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1"/>
  </p:notesMasterIdLst>
  <p:sldIdLst>
    <p:sldId id="256" r:id="rId3"/>
    <p:sldId id="382" r:id="rId4"/>
    <p:sldId id="383" r:id="rId5"/>
    <p:sldId id="384" r:id="rId6"/>
    <p:sldId id="385" r:id="rId7"/>
    <p:sldId id="386" r:id="rId8"/>
    <p:sldId id="387" r:id="rId9"/>
    <p:sldId id="314" r:id="rId10"/>
    <p:sldId id="258" r:id="rId11"/>
    <p:sldId id="263" r:id="rId12"/>
    <p:sldId id="305" r:id="rId13"/>
    <p:sldId id="306" r:id="rId14"/>
    <p:sldId id="307" r:id="rId15"/>
    <p:sldId id="313" r:id="rId16"/>
    <p:sldId id="266" r:id="rId17"/>
    <p:sldId id="308" r:id="rId18"/>
    <p:sldId id="267" r:id="rId19"/>
    <p:sldId id="309" r:id="rId20"/>
    <p:sldId id="310" r:id="rId21"/>
    <p:sldId id="273" r:id="rId22"/>
    <p:sldId id="311" r:id="rId23"/>
    <p:sldId id="312" r:id="rId24"/>
    <p:sldId id="315" r:id="rId25"/>
    <p:sldId id="316" r:id="rId26"/>
    <p:sldId id="260" r:id="rId27"/>
    <p:sldId id="303" r:id="rId28"/>
    <p:sldId id="262" r:id="rId29"/>
    <p:sldId id="317" r:id="rId30"/>
    <p:sldId id="304" r:id="rId31"/>
    <p:sldId id="265" r:id="rId32"/>
    <p:sldId id="318" r:id="rId33"/>
    <p:sldId id="319" r:id="rId34"/>
    <p:sldId id="268" r:id="rId35"/>
    <p:sldId id="269" r:id="rId36"/>
    <p:sldId id="271" r:id="rId37"/>
    <p:sldId id="320" r:id="rId38"/>
    <p:sldId id="274" r:id="rId39"/>
    <p:sldId id="275" r:id="rId40"/>
    <p:sldId id="276" r:id="rId41"/>
    <p:sldId id="278" r:id="rId42"/>
    <p:sldId id="279" r:id="rId43"/>
    <p:sldId id="281" r:id="rId44"/>
    <p:sldId id="282" r:id="rId45"/>
    <p:sldId id="284" r:id="rId46"/>
    <p:sldId id="286" r:id="rId47"/>
    <p:sldId id="288" r:id="rId48"/>
    <p:sldId id="290" r:id="rId49"/>
    <p:sldId id="291" r:id="rId50"/>
    <p:sldId id="292" r:id="rId51"/>
    <p:sldId id="294" r:id="rId52"/>
    <p:sldId id="295" r:id="rId53"/>
    <p:sldId id="296" r:id="rId54"/>
    <p:sldId id="298" r:id="rId55"/>
    <p:sldId id="321" r:id="rId56"/>
    <p:sldId id="326" r:id="rId57"/>
    <p:sldId id="388" r:id="rId58"/>
    <p:sldId id="257" r:id="rId59"/>
    <p:sldId id="327" r:id="rId60"/>
    <p:sldId id="328" r:id="rId61"/>
    <p:sldId id="329" r:id="rId62"/>
    <p:sldId id="330" r:id="rId63"/>
    <p:sldId id="322" r:id="rId64"/>
    <p:sldId id="331" r:id="rId65"/>
    <p:sldId id="332" r:id="rId66"/>
    <p:sldId id="333" r:id="rId67"/>
    <p:sldId id="334" r:id="rId68"/>
    <p:sldId id="277" r:id="rId69"/>
    <p:sldId id="324" r:id="rId70"/>
    <p:sldId id="335" r:id="rId71"/>
    <p:sldId id="283" r:id="rId72"/>
    <p:sldId id="336" r:id="rId73"/>
    <p:sldId id="337" r:id="rId74"/>
    <p:sldId id="287" r:id="rId75"/>
    <p:sldId id="289" r:id="rId76"/>
    <p:sldId id="323" r:id="rId77"/>
    <p:sldId id="338" r:id="rId78"/>
    <p:sldId id="302" r:id="rId79"/>
    <p:sldId id="339" r:id="rId80"/>
    <p:sldId id="340" r:id="rId81"/>
    <p:sldId id="325" r:id="rId82"/>
    <p:sldId id="341" r:id="rId83"/>
    <p:sldId id="342" r:id="rId84"/>
    <p:sldId id="259" r:id="rId85"/>
    <p:sldId id="343" r:id="rId86"/>
    <p:sldId id="344" r:id="rId87"/>
    <p:sldId id="264" r:id="rId88"/>
    <p:sldId id="345" r:id="rId89"/>
    <p:sldId id="346" r:id="rId90"/>
    <p:sldId id="347" r:id="rId91"/>
    <p:sldId id="348" r:id="rId92"/>
    <p:sldId id="349" r:id="rId93"/>
    <p:sldId id="350" r:id="rId94"/>
    <p:sldId id="351" r:id="rId95"/>
    <p:sldId id="352" r:id="rId96"/>
    <p:sldId id="293" r:id="rId97"/>
    <p:sldId id="353" r:id="rId98"/>
    <p:sldId id="354" r:id="rId99"/>
    <p:sldId id="301"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261" r:id="rId116"/>
    <p:sldId id="370" r:id="rId117"/>
    <p:sldId id="371" r:id="rId118"/>
    <p:sldId id="372" r:id="rId119"/>
    <p:sldId id="373" r:id="rId120"/>
    <p:sldId id="270" r:id="rId121"/>
    <p:sldId id="374" r:id="rId122"/>
    <p:sldId id="375" r:id="rId123"/>
    <p:sldId id="376" r:id="rId124"/>
    <p:sldId id="377" r:id="rId125"/>
    <p:sldId id="378" r:id="rId126"/>
    <p:sldId id="280" r:id="rId127"/>
    <p:sldId id="379" r:id="rId128"/>
    <p:sldId id="380" r:id="rId129"/>
    <p:sldId id="381"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F0"/>
    <a:srgbClr val="193CF0"/>
    <a:srgbClr val="357B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EF859-9EF9-4A01-9C28-020BA533C1DB}" v="2798" dt="2024-10-11T03:05:36.83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80"/>
  </p:normalViewPr>
  <p:slideViewPr>
    <p:cSldViewPr snapToGrid="0">
      <p:cViewPr varScale="1">
        <p:scale>
          <a:sx n="104" d="100"/>
          <a:sy n="104" d="100"/>
        </p:scale>
        <p:origin x="29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an Li" userId="55ba4f79fc26ccb6" providerId="LiveId" clId="{41AEF859-9EF9-4A01-9C28-020BA533C1DB}"/>
    <pc:docChg chg="undo custSel addSld delSld modSld">
      <pc:chgData name="Yinan Li" userId="55ba4f79fc26ccb6" providerId="LiveId" clId="{41AEF859-9EF9-4A01-9C28-020BA533C1DB}" dt="2024-10-11T03:05:36.835" v="3066"/>
      <pc:docMkLst>
        <pc:docMk/>
      </pc:docMkLst>
      <pc:sldChg chg="modSp mod">
        <pc:chgData name="Yinan Li" userId="55ba4f79fc26ccb6" providerId="LiveId" clId="{41AEF859-9EF9-4A01-9C28-020BA533C1DB}" dt="2024-09-23T11:18:34.563" v="1392" actId="1076"/>
        <pc:sldMkLst>
          <pc:docMk/>
          <pc:sldMk cId="991684865" sldId="256"/>
        </pc:sldMkLst>
        <pc:spChg chg="mod">
          <ac:chgData name="Yinan Li" userId="55ba4f79fc26ccb6" providerId="LiveId" clId="{41AEF859-9EF9-4A01-9C28-020BA533C1DB}" dt="2024-09-23T11:18:21.694" v="1390" actId="1076"/>
          <ac:spMkLst>
            <pc:docMk/>
            <pc:sldMk cId="991684865" sldId="256"/>
            <ac:spMk id="4" creationId="{EBB672E3-7A3E-6E0F-B7F6-6A4F94DA50E6}"/>
          </ac:spMkLst>
        </pc:spChg>
        <pc:spChg chg="mod">
          <ac:chgData name="Yinan Li" userId="55ba4f79fc26ccb6" providerId="LiveId" clId="{41AEF859-9EF9-4A01-9C28-020BA533C1DB}" dt="2024-09-23T11:18:34.563" v="1392" actId="1076"/>
          <ac:spMkLst>
            <pc:docMk/>
            <pc:sldMk cId="991684865" sldId="256"/>
            <ac:spMk id="5" creationId="{472F9459-5352-852C-617E-F42BCAB14447}"/>
          </ac:spMkLst>
        </pc:spChg>
      </pc:sldChg>
      <pc:sldChg chg="add del modAnim">
        <pc:chgData name="Yinan Li" userId="55ba4f79fc26ccb6" providerId="LiveId" clId="{41AEF859-9EF9-4A01-9C28-020BA533C1DB}" dt="2024-10-11T02:24:03.156" v="2130"/>
        <pc:sldMkLst>
          <pc:docMk/>
          <pc:sldMk cId="3363274925" sldId="257"/>
        </pc:sldMkLst>
      </pc:sldChg>
      <pc:sldChg chg="add modAnim">
        <pc:chgData name="Yinan Li" userId="55ba4f79fc26ccb6" providerId="LiveId" clId="{41AEF859-9EF9-4A01-9C28-020BA533C1DB}" dt="2024-10-11T01:52:57.969" v="1434"/>
        <pc:sldMkLst>
          <pc:docMk/>
          <pc:sldMk cId="3389420096" sldId="258"/>
        </pc:sldMkLst>
      </pc:sldChg>
      <pc:sldChg chg="del modAnim">
        <pc:chgData name="Yinan Li" userId="55ba4f79fc26ccb6" providerId="LiveId" clId="{41AEF859-9EF9-4A01-9C28-020BA533C1DB}" dt="2024-10-11T01:52:22.791" v="1393" actId="47"/>
        <pc:sldMkLst>
          <pc:docMk/>
          <pc:sldMk cId="3987567851" sldId="258"/>
        </pc:sldMkLst>
      </pc:sldChg>
      <pc:sldChg chg="addSp modSp del modAnim">
        <pc:chgData name="Yinan Li" userId="55ba4f79fc26ccb6" providerId="LiveId" clId="{41AEF859-9EF9-4A01-9C28-020BA533C1DB}" dt="2024-10-11T01:52:22.791" v="1393" actId="47"/>
        <pc:sldMkLst>
          <pc:docMk/>
          <pc:sldMk cId="268962572" sldId="259"/>
        </pc:sldMkLst>
        <pc:spChg chg="mod">
          <ac:chgData name="Yinan Li" userId="55ba4f79fc26ccb6" providerId="LiveId" clId="{41AEF859-9EF9-4A01-9C28-020BA533C1DB}" dt="2024-09-21T02:23:28.049" v="124" actId="20577"/>
          <ac:spMkLst>
            <pc:docMk/>
            <pc:sldMk cId="268962572" sldId="259"/>
            <ac:spMk id="10" creationId="{00000000-0000-0000-0000-000000000000}"/>
          </ac:spMkLst>
        </pc:spChg>
        <pc:spChg chg="mod">
          <ac:chgData name="Yinan Li" userId="55ba4f79fc26ccb6" providerId="LiveId" clId="{41AEF859-9EF9-4A01-9C28-020BA533C1DB}" dt="2024-09-21T02:24:07.713" v="127" actId="164"/>
          <ac:spMkLst>
            <pc:docMk/>
            <pc:sldMk cId="268962572" sldId="259"/>
            <ac:spMk id="13" creationId="{00000000-0000-0000-0000-000000000000}"/>
          </ac:spMkLst>
        </pc:spChg>
        <pc:spChg chg="mod">
          <ac:chgData name="Yinan Li" userId="55ba4f79fc26ccb6" providerId="LiveId" clId="{41AEF859-9EF9-4A01-9C28-020BA533C1DB}" dt="2024-09-21T02:24:07.713" v="127" actId="164"/>
          <ac:spMkLst>
            <pc:docMk/>
            <pc:sldMk cId="268962572" sldId="259"/>
            <ac:spMk id="20" creationId="{00000000-0000-0000-0000-000000000000}"/>
          </ac:spMkLst>
        </pc:spChg>
        <pc:spChg chg="mod">
          <ac:chgData name="Yinan Li" userId="55ba4f79fc26ccb6" providerId="LiveId" clId="{41AEF859-9EF9-4A01-9C28-020BA533C1DB}" dt="2024-09-21T02:24:07.713" v="127" actId="164"/>
          <ac:spMkLst>
            <pc:docMk/>
            <pc:sldMk cId="268962572" sldId="259"/>
            <ac:spMk id="22" creationId="{00000000-0000-0000-0000-000000000000}"/>
          </ac:spMkLst>
        </pc:spChg>
        <pc:spChg chg="mod">
          <ac:chgData name="Yinan Li" userId="55ba4f79fc26ccb6" providerId="LiveId" clId="{41AEF859-9EF9-4A01-9C28-020BA533C1DB}" dt="2024-09-21T02:24:07.713" v="127" actId="164"/>
          <ac:spMkLst>
            <pc:docMk/>
            <pc:sldMk cId="268962572" sldId="259"/>
            <ac:spMk id="23" creationId="{00000000-0000-0000-0000-000000000000}"/>
          </ac:spMkLst>
        </pc:spChg>
        <pc:spChg chg="mod">
          <ac:chgData name="Yinan Li" userId="55ba4f79fc26ccb6" providerId="LiveId" clId="{41AEF859-9EF9-4A01-9C28-020BA533C1DB}" dt="2024-09-21T02:24:07.713" v="127" actId="164"/>
          <ac:spMkLst>
            <pc:docMk/>
            <pc:sldMk cId="268962572" sldId="259"/>
            <ac:spMk id="24" creationId="{00000000-0000-0000-0000-000000000000}"/>
          </ac:spMkLst>
        </pc:spChg>
        <pc:grpChg chg="add mod">
          <ac:chgData name="Yinan Li" userId="55ba4f79fc26ccb6" providerId="LiveId" clId="{41AEF859-9EF9-4A01-9C28-020BA533C1DB}" dt="2024-09-21T02:24:07.713" v="127" actId="164"/>
          <ac:grpSpMkLst>
            <pc:docMk/>
            <pc:sldMk cId="268962572" sldId="259"/>
            <ac:grpSpMk id="2" creationId="{EB03A387-9F2F-B127-8863-24AF89DC6287}"/>
          </ac:grpSpMkLst>
        </pc:grpChg>
        <pc:grpChg chg="mod">
          <ac:chgData name="Yinan Li" userId="55ba4f79fc26ccb6" providerId="LiveId" clId="{41AEF859-9EF9-4A01-9C28-020BA533C1DB}" dt="2024-09-21T02:24:07.713" v="127" actId="164"/>
          <ac:grpSpMkLst>
            <pc:docMk/>
            <pc:sldMk cId="268962572" sldId="259"/>
            <ac:grpSpMk id="14" creationId="{00000000-0000-0000-0000-000000000000}"/>
          </ac:grpSpMkLst>
        </pc:grpChg>
        <pc:graphicFrameChg chg="mod">
          <ac:chgData name="Yinan Li" userId="55ba4f79fc26ccb6" providerId="LiveId" clId="{41AEF859-9EF9-4A01-9C28-020BA533C1DB}" dt="2024-09-21T02:24:07.713" v="127" actId="164"/>
          <ac:graphicFrameMkLst>
            <pc:docMk/>
            <pc:sldMk cId="268962572" sldId="259"/>
            <ac:graphicFrameMk id="19" creationId="{00000000-0000-0000-0000-000000000000}"/>
          </ac:graphicFrameMkLst>
        </pc:graphicFrameChg>
        <pc:graphicFrameChg chg="mod">
          <ac:chgData name="Yinan Li" userId="55ba4f79fc26ccb6" providerId="LiveId" clId="{41AEF859-9EF9-4A01-9C28-020BA533C1DB}" dt="2024-09-21T02:24:07.713" v="127" actId="164"/>
          <ac:graphicFrameMkLst>
            <pc:docMk/>
            <pc:sldMk cId="268962572" sldId="259"/>
            <ac:graphicFrameMk id="21" creationId="{00000000-0000-0000-0000-000000000000}"/>
          </ac:graphicFrameMkLst>
        </pc:graphicFrameChg>
      </pc:sldChg>
      <pc:sldChg chg="add modAnim">
        <pc:chgData name="Yinan Li" userId="55ba4f79fc26ccb6" providerId="LiveId" clId="{41AEF859-9EF9-4A01-9C28-020BA533C1DB}" dt="2024-10-11T02:50:13.224" v="2551"/>
        <pc:sldMkLst>
          <pc:docMk/>
          <pc:sldMk cId="2690863062" sldId="259"/>
        </pc:sldMkLst>
      </pc:sldChg>
      <pc:sldChg chg="addSp delSp modSp add mod modAnim">
        <pc:chgData name="Yinan Li" userId="55ba4f79fc26ccb6" providerId="LiveId" clId="{41AEF859-9EF9-4A01-9C28-020BA533C1DB}" dt="2024-10-11T02:00:53.463" v="1672" actId="113"/>
        <pc:sldMkLst>
          <pc:docMk/>
          <pc:sldMk cId="1132034910" sldId="260"/>
        </pc:sldMkLst>
        <pc:spChg chg="mod">
          <ac:chgData name="Yinan Li" userId="55ba4f79fc26ccb6" providerId="LiveId" clId="{41AEF859-9EF9-4A01-9C28-020BA533C1DB}" dt="2024-10-11T02:00:20.908" v="1658" actId="207"/>
          <ac:spMkLst>
            <pc:docMk/>
            <pc:sldMk cId="1132034910" sldId="260"/>
            <ac:spMk id="13" creationId="{00000000-0000-0000-0000-000000000000}"/>
          </ac:spMkLst>
        </pc:spChg>
        <pc:spChg chg="add mod">
          <ac:chgData name="Yinan Li" userId="55ba4f79fc26ccb6" providerId="LiveId" clId="{41AEF859-9EF9-4A01-9C28-020BA533C1DB}" dt="2024-10-11T02:00:53.463" v="1672" actId="113"/>
          <ac:spMkLst>
            <pc:docMk/>
            <pc:sldMk cId="1132034910" sldId="260"/>
            <ac:spMk id="24" creationId="{00000000-0000-0000-0000-000000000000}"/>
          </ac:spMkLst>
        </pc:spChg>
        <pc:graphicFrameChg chg="del mod replId">
          <ac:chgData name="Yinan Li" userId="55ba4f79fc26ccb6" providerId="LiveId" clId="{41AEF859-9EF9-4A01-9C28-020BA533C1DB}" dt="2024-10-11T02:00:31.652" v="1662"/>
          <ac:graphicFrameMkLst>
            <pc:docMk/>
            <pc:sldMk cId="1132034910" sldId="260"/>
            <ac:graphicFrameMk id="2" creationId="{00000000-0000-0000-0000-000000000000}"/>
          </ac:graphicFrameMkLst>
        </pc:graphicFrameChg>
      </pc:sldChg>
      <pc:sldChg chg="modSp del modAnim">
        <pc:chgData name="Yinan Li" userId="55ba4f79fc26ccb6" providerId="LiveId" clId="{41AEF859-9EF9-4A01-9C28-020BA533C1DB}" dt="2024-10-11T01:52:22.791" v="1393" actId="47"/>
        <pc:sldMkLst>
          <pc:docMk/>
          <pc:sldMk cId="1229225531" sldId="260"/>
        </pc:sldMkLst>
        <pc:spChg chg="mod">
          <ac:chgData name="Yinan Li" userId="55ba4f79fc26ccb6" providerId="LiveId" clId="{41AEF859-9EF9-4A01-9C28-020BA533C1DB}" dt="2024-09-21T02:18:56.365" v="7" actId="207"/>
          <ac:spMkLst>
            <pc:docMk/>
            <pc:sldMk cId="1229225531" sldId="260"/>
            <ac:spMk id="5" creationId="{00000000-0000-0000-0000-000000000000}"/>
          </ac:spMkLst>
        </pc:spChg>
      </pc:sldChg>
      <pc:sldChg chg="delSp modSp del modAnim">
        <pc:chgData name="Yinan Li" userId="55ba4f79fc26ccb6" providerId="LiveId" clId="{41AEF859-9EF9-4A01-9C28-020BA533C1DB}" dt="2024-10-11T01:52:22.791" v="1393" actId="47"/>
        <pc:sldMkLst>
          <pc:docMk/>
          <pc:sldMk cId="258531950" sldId="261"/>
        </pc:sldMkLst>
        <pc:spChg chg="del">
          <ac:chgData name="Yinan Li" userId="55ba4f79fc26ccb6" providerId="LiveId" clId="{41AEF859-9EF9-4A01-9C28-020BA533C1DB}" dt="2024-09-21T02:19:22.246" v="8" actId="478"/>
          <ac:spMkLst>
            <pc:docMk/>
            <pc:sldMk cId="258531950" sldId="261"/>
            <ac:spMk id="5" creationId="{00000000-0000-0000-0000-000000000000}"/>
          </ac:spMkLst>
        </pc:spChg>
        <pc:spChg chg="mod">
          <ac:chgData name="Yinan Li" userId="55ba4f79fc26ccb6" providerId="LiveId" clId="{41AEF859-9EF9-4A01-9C28-020BA533C1DB}" dt="2024-09-21T02:19:52.116" v="73" actId="1038"/>
          <ac:spMkLst>
            <pc:docMk/>
            <pc:sldMk cId="258531950" sldId="261"/>
            <ac:spMk id="6" creationId="{00000000-0000-0000-0000-000000000000}"/>
          </ac:spMkLst>
        </pc:spChg>
        <pc:spChg chg="mod">
          <ac:chgData name="Yinan Li" userId="55ba4f79fc26ccb6" providerId="LiveId" clId="{41AEF859-9EF9-4A01-9C28-020BA533C1DB}" dt="2024-09-21T02:19:52.116" v="73" actId="1038"/>
          <ac:spMkLst>
            <pc:docMk/>
            <pc:sldMk cId="258531950" sldId="261"/>
            <ac:spMk id="7" creationId="{00000000-0000-0000-0000-000000000000}"/>
          </ac:spMkLst>
        </pc:spChg>
        <pc:spChg chg="mod">
          <ac:chgData name="Yinan Li" userId="55ba4f79fc26ccb6" providerId="LiveId" clId="{41AEF859-9EF9-4A01-9C28-020BA533C1DB}" dt="2024-09-21T02:19:52.116" v="73" actId="1038"/>
          <ac:spMkLst>
            <pc:docMk/>
            <pc:sldMk cId="258531950" sldId="261"/>
            <ac:spMk id="8" creationId="{00000000-0000-0000-0000-000000000000}"/>
          </ac:spMkLst>
        </pc:spChg>
        <pc:spChg chg="mod">
          <ac:chgData name="Yinan Li" userId="55ba4f79fc26ccb6" providerId="LiveId" clId="{41AEF859-9EF9-4A01-9C28-020BA533C1DB}" dt="2024-09-21T02:19:52.116" v="73" actId="1038"/>
          <ac:spMkLst>
            <pc:docMk/>
            <pc:sldMk cId="258531950" sldId="261"/>
            <ac:spMk id="9" creationId="{00000000-0000-0000-0000-000000000000}"/>
          </ac:spMkLst>
        </pc:spChg>
        <pc:spChg chg="mod">
          <ac:chgData name="Yinan Li" userId="55ba4f79fc26ccb6" providerId="LiveId" clId="{41AEF859-9EF9-4A01-9C28-020BA533C1DB}" dt="2024-09-21T02:19:52.116" v="73" actId="1038"/>
          <ac:spMkLst>
            <pc:docMk/>
            <pc:sldMk cId="258531950" sldId="261"/>
            <ac:spMk id="13" creationId="{00000000-0000-0000-0000-000000000000}"/>
          </ac:spMkLst>
        </pc:spChg>
      </pc:sldChg>
      <pc:sldChg chg="modSp add mod modTransition modAnim">
        <pc:chgData name="Yinan Li" userId="55ba4f79fc26ccb6" providerId="LiveId" clId="{41AEF859-9EF9-4A01-9C28-020BA533C1DB}" dt="2024-10-11T02:59:24.152" v="2876" actId="1076"/>
        <pc:sldMkLst>
          <pc:docMk/>
          <pc:sldMk cId="1614486394" sldId="261"/>
        </pc:sldMkLst>
        <pc:graphicFrameChg chg="mod">
          <ac:chgData name="Yinan Li" userId="55ba4f79fc26ccb6" providerId="LiveId" clId="{41AEF859-9EF9-4A01-9C28-020BA533C1DB}" dt="2024-10-11T02:59:06.463" v="2870" actId="1076"/>
          <ac:graphicFrameMkLst>
            <pc:docMk/>
            <pc:sldMk cId="1614486394" sldId="261"/>
            <ac:graphicFrameMk id="203792" creationId="{00000000-0000-0000-0000-000000000000}"/>
          </ac:graphicFrameMkLst>
        </pc:graphicFrameChg>
        <pc:graphicFrameChg chg="mod">
          <ac:chgData name="Yinan Li" userId="55ba4f79fc26ccb6" providerId="LiveId" clId="{41AEF859-9EF9-4A01-9C28-020BA533C1DB}" dt="2024-10-11T02:59:09.340" v="2871" actId="1076"/>
          <ac:graphicFrameMkLst>
            <pc:docMk/>
            <pc:sldMk cId="1614486394" sldId="261"/>
            <ac:graphicFrameMk id="203793" creationId="{00000000-0000-0000-0000-000000000000}"/>
          </ac:graphicFrameMkLst>
        </pc:graphicFrameChg>
        <pc:graphicFrameChg chg="mod">
          <ac:chgData name="Yinan Li" userId="55ba4f79fc26ccb6" providerId="LiveId" clId="{41AEF859-9EF9-4A01-9C28-020BA533C1DB}" dt="2024-10-11T02:58:59.703" v="2867" actId="1076"/>
          <ac:graphicFrameMkLst>
            <pc:docMk/>
            <pc:sldMk cId="1614486394" sldId="261"/>
            <ac:graphicFrameMk id="203794" creationId="{00000000-0000-0000-0000-000000000000}"/>
          </ac:graphicFrameMkLst>
        </pc:graphicFrameChg>
        <pc:graphicFrameChg chg="mod">
          <ac:chgData name="Yinan Li" userId="55ba4f79fc26ccb6" providerId="LiveId" clId="{41AEF859-9EF9-4A01-9C28-020BA533C1DB}" dt="2024-10-11T02:59:11.312" v="2872" actId="1076"/>
          <ac:graphicFrameMkLst>
            <pc:docMk/>
            <pc:sldMk cId="1614486394" sldId="261"/>
            <ac:graphicFrameMk id="203795" creationId="{00000000-0000-0000-0000-000000000000}"/>
          </ac:graphicFrameMkLst>
        </pc:graphicFrameChg>
        <pc:graphicFrameChg chg="mod">
          <ac:chgData name="Yinan Li" userId="55ba4f79fc26ccb6" providerId="LiveId" clId="{41AEF859-9EF9-4A01-9C28-020BA533C1DB}" dt="2024-10-11T02:59:21.540" v="2875" actId="1076"/>
          <ac:graphicFrameMkLst>
            <pc:docMk/>
            <pc:sldMk cId="1614486394" sldId="261"/>
            <ac:graphicFrameMk id="203805" creationId="{00000000-0000-0000-0000-000000000000}"/>
          </ac:graphicFrameMkLst>
        </pc:graphicFrameChg>
        <pc:graphicFrameChg chg="mod">
          <ac:chgData name="Yinan Li" userId="55ba4f79fc26ccb6" providerId="LiveId" clId="{41AEF859-9EF9-4A01-9C28-020BA533C1DB}" dt="2024-10-11T02:59:18.250" v="2874" actId="1076"/>
          <ac:graphicFrameMkLst>
            <pc:docMk/>
            <pc:sldMk cId="1614486394" sldId="261"/>
            <ac:graphicFrameMk id="203806" creationId="{00000000-0000-0000-0000-000000000000}"/>
          </ac:graphicFrameMkLst>
        </pc:graphicFrameChg>
        <pc:graphicFrameChg chg="mod">
          <ac:chgData name="Yinan Li" userId="55ba4f79fc26ccb6" providerId="LiveId" clId="{41AEF859-9EF9-4A01-9C28-020BA533C1DB}" dt="2024-10-11T02:59:24.152" v="2876" actId="1076"/>
          <ac:graphicFrameMkLst>
            <pc:docMk/>
            <pc:sldMk cId="1614486394" sldId="261"/>
            <ac:graphicFrameMk id="203807" creationId="{00000000-0000-0000-0000-000000000000}"/>
          </ac:graphicFrameMkLst>
        </pc:graphicFrameChg>
      </pc:sldChg>
      <pc:sldChg chg="add modAnim">
        <pc:chgData name="Yinan Li" userId="55ba4f79fc26ccb6" providerId="LiveId" clId="{41AEF859-9EF9-4A01-9C28-020BA533C1DB}" dt="2024-10-11T02:01:36.318" v="1686"/>
        <pc:sldMkLst>
          <pc:docMk/>
          <pc:sldMk cId="103111116" sldId="262"/>
        </pc:sldMkLst>
      </pc:sldChg>
      <pc:sldChg chg="del modAnim">
        <pc:chgData name="Yinan Li" userId="55ba4f79fc26ccb6" providerId="LiveId" clId="{41AEF859-9EF9-4A01-9C28-020BA533C1DB}" dt="2024-09-21T02:21:00.705" v="94" actId="47"/>
        <pc:sldMkLst>
          <pc:docMk/>
          <pc:sldMk cId="3558365800" sldId="262"/>
        </pc:sldMkLst>
      </pc:sldChg>
      <pc:sldChg chg="add del modAnim">
        <pc:chgData name="Yinan Li" userId="55ba4f79fc26ccb6" providerId="LiveId" clId="{41AEF859-9EF9-4A01-9C28-020BA533C1DB}" dt="2024-10-11T01:52:22.791" v="1393" actId="47"/>
        <pc:sldMkLst>
          <pc:docMk/>
          <pc:sldMk cId="3957958248" sldId="262"/>
        </pc:sldMkLst>
      </pc:sldChg>
      <pc:sldChg chg="add del modAnim">
        <pc:chgData name="Yinan Li" userId="55ba4f79fc26ccb6" providerId="LiveId" clId="{41AEF859-9EF9-4A01-9C28-020BA533C1DB}" dt="2024-10-11T01:52:22.791" v="1393" actId="47"/>
        <pc:sldMkLst>
          <pc:docMk/>
          <pc:sldMk cId="1369303672" sldId="263"/>
        </pc:sldMkLst>
      </pc:sldChg>
      <pc:sldChg chg="del modAnim">
        <pc:chgData name="Yinan Li" userId="55ba4f79fc26ccb6" providerId="LiveId" clId="{41AEF859-9EF9-4A01-9C28-020BA533C1DB}" dt="2024-09-21T02:21:01.332" v="95" actId="47"/>
        <pc:sldMkLst>
          <pc:docMk/>
          <pc:sldMk cId="2882549362" sldId="263"/>
        </pc:sldMkLst>
      </pc:sldChg>
      <pc:sldChg chg="add modAnim">
        <pc:chgData name="Yinan Li" userId="55ba4f79fc26ccb6" providerId="LiveId" clId="{41AEF859-9EF9-4A01-9C28-020BA533C1DB}" dt="2024-10-11T01:53:10.047" v="1444"/>
        <pc:sldMkLst>
          <pc:docMk/>
          <pc:sldMk cId="4127451225" sldId="263"/>
        </pc:sldMkLst>
      </pc:sldChg>
      <pc:sldChg chg="add modAnim">
        <pc:chgData name="Yinan Li" userId="55ba4f79fc26ccb6" providerId="LiveId" clId="{41AEF859-9EF9-4A01-9C28-020BA533C1DB}" dt="2024-10-11T02:51:09.225" v="2598"/>
        <pc:sldMkLst>
          <pc:docMk/>
          <pc:sldMk cId="314599703" sldId="264"/>
        </pc:sldMkLst>
      </pc:sldChg>
      <pc:sldChg chg="addSp modSp del mod modAnim">
        <pc:chgData name="Yinan Li" userId="55ba4f79fc26ccb6" providerId="LiveId" clId="{41AEF859-9EF9-4A01-9C28-020BA533C1DB}" dt="2024-10-11T01:52:22.791" v="1393" actId="47"/>
        <pc:sldMkLst>
          <pc:docMk/>
          <pc:sldMk cId="4260950491" sldId="264"/>
        </pc:sldMkLst>
        <pc:picChg chg="add mod">
          <ac:chgData name="Yinan Li" userId="55ba4f79fc26ccb6" providerId="LiveId" clId="{41AEF859-9EF9-4A01-9C28-020BA533C1DB}" dt="2024-09-23T11:17:24.135" v="1388" actId="1076"/>
          <ac:picMkLst>
            <pc:docMk/>
            <pc:sldMk cId="4260950491" sldId="264"/>
            <ac:picMk id="3" creationId="{D8E56379-76BB-B42B-5D78-D095315BCDF5}"/>
          </ac:picMkLst>
        </pc:picChg>
      </pc:sldChg>
      <pc:sldChg chg="del">
        <pc:chgData name="Yinan Li" userId="55ba4f79fc26ccb6" providerId="LiveId" clId="{41AEF859-9EF9-4A01-9C28-020BA533C1DB}" dt="2024-10-11T01:52:22.791" v="1393" actId="47"/>
        <pc:sldMkLst>
          <pc:docMk/>
          <pc:sldMk cId="2451313979" sldId="265"/>
        </pc:sldMkLst>
      </pc:sldChg>
      <pc:sldChg chg="add modAnim">
        <pc:chgData name="Yinan Li" userId="55ba4f79fc26ccb6" providerId="LiveId" clId="{41AEF859-9EF9-4A01-9C28-020BA533C1DB}" dt="2024-10-11T02:03:12.283" v="1722"/>
        <pc:sldMkLst>
          <pc:docMk/>
          <pc:sldMk cId="2608878078" sldId="265"/>
        </pc:sldMkLst>
      </pc:sldChg>
      <pc:sldChg chg="del modAnim">
        <pc:chgData name="Yinan Li" userId="55ba4f79fc26ccb6" providerId="LiveId" clId="{41AEF859-9EF9-4A01-9C28-020BA533C1DB}" dt="2024-10-11T01:52:22.791" v="1393" actId="47"/>
        <pc:sldMkLst>
          <pc:docMk/>
          <pc:sldMk cId="55828835" sldId="266"/>
        </pc:sldMkLst>
      </pc:sldChg>
      <pc:sldChg chg="modSp add modAnim">
        <pc:chgData name="Yinan Li" userId="55ba4f79fc26ccb6" providerId="LiveId" clId="{41AEF859-9EF9-4A01-9C28-020BA533C1DB}" dt="2024-10-11T01:55:25.839" v="1507" actId="20577"/>
        <pc:sldMkLst>
          <pc:docMk/>
          <pc:sldMk cId="4122211453" sldId="266"/>
        </pc:sldMkLst>
        <pc:spChg chg="mod">
          <ac:chgData name="Yinan Li" userId="55ba4f79fc26ccb6" providerId="LiveId" clId="{41AEF859-9EF9-4A01-9C28-020BA533C1DB}" dt="2024-10-11T01:55:25.839" v="1507" actId="20577"/>
          <ac:spMkLst>
            <pc:docMk/>
            <pc:sldMk cId="4122211453" sldId="266"/>
            <ac:spMk id="18" creationId="{00000000-0000-0000-0000-000000000000}"/>
          </ac:spMkLst>
        </pc:spChg>
      </pc:sldChg>
      <pc:sldChg chg="modSp add mod modAnim">
        <pc:chgData name="Yinan Li" userId="55ba4f79fc26ccb6" providerId="LiveId" clId="{41AEF859-9EF9-4A01-9C28-020BA533C1DB}" dt="2024-10-11T01:57:25.516" v="1546" actId="1076"/>
        <pc:sldMkLst>
          <pc:docMk/>
          <pc:sldMk cId="2444810931" sldId="267"/>
        </pc:sldMkLst>
        <pc:spChg chg="mod">
          <ac:chgData name="Yinan Li" userId="55ba4f79fc26ccb6" providerId="LiveId" clId="{41AEF859-9EF9-4A01-9C28-020BA533C1DB}" dt="2024-10-11T01:57:09.235" v="1538" actId="1076"/>
          <ac:spMkLst>
            <pc:docMk/>
            <pc:sldMk cId="2444810931" sldId="267"/>
            <ac:spMk id="6" creationId="{00000000-0000-0000-0000-000000000000}"/>
          </ac:spMkLst>
        </pc:spChg>
        <pc:spChg chg="mod">
          <ac:chgData name="Yinan Li" userId="55ba4f79fc26ccb6" providerId="LiveId" clId="{41AEF859-9EF9-4A01-9C28-020BA533C1DB}" dt="2024-10-11T01:57:09.235" v="1538" actId="1076"/>
          <ac:spMkLst>
            <pc:docMk/>
            <pc:sldMk cId="2444810931" sldId="267"/>
            <ac:spMk id="29" creationId="{00000000-0000-0000-0000-000000000000}"/>
          </ac:spMkLst>
        </pc:spChg>
        <pc:spChg chg="mod">
          <ac:chgData name="Yinan Li" userId="55ba4f79fc26ccb6" providerId="LiveId" clId="{41AEF859-9EF9-4A01-9C28-020BA533C1DB}" dt="2024-10-11T01:57:25.516" v="1546" actId="1076"/>
          <ac:spMkLst>
            <pc:docMk/>
            <pc:sldMk cId="2444810931" sldId="267"/>
            <ac:spMk id="35" creationId="{00000000-0000-0000-0000-000000000000}"/>
          </ac:spMkLst>
        </pc:spChg>
        <pc:spChg chg="mod">
          <ac:chgData name="Yinan Li" userId="55ba4f79fc26ccb6" providerId="LiveId" clId="{41AEF859-9EF9-4A01-9C28-020BA533C1DB}" dt="2024-10-11T01:57:25.516" v="1546" actId="1076"/>
          <ac:spMkLst>
            <pc:docMk/>
            <pc:sldMk cId="2444810931" sldId="267"/>
            <ac:spMk id="36" creationId="{00000000-0000-0000-0000-000000000000}"/>
          </ac:spMkLst>
        </pc:spChg>
        <pc:grpChg chg="mod">
          <ac:chgData name="Yinan Li" userId="55ba4f79fc26ccb6" providerId="LiveId" clId="{41AEF859-9EF9-4A01-9C28-020BA533C1DB}" dt="2024-10-11T01:57:09.235" v="1538" actId="1076"/>
          <ac:grpSpMkLst>
            <pc:docMk/>
            <pc:sldMk cId="2444810931" sldId="267"/>
            <ac:grpSpMk id="8" creationId="{00000000-0000-0000-0000-000000000000}"/>
          </ac:grpSpMkLst>
        </pc:grpChg>
        <pc:grpChg chg="mod">
          <ac:chgData name="Yinan Li" userId="55ba4f79fc26ccb6" providerId="LiveId" clId="{41AEF859-9EF9-4A01-9C28-020BA533C1DB}" dt="2024-10-11T01:57:25.516" v="1546" actId="1076"/>
          <ac:grpSpMkLst>
            <pc:docMk/>
            <pc:sldMk cId="2444810931" sldId="267"/>
            <ac:grpSpMk id="9" creationId="{00000000-0000-0000-0000-000000000000}"/>
          </ac:grpSpMkLst>
        </pc:grpChg>
        <pc:graphicFrameChg chg="mod">
          <ac:chgData name="Yinan Li" userId="55ba4f79fc26ccb6" providerId="LiveId" clId="{41AEF859-9EF9-4A01-9C28-020BA533C1DB}" dt="2024-10-11T01:57:09.235" v="1538" actId="1076"/>
          <ac:graphicFrameMkLst>
            <pc:docMk/>
            <pc:sldMk cId="2444810931" sldId="267"/>
            <ac:graphicFrameMk id="26" creationId="{00000000-0000-0000-0000-000000000000}"/>
          </ac:graphicFrameMkLst>
        </pc:graphicFrameChg>
        <pc:graphicFrameChg chg="mod">
          <ac:chgData name="Yinan Li" userId="55ba4f79fc26ccb6" providerId="LiveId" clId="{41AEF859-9EF9-4A01-9C28-020BA533C1DB}" dt="2024-10-11T01:57:09.235" v="1538" actId="1076"/>
          <ac:graphicFrameMkLst>
            <pc:docMk/>
            <pc:sldMk cId="2444810931" sldId="267"/>
            <ac:graphicFrameMk id="30" creationId="{00000000-0000-0000-0000-000000000000}"/>
          </ac:graphicFrameMkLst>
        </pc:graphicFrameChg>
        <pc:graphicFrameChg chg="mod">
          <ac:chgData name="Yinan Li" userId="55ba4f79fc26ccb6" providerId="LiveId" clId="{41AEF859-9EF9-4A01-9C28-020BA533C1DB}" dt="2024-10-11T01:57:25.516" v="1546" actId="1076"/>
          <ac:graphicFrameMkLst>
            <pc:docMk/>
            <pc:sldMk cId="2444810931" sldId="267"/>
            <ac:graphicFrameMk id="34" creationId="{00000000-0000-0000-0000-000000000000}"/>
          </ac:graphicFrameMkLst>
        </pc:graphicFrameChg>
        <pc:graphicFrameChg chg="mod">
          <ac:chgData name="Yinan Li" userId="55ba4f79fc26ccb6" providerId="LiveId" clId="{41AEF859-9EF9-4A01-9C28-020BA533C1DB}" dt="2024-10-11T01:57:25.516" v="1546" actId="1076"/>
          <ac:graphicFrameMkLst>
            <pc:docMk/>
            <pc:sldMk cId="2444810931" sldId="267"/>
            <ac:graphicFrameMk id="37" creationId="{00000000-0000-0000-0000-000000000000}"/>
          </ac:graphicFrameMkLst>
        </pc:graphicFrameChg>
      </pc:sldChg>
      <pc:sldChg chg="del">
        <pc:chgData name="Yinan Li" userId="55ba4f79fc26ccb6" providerId="LiveId" clId="{41AEF859-9EF9-4A01-9C28-020BA533C1DB}" dt="2024-10-11T01:52:22.791" v="1393" actId="47"/>
        <pc:sldMkLst>
          <pc:docMk/>
          <pc:sldMk cId="3046496227" sldId="267"/>
        </pc:sldMkLst>
      </pc:sldChg>
      <pc:sldChg chg="add modAnim">
        <pc:chgData name="Yinan Li" userId="55ba4f79fc26ccb6" providerId="LiveId" clId="{41AEF859-9EF9-4A01-9C28-020BA533C1DB}" dt="2024-10-11T02:03:59.331" v="1743"/>
        <pc:sldMkLst>
          <pc:docMk/>
          <pc:sldMk cId="1059202870" sldId="268"/>
        </pc:sldMkLst>
      </pc:sldChg>
      <pc:sldChg chg="del">
        <pc:chgData name="Yinan Li" userId="55ba4f79fc26ccb6" providerId="LiveId" clId="{41AEF859-9EF9-4A01-9C28-020BA533C1DB}" dt="2024-10-11T01:52:22.791" v="1393" actId="47"/>
        <pc:sldMkLst>
          <pc:docMk/>
          <pc:sldMk cId="2795091442" sldId="268"/>
        </pc:sldMkLst>
      </pc:sldChg>
      <pc:sldChg chg="del modAnim">
        <pc:chgData name="Yinan Li" userId="55ba4f79fc26ccb6" providerId="LiveId" clId="{41AEF859-9EF9-4A01-9C28-020BA533C1DB}" dt="2024-10-11T01:52:22.791" v="1393" actId="47"/>
        <pc:sldMkLst>
          <pc:docMk/>
          <pc:sldMk cId="662930411" sldId="269"/>
        </pc:sldMkLst>
      </pc:sldChg>
      <pc:sldChg chg="addSp delSp modSp add mod addAnim delAnim modAnim">
        <pc:chgData name="Yinan Li" userId="55ba4f79fc26ccb6" providerId="LiveId" clId="{41AEF859-9EF9-4A01-9C28-020BA533C1DB}" dt="2024-10-11T02:06:06.204" v="1799"/>
        <pc:sldMkLst>
          <pc:docMk/>
          <pc:sldMk cId="2544773177" sldId="269"/>
        </pc:sldMkLst>
        <pc:spChg chg="del">
          <ac:chgData name="Yinan Li" userId="55ba4f79fc26ccb6" providerId="LiveId" clId="{41AEF859-9EF9-4A01-9C28-020BA533C1DB}" dt="2024-10-11T02:04:50.622" v="1755" actId="478"/>
          <ac:spMkLst>
            <pc:docMk/>
            <pc:sldMk cId="2544773177" sldId="269"/>
            <ac:spMk id="24" creationId="{00000000-0000-0000-0000-000000000000}"/>
          </ac:spMkLst>
        </pc:spChg>
        <pc:spChg chg="del">
          <ac:chgData name="Yinan Li" userId="55ba4f79fc26ccb6" providerId="LiveId" clId="{41AEF859-9EF9-4A01-9C28-020BA533C1DB}" dt="2024-10-11T02:04:51.684" v="1756" actId="478"/>
          <ac:spMkLst>
            <pc:docMk/>
            <pc:sldMk cId="2544773177" sldId="269"/>
            <ac:spMk id="25" creationId="{00000000-0000-0000-0000-000000000000}"/>
          </ac:spMkLst>
        </pc:spChg>
        <pc:spChg chg="del">
          <ac:chgData name="Yinan Li" userId="55ba4f79fc26ccb6" providerId="LiveId" clId="{41AEF859-9EF9-4A01-9C28-020BA533C1DB}" dt="2024-10-11T02:04:53.656" v="1758" actId="478"/>
          <ac:spMkLst>
            <pc:docMk/>
            <pc:sldMk cId="2544773177" sldId="269"/>
            <ac:spMk id="26" creationId="{00000000-0000-0000-0000-000000000000}"/>
          </ac:spMkLst>
        </pc:spChg>
        <pc:spChg chg="del">
          <ac:chgData name="Yinan Li" userId="55ba4f79fc26ccb6" providerId="LiveId" clId="{41AEF859-9EF9-4A01-9C28-020BA533C1DB}" dt="2024-10-11T02:04:54.790" v="1759" actId="478"/>
          <ac:spMkLst>
            <pc:docMk/>
            <pc:sldMk cId="2544773177" sldId="269"/>
            <ac:spMk id="27" creationId="{00000000-0000-0000-0000-000000000000}"/>
          </ac:spMkLst>
        </pc:spChg>
        <pc:spChg chg="del">
          <ac:chgData name="Yinan Li" userId="55ba4f79fc26ccb6" providerId="LiveId" clId="{41AEF859-9EF9-4A01-9C28-020BA533C1DB}" dt="2024-10-11T02:04:48.787" v="1754" actId="478"/>
          <ac:spMkLst>
            <pc:docMk/>
            <pc:sldMk cId="2544773177" sldId="269"/>
            <ac:spMk id="28" creationId="{00000000-0000-0000-0000-000000000000}"/>
          </ac:spMkLst>
        </pc:spChg>
        <pc:spChg chg="del">
          <ac:chgData name="Yinan Li" userId="55ba4f79fc26ccb6" providerId="LiveId" clId="{41AEF859-9EF9-4A01-9C28-020BA533C1DB}" dt="2024-10-11T02:04:52.642" v="1757" actId="478"/>
          <ac:spMkLst>
            <pc:docMk/>
            <pc:sldMk cId="2544773177" sldId="269"/>
            <ac:spMk id="29" creationId="{00000000-0000-0000-0000-000000000000}"/>
          </ac:spMkLst>
        </pc:spChg>
        <pc:spChg chg="mod">
          <ac:chgData name="Yinan Li" userId="55ba4f79fc26ccb6" providerId="LiveId" clId="{41AEF859-9EF9-4A01-9C28-020BA533C1DB}" dt="2024-10-11T02:04:30.880" v="1753" actId="207"/>
          <ac:spMkLst>
            <pc:docMk/>
            <pc:sldMk cId="2544773177" sldId="269"/>
            <ac:spMk id="31" creationId="{00000000-0000-0000-0000-000000000000}"/>
          </ac:spMkLst>
        </pc:spChg>
        <pc:spChg chg="topLvl">
          <ac:chgData name="Yinan Li" userId="55ba4f79fc26ccb6" providerId="LiveId" clId="{41AEF859-9EF9-4A01-9C28-020BA533C1DB}" dt="2024-10-11T02:05:32.355" v="1773" actId="478"/>
          <ac:spMkLst>
            <pc:docMk/>
            <pc:sldMk cId="2544773177" sldId="269"/>
            <ac:spMk id="100" creationId="{00000000-0000-0000-0000-000000000000}"/>
          </ac:spMkLst>
        </pc:spChg>
        <pc:spChg chg="del">
          <ac:chgData name="Yinan Li" userId="55ba4f79fc26ccb6" providerId="LiveId" clId="{41AEF859-9EF9-4A01-9C28-020BA533C1DB}" dt="2024-10-11T02:05:19.170" v="1763" actId="478"/>
          <ac:spMkLst>
            <pc:docMk/>
            <pc:sldMk cId="2544773177" sldId="269"/>
            <ac:spMk id="101" creationId="{00000000-0000-0000-0000-000000000000}"/>
          </ac:spMkLst>
        </pc:spChg>
        <pc:spChg chg="del topLvl">
          <ac:chgData name="Yinan Li" userId="55ba4f79fc26ccb6" providerId="LiveId" clId="{41AEF859-9EF9-4A01-9C28-020BA533C1DB}" dt="2024-10-11T02:05:32.355" v="1773" actId="478"/>
          <ac:spMkLst>
            <pc:docMk/>
            <pc:sldMk cId="2544773177" sldId="269"/>
            <ac:spMk id="102" creationId="{00000000-0000-0000-0000-000000000000}"/>
          </ac:spMkLst>
        </pc:spChg>
        <pc:spChg chg="del topLvl">
          <ac:chgData name="Yinan Li" userId="55ba4f79fc26ccb6" providerId="LiveId" clId="{41AEF859-9EF9-4A01-9C28-020BA533C1DB}" dt="2024-10-11T02:05:24.779" v="1768" actId="478"/>
          <ac:spMkLst>
            <pc:docMk/>
            <pc:sldMk cId="2544773177" sldId="269"/>
            <ac:spMk id="109" creationId="{00000000-0000-0000-0000-000000000000}"/>
          </ac:spMkLst>
        </pc:spChg>
        <pc:spChg chg="del topLvl">
          <ac:chgData name="Yinan Li" userId="55ba4f79fc26ccb6" providerId="LiveId" clId="{41AEF859-9EF9-4A01-9C28-020BA533C1DB}" dt="2024-10-11T02:05:29.835" v="1772" actId="478"/>
          <ac:spMkLst>
            <pc:docMk/>
            <pc:sldMk cId="2544773177" sldId="269"/>
            <ac:spMk id="110" creationId="{00000000-0000-0000-0000-000000000000}"/>
          </ac:spMkLst>
        </pc:spChg>
        <pc:spChg chg="mod">
          <ac:chgData name="Yinan Li" userId="55ba4f79fc26ccb6" providerId="LiveId" clId="{41AEF859-9EF9-4A01-9C28-020BA533C1DB}" dt="2024-10-11T02:04:14.054" v="1752"/>
          <ac:spMkLst>
            <pc:docMk/>
            <pc:sldMk cId="2544773177" sldId="269"/>
            <ac:spMk id="13335" creationId="{00000000-0000-0000-0000-000000000000}"/>
          </ac:spMkLst>
        </pc:spChg>
        <pc:grpChg chg="del">
          <ac:chgData name="Yinan Li" userId="55ba4f79fc26ccb6" providerId="LiveId" clId="{41AEF859-9EF9-4A01-9C28-020BA533C1DB}" dt="2024-10-11T02:05:20.949" v="1765" actId="478"/>
          <ac:grpSpMkLst>
            <pc:docMk/>
            <pc:sldMk cId="2544773177" sldId="269"/>
            <ac:grpSpMk id="91" creationId="{00000000-0000-0000-0000-000000000000}"/>
          </ac:grpSpMkLst>
        </pc:grpChg>
        <pc:grpChg chg="del">
          <ac:chgData name="Yinan Li" userId="55ba4f79fc26ccb6" providerId="LiveId" clId="{41AEF859-9EF9-4A01-9C28-020BA533C1DB}" dt="2024-10-11T02:05:19.845" v="1764" actId="478"/>
          <ac:grpSpMkLst>
            <pc:docMk/>
            <pc:sldMk cId="2544773177" sldId="269"/>
            <ac:grpSpMk id="95" creationId="{00000000-0000-0000-0000-000000000000}"/>
          </ac:grpSpMkLst>
        </pc:grpChg>
        <pc:grpChg chg="del">
          <ac:chgData name="Yinan Li" userId="55ba4f79fc26ccb6" providerId="LiveId" clId="{41AEF859-9EF9-4A01-9C28-020BA533C1DB}" dt="2024-10-11T02:05:32.355" v="1773" actId="478"/>
          <ac:grpSpMkLst>
            <pc:docMk/>
            <pc:sldMk cId="2544773177" sldId="269"/>
            <ac:grpSpMk id="99" creationId="{00000000-0000-0000-0000-000000000000}"/>
          </ac:grpSpMkLst>
        </pc:grpChg>
        <pc:grpChg chg="del">
          <ac:chgData name="Yinan Li" userId="55ba4f79fc26ccb6" providerId="LiveId" clId="{41AEF859-9EF9-4A01-9C28-020BA533C1DB}" dt="2024-10-11T02:05:25.508" v="1769" actId="478"/>
          <ac:grpSpMkLst>
            <pc:docMk/>
            <pc:sldMk cId="2544773177" sldId="269"/>
            <ac:grpSpMk id="104" creationId="{00000000-0000-0000-0000-000000000000}"/>
          </ac:grpSpMkLst>
        </pc:grpChg>
        <pc:grpChg chg="del">
          <ac:chgData name="Yinan Li" userId="55ba4f79fc26ccb6" providerId="LiveId" clId="{41AEF859-9EF9-4A01-9C28-020BA533C1DB}" dt="2024-10-11T02:05:24.779" v="1768" actId="478"/>
          <ac:grpSpMkLst>
            <pc:docMk/>
            <pc:sldMk cId="2544773177" sldId="269"/>
            <ac:grpSpMk id="108" creationId="{00000000-0000-0000-0000-000000000000}"/>
          </ac:grpSpMkLst>
        </pc:grpChg>
        <pc:grpChg chg="del">
          <ac:chgData name="Yinan Li" userId="55ba4f79fc26ccb6" providerId="LiveId" clId="{41AEF859-9EF9-4A01-9C28-020BA533C1DB}" dt="2024-10-11T02:05:22.859" v="1767" actId="478"/>
          <ac:grpSpMkLst>
            <pc:docMk/>
            <pc:sldMk cId="2544773177" sldId="269"/>
            <ac:grpSpMk id="112" creationId="{00000000-0000-0000-0000-000000000000}"/>
          </ac:grpSpMkLst>
        </pc:grpChg>
        <pc:grpChg chg="del">
          <ac:chgData name="Yinan Li" userId="55ba4f79fc26ccb6" providerId="LiveId" clId="{41AEF859-9EF9-4A01-9C28-020BA533C1DB}" dt="2024-10-11T02:05:27.877" v="1771" actId="478"/>
          <ac:grpSpMkLst>
            <pc:docMk/>
            <pc:sldMk cId="2544773177" sldId="269"/>
            <ac:grpSpMk id="116" creationId="{00000000-0000-0000-0000-000000000000}"/>
          </ac:grpSpMkLst>
        </pc:grpChg>
        <pc:grpChg chg="del">
          <ac:chgData name="Yinan Li" userId="55ba4f79fc26ccb6" providerId="LiveId" clId="{41AEF859-9EF9-4A01-9C28-020BA533C1DB}" dt="2024-10-11T02:05:27.244" v="1770" actId="478"/>
          <ac:grpSpMkLst>
            <pc:docMk/>
            <pc:sldMk cId="2544773177" sldId="269"/>
            <ac:grpSpMk id="120" creationId="{00000000-0000-0000-0000-000000000000}"/>
          </ac:grpSpMkLst>
        </pc:grpChg>
        <pc:grpChg chg="del">
          <ac:chgData name="Yinan Li" userId="55ba4f79fc26ccb6" providerId="LiveId" clId="{41AEF859-9EF9-4A01-9C28-020BA533C1DB}" dt="2024-10-11T02:05:22.231" v="1766" actId="478"/>
          <ac:grpSpMkLst>
            <pc:docMk/>
            <pc:sldMk cId="2544773177" sldId="269"/>
            <ac:grpSpMk id="124" creationId="{00000000-0000-0000-0000-000000000000}"/>
          </ac:grpSpMkLst>
        </pc:grpChg>
        <pc:graphicFrameChg chg="add del">
          <ac:chgData name="Yinan Li" userId="55ba4f79fc26ccb6" providerId="LiveId" clId="{41AEF859-9EF9-4A01-9C28-020BA533C1DB}" dt="2024-10-11T02:04:57.720" v="1761" actId="478"/>
          <ac:graphicFrameMkLst>
            <pc:docMk/>
            <pc:sldMk cId="2544773177" sldId="269"/>
            <ac:graphicFrameMk id="18" creationId="{00000000-0000-0000-0000-000000000000}"/>
          </ac:graphicFrameMkLst>
        </pc:graphicFrameChg>
        <pc:graphicFrameChg chg="del">
          <ac:chgData name="Yinan Li" userId="55ba4f79fc26ccb6" providerId="LiveId" clId="{41AEF859-9EF9-4A01-9C28-020BA533C1DB}" dt="2024-10-11T02:05:08.342" v="1762" actId="478"/>
          <ac:graphicFrameMkLst>
            <pc:docMk/>
            <pc:sldMk cId="2544773177" sldId="269"/>
            <ac:graphicFrameMk id="30" creationId="{00000000-0000-0000-0000-000000000000}"/>
          </ac:graphicFrameMkLst>
        </pc:graphicFrameChg>
      </pc:sldChg>
      <pc:sldChg chg="add modTransition modAnim">
        <pc:chgData name="Yinan Li" userId="55ba4f79fc26ccb6" providerId="LiveId" clId="{41AEF859-9EF9-4A01-9C28-020BA533C1DB}" dt="2024-10-11T03:01:10.893" v="2936"/>
        <pc:sldMkLst>
          <pc:docMk/>
          <pc:sldMk cId="1348306841" sldId="270"/>
        </pc:sldMkLst>
      </pc:sldChg>
      <pc:sldChg chg="del modAnim">
        <pc:chgData name="Yinan Li" userId="55ba4f79fc26ccb6" providerId="LiveId" clId="{41AEF859-9EF9-4A01-9C28-020BA533C1DB}" dt="2024-10-11T01:52:22.791" v="1393" actId="47"/>
        <pc:sldMkLst>
          <pc:docMk/>
          <pc:sldMk cId="3890853704" sldId="270"/>
        </pc:sldMkLst>
      </pc:sldChg>
      <pc:sldChg chg="addSp modSp del modAnim">
        <pc:chgData name="Yinan Li" userId="55ba4f79fc26ccb6" providerId="LiveId" clId="{41AEF859-9EF9-4A01-9C28-020BA533C1DB}" dt="2024-10-11T01:52:22.791" v="1393" actId="47"/>
        <pc:sldMkLst>
          <pc:docMk/>
          <pc:sldMk cId="403595802" sldId="271"/>
        </pc:sldMkLst>
        <pc:spChg chg="mod">
          <ac:chgData name="Yinan Li" userId="55ba4f79fc26ccb6" providerId="LiveId" clId="{41AEF859-9EF9-4A01-9C28-020BA533C1DB}" dt="2024-09-21T02:40:23.770" v="267" actId="164"/>
          <ac:spMkLst>
            <pc:docMk/>
            <pc:sldMk cId="403595802" sldId="271"/>
            <ac:spMk id="7" creationId="{00000000-0000-0000-0000-000000000000}"/>
          </ac:spMkLst>
        </pc:spChg>
        <pc:spChg chg="mod">
          <ac:chgData name="Yinan Li" userId="55ba4f79fc26ccb6" providerId="LiveId" clId="{41AEF859-9EF9-4A01-9C28-020BA533C1DB}" dt="2024-09-21T02:40:23.770" v="267" actId="164"/>
          <ac:spMkLst>
            <pc:docMk/>
            <pc:sldMk cId="403595802" sldId="271"/>
            <ac:spMk id="8" creationId="{00000000-0000-0000-0000-000000000000}"/>
          </ac:spMkLst>
        </pc:spChg>
        <pc:grpChg chg="add mod">
          <ac:chgData name="Yinan Li" userId="55ba4f79fc26ccb6" providerId="LiveId" clId="{41AEF859-9EF9-4A01-9C28-020BA533C1DB}" dt="2024-09-21T02:40:23.770" v="267" actId="164"/>
          <ac:grpSpMkLst>
            <pc:docMk/>
            <pc:sldMk cId="403595802" sldId="271"/>
            <ac:grpSpMk id="2" creationId="{A2B70487-5EAB-2601-C80F-3BAE8A36FFCF}"/>
          </ac:grpSpMkLst>
        </pc:grpChg>
        <pc:graphicFrameChg chg="mod">
          <ac:chgData name="Yinan Li" userId="55ba4f79fc26ccb6" providerId="LiveId" clId="{41AEF859-9EF9-4A01-9C28-020BA533C1DB}" dt="2024-09-21T02:40:23.770" v="267" actId="164"/>
          <ac:graphicFrameMkLst>
            <pc:docMk/>
            <pc:sldMk cId="403595802" sldId="271"/>
            <ac:graphicFrameMk id="9"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0"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1"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2" creationId="{00000000-0000-0000-0000-000000000000}"/>
          </ac:graphicFrameMkLst>
        </pc:graphicFrameChg>
        <pc:graphicFrameChg chg="mod">
          <ac:chgData name="Yinan Li" userId="55ba4f79fc26ccb6" providerId="LiveId" clId="{41AEF859-9EF9-4A01-9C28-020BA533C1DB}" dt="2024-09-21T02:40:23.770" v="267" actId="164"/>
          <ac:graphicFrameMkLst>
            <pc:docMk/>
            <pc:sldMk cId="403595802" sldId="271"/>
            <ac:graphicFrameMk id="13" creationId="{00000000-0000-0000-0000-000000000000}"/>
          </ac:graphicFrameMkLst>
        </pc:graphicFrameChg>
      </pc:sldChg>
      <pc:sldChg chg="modSp add modAnim">
        <pc:chgData name="Yinan Li" userId="55ba4f79fc26ccb6" providerId="LiveId" clId="{41AEF859-9EF9-4A01-9C28-020BA533C1DB}" dt="2024-10-11T02:07:06.193" v="1835" actId="207"/>
        <pc:sldMkLst>
          <pc:docMk/>
          <pc:sldMk cId="2016218759" sldId="271"/>
        </pc:sldMkLst>
        <pc:spChg chg="mod">
          <ac:chgData name="Yinan Li" userId="55ba4f79fc26ccb6" providerId="LiveId" clId="{41AEF859-9EF9-4A01-9C28-020BA533C1DB}" dt="2024-10-11T02:07:06.193" v="1835" actId="207"/>
          <ac:spMkLst>
            <pc:docMk/>
            <pc:sldMk cId="2016218759" sldId="271"/>
            <ac:spMk id="40" creationId="{00000000-0000-0000-0000-000000000000}"/>
          </ac:spMkLst>
        </pc:spChg>
        <pc:spChg chg="mod">
          <ac:chgData name="Yinan Li" userId="55ba4f79fc26ccb6" providerId="LiveId" clId="{41AEF859-9EF9-4A01-9C28-020BA533C1DB}" dt="2024-10-11T02:06:35.650" v="1831" actId="1076"/>
          <ac:spMkLst>
            <pc:docMk/>
            <pc:sldMk cId="2016218759" sldId="271"/>
            <ac:spMk id="13323" creationId="{00000000-0000-0000-0000-000000000000}"/>
          </ac:spMkLst>
        </pc:spChg>
      </pc:sldChg>
      <pc:sldChg chg="del">
        <pc:chgData name="Yinan Li" userId="55ba4f79fc26ccb6" providerId="LiveId" clId="{41AEF859-9EF9-4A01-9C28-020BA533C1DB}" dt="2024-10-11T01:52:22.791" v="1393" actId="47"/>
        <pc:sldMkLst>
          <pc:docMk/>
          <pc:sldMk cId="127508153" sldId="272"/>
        </pc:sldMkLst>
      </pc:sldChg>
      <pc:sldChg chg="add modAnim">
        <pc:chgData name="Yinan Li" userId="55ba4f79fc26ccb6" providerId="LiveId" clId="{41AEF859-9EF9-4A01-9C28-020BA533C1DB}" dt="2024-10-11T01:58:31.441" v="1606"/>
        <pc:sldMkLst>
          <pc:docMk/>
          <pc:sldMk cId="656750360" sldId="273"/>
        </pc:sldMkLst>
      </pc:sldChg>
      <pc:sldChg chg="del">
        <pc:chgData name="Yinan Li" userId="55ba4f79fc26ccb6" providerId="LiveId" clId="{41AEF859-9EF9-4A01-9C28-020BA533C1DB}" dt="2024-10-11T01:52:22.791" v="1393" actId="47"/>
        <pc:sldMkLst>
          <pc:docMk/>
          <pc:sldMk cId="3787383674" sldId="273"/>
        </pc:sldMkLst>
      </pc:sldChg>
      <pc:sldChg chg="add modAnim">
        <pc:chgData name="Yinan Li" userId="55ba4f79fc26ccb6" providerId="LiveId" clId="{41AEF859-9EF9-4A01-9C28-020BA533C1DB}" dt="2024-10-11T02:08:12.702" v="1857"/>
        <pc:sldMkLst>
          <pc:docMk/>
          <pc:sldMk cId="2304279876" sldId="274"/>
        </pc:sldMkLst>
      </pc:sldChg>
      <pc:sldChg chg="modSp del mod modAnim">
        <pc:chgData name="Yinan Li" userId="55ba4f79fc26ccb6" providerId="LiveId" clId="{41AEF859-9EF9-4A01-9C28-020BA533C1DB}" dt="2024-10-11T01:52:22.791" v="1393" actId="47"/>
        <pc:sldMkLst>
          <pc:docMk/>
          <pc:sldMk cId="176035976" sldId="275"/>
        </pc:sldMkLst>
        <pc:spChg chg="mod">
          <ac:chgData name="Yinan Li" userId="55ba4f79fc26ccb6" providerId="LiveId" clId="{41AEF859-9EF9-4A01-9C28-020BA533C1DB}" dt="2024-09-21T02:24:23.839" v="136" actId="20577"/>
          <ac:spMkLst>
            <pc:docMk/>
            <pc:sldMk cId="176035976" sldId="275"/>
            <ac:spMk id="22" creationId="{00000000-0000-0000-0000-000000000000}"/>
          </ac:spMkLst>
        </pc:spChg>
      </pc:sldChg>
      <pc:sldChg chg="add modAnim">
        <pc:chgData name="Yinan Li" userId="55ba4f79fc26ccb6" providerId="LiveId" clId="{41AEF859-9EF9-4A01-9C28-020BA533C1DB}" dt="2024-10-11T02:08:36.889" v="1861"/>
        <pc:sldMkLst>
          <pc:docMk/>
          <pc:sldMk cId="3580875183" sldId="275"/>
        </pc:sldMkLst>
      </pc:sldChg>
      <pc:sldChg chg="del modAnim">
        <pc:chgData name="Yinan Li" userId="55ba4f79fc26ccb6" providerId="LiveId" clId="{41AEF859-9EF9-4A01-9C28-020BA533C1DB}" dt="2024-10-11T01:52:22.791" v="1393" actId="47"/>
        <pc:sldMkLst>
          <pc:docMk/>
          <pc:sldMk cId="2845321647" sldId="276"/>
        </pc:sldMkLst>
      </pc:sldChg>
      <pc:sldChg chg="modSp add mod modAnim">
        <pc:chgData name="Yinan Li" userId="55ba4f79fc26ccb6" providerId="LiveId" clId="{41AEF859-9EF9-4A01-9C28-020BA533C1DB}" dt="2024-10-11T02:09:07.726" v="1873" actId="207"/>
        <pc:sldMkLst>
          <pc:docMk/>
          <pc:sldMk cId="3505425337" sldId="276"/>
        </pc:sldMkLst>
        <pc:spChg chg="mod">
          <ac:chgData name="Yinan Li" userId="55ba4f79fc26ccb6" providerId="LiveId" clId="{41AEF859-9EF9-4A01-9C28-020BA533C1DB}" dt="2024-10-11T02:09:07.726" v="1873" actId="207"/>
          <ac:spMkLst>
            <pc:docMk/>
            <pc:sldMk cId="3505425337" sldId="276"/>
            <ac:spMk id="10" creationId="{00000000-0000-0000-0000-000000000000}"/>
          </ac:spMkLst>
        </pc:spChg>
      </pc:sldChg>
      <pc:sldChg chg="add modAnim">
        <pc:chgData name="Yinan Li" userId="55ba4f79fc26ccb6" providerId="LiveId" clId="{41AEF859-9EF9-4A01-9C28-020BA533C1DB}" dt="2024-10-11T02:32:23.628" v="2335"/>
        <pc:sldMkLst>
          <pc:docMk/>
          <pc:sldMk cId="1600698911" sldId="277"/>
        </pc:sldMkLst>
      </pc:sldChg>
      <pc:sldChg chg="del modAnim">
        <pc:chgData name="Yinan Li" userId="55ba4f79fc26ccb6" providerId="LiveId" clId="{41AEF859-9EF9-4A01-9C28-020BA533C1DB}" dt="2024-10-11T01:52:22.791" v="1393" actId="47"/>
        <pc:sldMkLst>
          <pc:docMk/>
          <pc:sldMk cId="2623078636" sldId="277"/>
        </pc:sldMkLst>
      </pc:sldChg>
      <pc:sldChg chg="add modAnim">
        <pc:chgData name="Yinan Li" userId="55ba4f79fc26ccb6" providerId="LiveId" clId="{41AEF859-9EF9-4A01-9C28-020BA533C1DB}" dt="2024-10-11T02:09:29.712" v="1890"/>
        <pc:sldMkLst>
          <pc:docMk/>
          <pc:sldMk cId="1254969225" sldId="278"/>
        </pc:sldMkLst>
      </pc:sldChg>
      <pc:sldChg chg="addSp delSp modSp del mod modAnim">
        <pc:chgData name="Yinan Li" userId="55ba4f79fc26ccb6" providerId="LiveId" clId="{41AEF859-9EF9-4A01-9C28-020BA533C1DB}" dt="2024-10-11T01:52:22.791" v="1393" actId="47"/>
        <pc:sldMkLst>
          <pc:docMk/>
          <pc:sldMk cId="3693156276" sldId="278"/>
        </pc:sldMkLst>
        <pc:spChg chg="del mod">
          <ac:chgData name="Yinan Li" userId="55ba4f79fc26ccb6" providerId="LiveId" clId="{41AEF859-9EF9-4A01-9C28-020BA533C1DB}" dt="2024-09-21T02:28:41.511" v="174" actId="478"/>
          <ac:spMkLst>
            <pc:docMk/>
            <pc:sldMk cId="3693156276" sldId="278"/>
            <ac:spMk id="3" creationId="{00000000-0000-0000-0000-000000000000}"/>
          </ac:spMkLst>
        </pc:spChg>
        <pc:spChg chg="mod">
          <ac:chgData name="Yinan Li" userId="55ba4f79fc26ccb6" providerId="LiveId" clId="{41AEF859-9EF9-4A01-9C28-020BA533C1DB}" dt="2024-09-21T02:29:22.179" v="178" actId="164"/>
          <ac:spMkLst>
            <pc:docMk/>
            <pc:sldMk cId="3693156276" sldId="278"/>
            <ac:spMk id="4" creationId="{00000000-0000-0000-0000-000000000000}"/>
          </ac:spMkLst>
        </pc:spChg>
        <pc:spChg chg="mod">
          <ac:chgData name="Yinan Li" userId="55ba4f79fc26ccb6" providerId="LiveId" clId="{41AEF859-9EF9-4A01-9C28-020BA533C1DB}" dt="2024-09-21T02:29:12.703" v="176" actId="164"/>
          <ac:spMkLst>
            <pc:docMk/>
            <pc:sldMk cId="3693156276" sldId="278"/>
            <ac:spMk id="9" creationId="{00000000-0000-0000-0000-000000000000}"/>
          </ac:spMkLst>
        </pc:spChg>
        <pc:spChg chg="mod">
          <ac:chgData name="Yinan Li" userId="55ba4f79fc26ccb6" providerId="LiveId" clId="{41AEF859-9EF9-4A01-9C28-020BA533C1DB}" dt="2024-09-21T02:26:18.453" v="171" actId="20577"/>
          <ac:spMkLst>
            <pc:docMk/>
            <pc:sldMk cId="3693156276" sldId="278"/>
            <ac:spMk id="13" creationId="{00000000-0000-0000-0000-000000000000}"/>
          </ac:spMkLst>
        </pc:spChg>
        <pc:spChg chg="mod">
          <ac:chgData name="Yinan Li" userId="55ba4f79fc26ccb6" providerId="LiveId" clId="{41AEF859-9EF9-4A01-9C28-020BA533C1DB}" dt="2024-09-21T02:26:58.841" v="172" actId="20577"/>
          <ac:spMkLst>
            <pc:docMk/>
            <pc:sldMk cId="3693156276" sldId="278"/>
            <ac:spMk id="29" creationId="{00000000-0000-0000-0000-000000000000}"/>
          </ac:spMkLst>
        </pc:spChg>
        <pc:spChg chg="mod">
          <ac:chgData name="Yinan Li" userId="55ba4f79fc26ccb6" providerId="LiveId" clId="{41AEF859-9EF9-4A01-9C28-020BA533C1DB}" dt="2024-09-21T02:29:12.703" v="176" actId="164"/>
          <ac:spMkLst>
            <pc:docMk/>
            <pc:sldMk cId="3693156276" sldId="278"/>
            <ac:spMk id="32" creationId="{00000000-0000-0000-0000-000000000000}"/>
          </ac:spMkLst>
        </pc:spChg>
        <pc:spChg chg="mod">
          <ac:chgData name="Yinan Li" userId="55ba4f79fc26ccb6" providerId="LiveId" clId="{41AEF859-9EF9-4A01-9C28-020BA533C1DB}" dt="2024-09-21T02:29:22.179" v="178" actId="164"/>
          <ac:spMkLst>
            <pc:docMk/>
            <pc:sldMk cId="3693156276" sldId="278"/>
            <ac:spMk id="44" creationId="{00000000-0000-0000-0000-000000000000}"/>
          </ac:spMkLst>
        </pc:spChg>
        <pc:grpChg chg="mod">
          <ac:chgData name="Yinan Li" userId="55ba4f79fc26ccb6" providerId="LiveId" clId="{41AEF859-9EF9-4A01-9C28-020BA533C1DB}" dt="2024-09-21T02:29:22.179" v="178" actId="164"/>
          <ac:grpSpMkLst>
            <pc:docMk/>
            <pc:sldMk cId="3693156276" sldId="278"/>
            <ac:grpSpMk id="2" creationId="{00000000-0000-0000-0000-000000000000}"/>
          </ac:grpSpMkLst>
        </pc:grpChg>
        <pc:grpChg chg="add mod">
          <ac:chgData name="Yinan Li" userId="55ba4f79fc26ccb6" providerId="LiveId" clId="{41AEF859-9EF9-4A01-9C28-020BA533C1DB}" dt="2024-09-21T02:29:12.703" v="176" actId="164"/>
          <ac:grpSpMkLst>
            <pc:docMk/>
            <pc:sldMk cId="3693156276" sldId="278"/>
            <ac:grpSpMk id="10" creationId="{751876CE-6437-CD43-AF84-4BE74BDF9456}"/>
          </ac:grpSpMkLst>
        </pc:grpChg>
        <pc:grpChg chg="add mod">
          <ac:chgData name="Yinan Li" userId="55ba4f79fc26ccb6" providerId="LiveId" clId="{41AEF859-9EF9-4A01-9C28-020BA533C1DB}" dt="2024-09-21T02:29:22.179" v="178" actId="164"/>
          <ac:grpSpMkLst>
            <pc:docMk/>
            <pc:sldMk cId="3693156276" sldId="278"/>
            <ac:grpSpMk id="11" creationId="{DDFFE1EF-8E37-62AD-08DC-EC517ADF159D}"/>
          </ac:grpSpMkLst>
        </pc:grpChg>
        <pc:grpChg chg="mod">
          <ac:chgData name="Yinan Li" userId="55ba4f79fc26ccb6" providerId="LiveId" clId="{41AEF859-9EF9-4A01-9C28-020BA533C1DB}" dt="2024-09-21T02:29:12.703" v="176" actId="164"/>
          <ac:grpSpMkLst>
            <pc:docMk/>
            <pc:sldMk cId="3693156276" sldId="278"/>
            <ac:grpSpMk id="21" creationId="{00000000-0000-0000-0000-000000000000}"/>
          </ac:grpSpMkLst>
        </pc:grpChg>
      </pc:sldChg>
      <pc:sldChg chg="addSp modSp del modAnim">
        <pc:chgData name="Yinan Li" userId="55ba4f79fc26ccb6" providerId="LiveId" clId="{41AEF859-9EF9-4A01-9C28-020BA533C1DB}" dt="2024-10-11T01:52:22.791" v="1393" actId="47"/>
        <pc:sldMkLst>
          <pc:docMk/>
          <pc:sldMk cId="2629876573" sldId="279"/>
        </pc:sldMkLst>
        <pc:spChg chg="mod">
          <ac:chgData name="Yinan Li" userId="55ba4f79fc26ccb6" providerId="LiveId" clId="{41AEF859-9EF9-4A01-9C28-020BA533C1DB}" dt="2024-09-21T02:29:43.379" v="180" actId="164"/>
          <ac:spMkLst>
            <pc:docMk/>
            <pc:sldMk cId="2629876573" sldId="279"/>
            <ac:spMk id="7" creationId="{00000000-0000-0000-0000-000000000000}"/>
          </ac:spMkLst>
        </pc:spChg>
        <pc:spChg chg="mod">
          <ac:chgData name="Yinan Li" userId="55ba4f79fc26ccb6" providerId="LiveId" clId="{41AEF859-9EF9-4A01-9C28-020BA533C1DB}" dt="2024-09-21T02:29:43.379" v="180" actId="164"/>
          <ac:spMkLst>
            <pc:docMk/>
            <pc:sldMk cId="2629876573" sldId="279"/>
            <ac:spMk id="8" creationId="{00000000-0000-0000-0000-000000000000}"/>
          </ac:spMkLst>
        </pc:spChg>
        <pc:spChg chg="mod">
          <ac:chgData name="Yinan Li" userId="55ba4f79fc26ccb6" providerId="LiveId" clId="{41AEF859-9EF9-4A01-9C28-020BA533C1DB}" dt="2024-09-21T02:29:43.379" v="180" actId="164"/>
          <ac:spMkLst>
            <pc:docMk/>
            <pc:sldMk cId="2629876573" sldId="279"/>
            <ac:spMk id="13" creationId="{00000000-0000-0000-0000-000000000000}"/>
          </ac:spMkLst>
        </pc:spChg>
        <pc:spChg chg="mod">
          <ac:chgData name="Yinan Li" userId="55ba4f79fc26ccb6" providerId="LiveId" clId="{41AEF859-9EF9-4A01-9C28-020BA533C1DB}" dt="2024-09-21T02:29:43.379" v="180" actId="164"/>
          <ac:spMkLst>
            <pc:docMk/>
            <pc:sldMk cId="2629876573" sldId="279"/>
            <ac:spMk id="18" creationId="{00000000-0000-0000-0000-000000000000}"/>
          </ac:spMkLst>
        </pc:spChg>
        <pc:grpChg chg="add mod">
          <ac:chgData name="Yinan Li" userId="55ba4f79fc26ccb6" providerId="LiveId" clId="{41AEF859-9EF9-4A01-9C28-020BA533C1DB}" dt="2024-09-21T02:29:43.379" v="180" actId="164"/>
          <ac:grpSpMkLst>
            <pc:docMk/>
            <pc:sldMk cId="2629876573" sldId="279"/>
            <ac:grpSpMk id="2" creationId="{09992F72-EC35-A66D-19CF-0F2FA44CBC27}"/>
          </ac:grpSpMkLst>
        </pc:grpChg>
        <pc:graphicFrameChg chg="mod">
          <ac:chgData name="Yinan Li" userId="55ba4f79fc26ccb6" providerId="LiveId" clId="{41AEF859-9EF9-4A01-9C28-020BA533C1DB}" dt="2024-09-21T02:29:43.379" v="180" actId="164"/>
          <ac:graphicFrameMkLst>
            <pc:docMk/>
            <pc:sldMk cId="2629876573" sldId="279"/>
            <ac:graphicFrameMk id="6"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9"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0"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1"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2"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4"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15" creationId="{00000000-0000-0000-0000-000000000000}"/>
          </ac:graphicFrameMkLst>
        </pc:graphicFrameChg>
        <pc:graphicFrameChg chg="mod">
          <ac:chgData name="Yinan Li" userId="55ba4f79fc26ccb6" providerId="LiveId" clId="{41AEF859-9EF9-4A01-9C28-020BA533C1DB}" dt="2024-09-21T02:29:43.379" v="180" actId="164"/>
          <ac:graphicFrameMkLst>
            <pc:docMk/>
            <pc:sldMk cId="2629876573" sldId="279"/>
            <ac:graphicFrameMk id="20" creationId="{00000000-0000-0000-0000-000000000000}"/>
          </ac:graphicFrameMkLst>
        </pc:graphicFrameChg>
      </pc:sldChg>
      <pc:sldChg chg="add modAnim">
        <pc:chgData name="Yinan Li" userId="55ba4f79fc26ccb6" providerId="LiveId" clId="{41AEF859-9EF9-4A01-9C28-020BA533C1DB}" dt="2024-10-11T02:10:25.223" v="1914"/>
        <pc:sldMkLst>
          <pc:docMk/>
          <pc:sldMk cId="3331461775" sldId="279"/>
        </pc:sldMkLst>
      </pc:sldChg>
      <pc:sldChg chg="add modTransition modAnim">
        <pc:chgData name="Yinan Li" userId="55ba4f79fc26ccb6" providerId="LiveId" clId="{41AEF859-9EF9-4A01-9C28-020BA533C1DB}" dt="2024-10-11T03:03:48.474" v="3021"/>
        <pc:sldMkLst>
          <pc:docMk/>
          <pc:sldMk cId="1397334947" sldId="280"/>
        </pc:sldMkLst>
      </pc:sldChg>
      <pc:sldChg chg="del modAnim">
        <pc:chgData name="Yinan Li" userId="55ba4f79fc26ccb6" providerId="LiveId" clId="{41AEF859-9EF9-4A01-9C28-020BA533C1DB}" dt="2024-10-11T01:52:22.791" v="1393" actId="47"/>
        <pc:sldMkLst>
          <pc:docMk/>
          <pc:sldMk cId="2177206962" sldId="280"/>
        </pc:sldMkLst>
      </pc:sldChg>
      <pc:sldChg chg="add modAnim">
        <pc:chgData name="Yinan Li" userId="55ba4f79fc26ccb6" providerId="LiveId" clId="{41AEF859-9EF9-4A01-9C28-020BA533C1DB}" dt="2024-10-11T02:11:04.989" v="1933"/>
        <pc:sldMkLst>
          <pc:docMk/>
          <pc:sldMk cId="1715946780" sldId="281"/>
        </pc:sldMkLst>
      </pc:sldChg>
      <pc:sldChg chg="delSp del modAnim">
        <pc:chgData name="Yinan Li" userId="55ba4f79fc26ccb6" providerId="LiveId" clId="{41AEF859-9EF9-4A01-9C28-020BA533C1DB}" dt="2024-10-11T01:52:22.791" v="1393" actId="47"/>
        <pc:sldMkLst>
          <pc:docMk/>
          <pc:sldMk cId="4190277498" sldId="281"/>
        </pc:sldMkLst>
        <pc:spChg chg="del">
          <ac:chgData name="Yinan Li" userId="55ba4f79fc26ccb6" providerId="LiveId" clId="{41AEF859-9EF9-4A01-9C28-020BA533C1DB}" dt="2024-09-21T02:37:22.365" v="199" actId="478"/>
          <ac:spMkLst>
            <pc:docMk/>
            <pc:sldMk cId="4190277498" sldId="281"/>
            <ac:spMk id="11" creationId="{00000000-0000-0000-0000-000000000000}"/>
          </ac:spMkLst>
        </pc:spChg>
      </pc:sldChg>
      <pc:sldChg chg="modSp del modAnim">
        <pc:chgData name="Yinan Li" userId="55ba4f79fc26ccb6" providerId="LiveId" clId="{41AEF859-9EF9-4A01-9C28-020BA533C1DB}" dt="2024-10-11T01:52:22.791" v="1393" actId="47"/>
        <pc:sldMkLst>
          <pc:docMk/>
          <pc:sldMk cId="199658307" sldId="282"/>
        </pc:sldMkLst>
        <pc:spChg chg="mod">
          <ac:chgData name="Yinan Li" userId="55ba4f79fc26ccb6" providerId="LiveId" clId="{41AEF859-9EF9-4A01-9C28-020BA533C1DB}" dt="2024-09-21T02:39:21.866" v="234" actId="20577"/>
          <ac:spMkLst>
            <pc:docMk/>
            <pc:sldMk cId="199658307" sldId="282"/>
            <ac:spMk id="40" creationId="{00000000-0000-0000-0000-000000000000}"/>
          </ac:spMkLst>
        </pc:spChg>
      </pc:sldChg>
      <pc:sldChg chg="add modAnim">
        <pc:chgData name="Yinan Li" userId="55ba4f79fc26ccb6" providerId="LiveId" clId="{41AEF859-9EF9-4A01-9C28-020BA533C1DB}" dt="2024-10-11T02:11:15.216" v="1940"/>
        <pc:sldMkLst>
          <pc:docMk/>
          <pc:sldMk cId="2956572268" sldId="282"/>
        </pc:sldMkLst>
      </pc:sldChg>
      <pc:sldChg chg="del modAnim">
        <pc:chgData name="Yinan Li" userId="55ba4f79fc26ccb6" providerId="LiveId" clId="{41AEF859-9EF9-4A01-9C28-020BA533C1DB}" dt="2024-10-11T01:52:22.791" v="1393" actId="47"/>
        <pc:sldMkLst>
          <pc:docMk/>
          <pc:sldMk cId="624078602" sldId="283"/>
        </pc:sldMkLst>
      </pc:sldChg>
      <pc:sldChg chg="add modAnim">
        <pc:chgData name="Yinan Li" userId="55ba4f79fc26ccb6" providerId="LiveId" clId="{41AEF859-9EF9-4A01-9C28-020BA533C1DB}" dt="2024-10-11T02:43:53.051" v="2390"/>
        <pc:sldMkLst>
          <pc:docMk/>
          <pc:sldMk cId="3743801873" sldId="283"/>
        </pc:sldMkLst>
      </pc:sldChg>
      <pc:sldChg chg="del modAnim">
        <pc:chgData name="Yinan Li" userId="55ba4f79fc26ccb6" providerId="LiveId" clId="{41AEF859-9EF9-4A01-9C28-020BA533C1DB}" dt="2024-10-11T01:52:22.791" v="1393" actId="47"/>
        <pc:sldMkLst>
          <pc:docMk/>
          <pc:sldMk cId="2969144083" sldId="284"/>
        </pc:sldMkLst>
      </pc:sldChg>
      <pc:sldChg chg="add modAnim">
        <pc:chgData name="Yinan Li" userId="55ba4f79fc26ccb6" providerId="LiveId" clId="{41AEF859-9EF9-4A01-9C28-020BA533C1DB}" dt="2024-10-11T02:11:48.864" v="1948"/>
        <pc:sldMkLst>
          <pc:docMk/>
          <pc:sldMk cId="3768372802" sldId="284"/>
        </pc:sldMkLst>
      </pc:sldChg>
      <pc:sldChg chg="del modAnim">
        <pc:chgData name="Yinan Li" userId="55ba4f79fc26ccb6" providerId="LiveId" clId="{41AEF859-9EF9-4A01-9C28-020BA533C1DB}" dt="2024-10-11T01:52:22.791" v="1393" actId="47"/>
        <pc:sldMkLst>
          <pc:docMk/>
          <pc:sldMk cId="3333165821" sldId="285"/>
        </pc:sldMkLst>
      </pc:sldChg>
      <pc:sldChg chg="del modAnim">
        <pc:chgData name="Yinan Li" userId="55ba4f79fc26ccb6" providerId="LiveId" clId="{41AEF859-9EF9-4A01-9C28-020BA533C1DB}" dt="2024-10-11T01:52:22.791" v="1393" actId="47"/>
        <pc:sldMkLst>
          <pc:docMk/>
          <pc:sldMk cId="368570760" sldId="286"/>
        </pc:sldMkLst>
      </pc:sldChg>
      <pc:sldChg chg="add modAnim">
        <pc:chgData name="Yinan Li" userId="55ba4f79fc26ccb6" providerId="LiveId" clId="{41AEF859-9EF9-4A01-9C28-020BA533C1DB}" dt="2024-10-11T02:12:01.153" v="1954"/>
        <pc:sldMkLst>
          <pc:docMk/>
          <pc:sldMk cId="1689552250" sldId="286"/>
        </pc:sldMkLst>
      </pc:sldChg>
      <pc:sldChg chg="add modAnim">
        <pc:chgData name="Yinan Li" userId="55ba4f79fc26ccb6" providerId="LiveId" clId="{41AEF859-9EF9-4A01-9C28-020BA533C1DB}" dt="2024-10-11T02:44:41.756" v="2430"/>
        <pc:sldMkLst>
          <pc:docMk/>
          <pc:sldMk cId="2528975796" sldId="287"/>
        </pc:sldMkLst>
      </pc:sldChg>
      <pc:sldChg chg="del">
        <pc:chgData name="Yinan Li" userId="55ba4f79fc26ccb6" providerId="LiveId" clId="{41AEF859-9EF9-4A01-9C28-020BA533C1DB}" dt="2024-10-11T01:52:22.791" v="1393" actId="47"/>
        <pc:sldMkLst>
          <pc:docMk/>
          <pc:sldMk cId="3078345230" sldId="287"/>
        </pc:sldMkLst>
      </pc:sldChg>
      <pc:sldChg chg="addSp modSp del modAnim">
        <pc:chgData name="Yinan Li" userId="55ba4f79fc26ccb6" providerId="LiveId" clId="{41AEF859-9EF9-4A01-9C28-020BA533C1DB}" dt="2024-10-11T01:52:22.791" v="1393" actId="47"/>
        <pc:sldMkLst>
          <pc:docMk/>
          <pc:sldMk cId="1578713724" sldId="288"/>
        </pc:sldMkLst>
        <pc:spChg chg="mod">
          <ac:chgData name="Yinan Li" userId="55ba4f79fc26ccb6" providerId="LiveId" clId="{41AEF859-9EF9-4A01-9C28-020BA533C1DB}" dt="2024-09-21T02:46:10.259" v="346" actId="164"/>
          <ac:spMkLst>
            <pc:docMk/>
            <pc:sldMk cId="1578713724" sldId="288"/>
            <ac:spMk id="10" creationId="{00000000-0000-0000-0000-000000000000}"/>
          </ac:spMkLst>
        </pc:spChg>
        <pc:spChg chg="mod">
          <ac:chgData name="Yinan Li" userId="55ba4f79fc26ccb6" providerId="LiveId" clId="{41AEF859-9EF9-4A01-9C28-020BA533C1DB}" dt="2024-09-21T02:46:10.259" v="346" actId="164"/>
          <ac:spMkLst>
            <pc:docMk/>
            <pc:sldMk cId="1578713724" sldId="288"/>
            <ac:spMk id="12" creationId="{00000000-0000-0000-0000-000000000000}"/>
          </ac:spMkLst>
        </pc:spChg>
        <pc:spChg chg="mod">
          <ac:chgData name="Yinan Li" userId="55ba4f79fc26ccb6" providerId="LiveId" clId="{41AEF859-9EF9-4A01-9C28-020BA533C1DB}" dt="2024-09-21T02:46:10.259" v="346" actId="164"/>
          <ac:spMkLst>
            <pc:docMk/>
            <pc:sldMk cId="1578713724" sldId="288"/>
            <ac:spMk id="14" creationId="{00000000-0000-0000-0000-000000000000}"/>
          </ac:spMkLst>
        </pc:spChg>
        <pc:spChg chg="mod">
          <ac:chgData name="Yinan Li" userId="55ba4f79fc26ccb6" providerId="LiveId" clId="{41AEF859-9EF9-4A01-9C28-020BA533C1DB}" dt="2024-09-21T02:46:10.259" v="346" actId="164"/>
          <ac:spMkLst>
            <pc:docMk/>
            <pc:sldMk cId="1578713724" sldId="288"/>
            <ac:spMk id="16" creationId="{00000000-0000-0000-0000-000000000000}"/>
          </ac:spMkLst>
        </pc:spChg>
        <pc:spChg chg="mod">
          <ac:chgData name="Yinan Li" userId="55ba4f79fc26ccb6" providerId="LiveId" clId="{41AEF859-9EF9-4A01-9C28-020BA533C1DB}" dt="2024-09-21T02:46:10.259" v="346" actId="164"/>
          <ac:spMkLst>
            <pc:docMk/>
            <pc:sldMk cId="1578713724" sldId="288"/>
            <ac:spMk id="18" creationId="{00000000-0000-0000-0000-000000000000}"/>
          </ac:spMkLst>
        </pc:spChg>
        <pc:spChg chg="mod">
          <ac:chgData name="Yinan Li" userId="55ba4f79fc26ccb6" providerId="LiveId" clId="{41AEF859-9EF9-4A01-9C28-020BA533C1DB}" dt="2024-09-21T02:46:10.259" v="346" actId="164"/>
          <ac:spMkLst>
            <pc:docMk/>
            <pc:sldMk cId="1578713724" sldId="288"/>
            <ac:spMk id="20" creationId="{00000000-0000-0000-0000-000000000000}"/>
          </ac:spMkLst>
        </pc:spChg>
        <pc:spChg chg="mod">
          <ac:chgData name="Yinan Li" userId="55ba4f79fc26ccb6" providerId="LiveId" clId="{41AEF859-9EF9-4A01-9C28-020BA533C1DB}" dt="2024-09-21T02:46:10.259" v="346" actId="164"/>
          <ac:spMkLst>
            <pc:docMk/>
            <pc:sldMk cId="1578713724" sldId="288"/>
            <ac:spMk id="23" creationId="{00000000-0000-0000-0000-000000000000}"/>
          </ac:spMkLst>
        </pc:spChg>
        <pc:spChg chg="mod">
          <ac:chgData name="Yinan Li" userId="55ba4f79fc26ccb6" providerId="LiveId" clId="{41AEF859-9EF9-4A01-9C28-020BA533C1DB}" dt="2024-09-21T02:46:10.259" v="346" actId="164"/>
          <ac:spMkLst>
            <pc:docMk/>
            <pc:sldMk cId="1578713724" sldId="288"/>
            <ac:spMk id="24" creationId="{00000000-0000-0000-0000-000000000000}"/>
          </ac:spMkLst>
        </pc:spChg>
        <pc:spChg chg="mod">
          <ac:chgData name="Yinan Li" userId="55ba4f79fc26ccb6" providerId="LiveId" clId="{41AEF859-9EF9-4A01-9C28-020BA533C1DB}" dt="2024-09-21T02:46:10.259" v="346" actId="164"/>
          <ac:spMkLst>
            <pc:docMk/>
            <pc:sldMk cId="1578713724" sldId="288"/>
            <ac:spMk id="25" creationId="{00000000-0000-0000-0000-000000000000}"/>
          </ac:spMkLst>
        </pc:spChg>
        <pc:spChg chg="mod">
          <ac:chgData name="Yinan Li" userId="55ba4f79fc26ccb6" providerId="LiveId" clId="{41AEF859-9EF9-4A01-9C28-020BA533C1DB}" dt="2024-09-21T02:46:10.259" v="346" actId="164"/>
          <ac:spMkLst>
            <pc:docMk/>
            <pc:sldMk cId="1578713724" sldId="288"/>
            <ac:spMk id="26" creationId="{00000000-0000-0000-0000-000000000000}"/>
          </ac:spMkLst>
        </pc:spChg>
        <pc:spChg chg="mod">
          <ac:chgData name="Yinan Li" userId="55ba4f79fc26ccb6" providerId="LiveId" clId="{41AEF859-9EF9-4A01-9C28-020BA533C1DB}" dt="2024-09-21T02:46:10.259" v="346" actId="164"/>
          <ac:spMkLst>
            <pc:docMk/>
            <pc:sldMk cId="1578713724" sldId="288"/>
            <ac:spMk id="28" creationId="{00000000-0000-0000-0000-000000000000}"/>
          </ac:spMkLst>
        </pc:spChg>
        <pc:spChg chg="mod">
          <ac:chgData name="Yinan Li" userId="55ba4f79fc26ccb6" providerId="LiveId" clId="{41AEF859-9EF9-4A01-9C28-020BA533C1DB}" dt="2024-09-21T02:46:10.259" v="346" actId="164"/>
          <ac:spMkLst>
            <pc:docMk/>
            <pc:sldMk cId="1578713724" sldId="288"/>
            <ac:spMk id="29" creationId="{00000000-0000-0000-0000-000000000000}"/>
          </ac:spMkLst>
        </pc:spChg>
        <pc:spChg chg="mod">
          <ac:chgData name="Yinan Li" userId="55ba4f79fc26ccb6" providerId="LiveId" clId="{41AEF859-9EF9-4A01-9C28-020BA533C1DB}" dt="2024-09-21T02:46:10.259" v="346" actId="164"/>
          <ac:spMkLst>
            <pc:docMk/>
            <pc:sldMk cId="1578713724" sldId="288"/>
            <ac:spMk id="30" creationId="{00000000-0000-0000-0000-000000000000}"/>
          </ac:spMkLst>
        </pc:spChg>
        <pc:spChg chg="mod">
          <ac:chgData name="Yinan Li" userId="55ba4f79fc26ccb6" providerId="LiveId" clId="{41AEF859-9EF9-4A01-9C28-020BA533C1DB}" dt="2024-09-21T02:46:10.259" v="346" actId="164"/>
          <ac:spMkLst>
            <pc:docMk/>
            <pc:sldMk cId="1578713724" sldId="288"/>
            <ac:spMk id="31" creationId="{00000000-0000-0000-0000-000000000000}"/>
          </ac:spMkLst>
        </pc:spChg>
        <pc:grpChg chg="add mod">
          <ac:chgData name="Yinan Li" userId="55ba4f79fc26ccb6" providerId="LiveId" clId="{41AEF859-9EF9-4A01-9C28-020BA533C1DB}" dt="2024-09-21T02:46:10.259" v="346" actId="164"/>
          <ac:grpSpMkLst>
            <pc:docMk/>
            <pc:sldMk cId="1578713724" sldId="288"/>
            <ac:grpSpMk id="2" creationId="{E3DED41A-2635-ED28-9100-1D185CD68FB3}"/>
          </ac:grpSpMkLst>
        </pc:grpChg>
        <pc:graphicFrameChg chg="mod">
          <ac:chgData name="Yinan Li" userId="55ba4f79fc26ccb6" providerId="LiveId" clId="{41AEF859-9EF9-4A01-9C28-020BA533C1DB}" dt="2024-09-21T02:46:10.259" v="346" actId="164"/>
          <ac:graphicFrameMkLst>
            <pc:docMk/>
            <pc:sldMk cId="1578713724" sldId="288"/>
            <ac:graphicFrameMk id="1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3"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5"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7"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19"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1" creationId="{00000000-0000-0000-0000-000000000000}"/>
          </ac:graphicFrameMkLst>
        </pc:graphicFrameChg>
        <pc:graphicFrameChg chg="mod">
          <ac:chgData name="Yinan Li" userId="55ba4f79fc26ccb6" providerId="LiveId" clId="{41AEF859-9EF9-4A01-9C28-020BA533C1DB}" dt="2024-09-21T02:46:10.259" v="346" actId="164"/>
          <ac:graphicFrameMkLst>
            <pc:docMk/>
            <pc:sldMk cId="1578713724" sldId="288"/>
            <ac:graphicFrameMk id="22" creationId="{00000000-0000-0000-0000-000000000000}"/>
          </ac:graphicFrameMkLst>
        </pc:graphicFrameChg>
      </pc:sldChg>
      <pc:sldChg chg="modSp add modAnim">
        <pc:chgData name="Yinan Li" userId="55ba4f79fc26ccb6" providerId="LiveId" clId="{41AEF859-9EF9-4A01-9C28-020BA533C1DB}" dt="2024-10-11T02:12:52.528" v="1973"/>
        <pc:sldMkLst>
          <pc:docMk/>
          <pc:sldMk cId="1893177424" sldId="288"/>
        </pc:sldMkLst>
        <pc:spChg chg="mod">
          <ac:chgData name="Yinan Li" userId="55ba4f79fc26ccb6" providerId="LiveId" clId="{41AEF859-9EF9-4A01-9C28-020BA533C1DB}" dt="2024-10-11T02:12:24.645" v="1966" actId="20577"/>
          <ac:spMkLst>
            <pc:docMk/>
            <pc:sldMk cId="1893177424" sldId="288"/>
            <ac:spMk id="19" creationId="{00000000-0000-0000-0000-000000000000}"/>
          </ac:spMkLst>
        </pc:spChg>
      </pc:sldChg>
      <pc:sldChg chg="add modAnim">
        <pc:chgData name="Yinan Li" userId="55ba4f79fc26ccb6" providerId="LiveId" clId="{41AEF859-9EF9-4A01-9C28-020BA533C1DB}" dt="2024-10-11T02:45:05.969" v="2448"/>
        <pc:sldMkLst>
          <pc:docMk/>
          <pc:sldMk cId="55211111" sldId="289"/>
        </pc:sldMkLst>
      </pc:sldChg>
      <pc:sldChg chg="modSp del modAnim">
        <pc:chgData name="Yinan Li" userId="55ba4f79fc26ccb6" providerId="LiveId" clId="{41AEF859-9EF9-4A01-9C28-020BA533C1DB}" dt="2024-10-11T01:52:22.791" v="1393" actId="47"/>
        <pc:sldMkLst>
          <pc:docMk/>
          <pc:sldMk cId="2481190021" sldId="289"/>
        </pc:sldMkLst>
        <pc:spChg chg="mod">
          <ac:chgData name="Yinan Li" userId="55ba4f79fc26ccb6" providerId="LiveId" clId="{41AEF859-9EF9-4A01-9C28-020BA533C1DB}" dt="2024-09-21T02:47:16.032" v="358" actId="20577"/>
          <ac:spMkLst>
            <pc:docMk/>
            <pc:sldMk cId="2481190021" sldId="289"/>
            <ac:spMk id="17" creationId="{00000000-0000-0000-0000-000000000000}"/>
          </ac:spMkLst>
        </pc:spChg>
      </pc:sldChg>
      <pc:sldChg chg="add modAnim">
        <pc:chgData name="Yinan Li" userId="55ba4f79fc26ccb6" providerId="LiveId" clId="{41AEF859-9EF9-4A01-9C28-020BA533C1DB}" dt="2024-10-11T02:13:53.847" v="1985"/>
        <pc:sldMkLst>
          <pc:docMk/>
          <pc:sldMk cId="610314609" sldId="290"/>
        </pc:sldMkLst>
      </pc:sldChg>
      <pc:sldChg chg="del modAnim">
        <pc:chgData name="Yinan Li" userId="55ba4f79fc26ccb6" providerId="LiveId" clId="{41AEF859-9EF9-4A01-9C28-020BA533C1DB}" dt="2024-10-11T01:52:22.791" v="1393" actId="47"/>
        <pc:sldMkLst>
          <pc:docMk/>
          <pc:sldMk cId="3240180233" sldId="290"/>
        </pc:sldMkLst>
      </pc:sldChg>
      <pc:sldChg chg="add modAnim">
        <pc:chgData name="Yinan Li" userId="55ba4f79fc26ccb6" providerId="LiveId" clId="{41AEF859-9EF9-4A01-9C28-020BA533C1DB}" dt="2024-10-11T02:14:20.994" v="2000"/>
        <pc:sldMkLst>
          <pc:docMk/>
          <pc:sldMk cId="20505253" sldId="291"/>
        </pc:sldMkLst>
      </pc:sldChg>
      <pc:sldChg chg="addSp delSp modSp del mod modAnim">
        <pc:chgData name="Yinan Li" userId="55ba4f79fc26ccb6" providerId="LiveId" clId="{41AEF859-9EF9-4A01-9C28-020BA533C1DB}" dt="2024-10-11T01:52:22.791" v="1393" actId="47"/>
        <pc:sldMkLst>
          <pc:docMk/>
          <pc:sldMk cId="1954266308" sldId="291"/>
        </pc:sldMkLst>
        <pc:spChg chg="mod">
          <ac:chgData name="Yinan Li" userId="55ba4f79fc26ccb6" providerId="LiveId" clId="{41AEF859-9EF9-4A01-9C28-020BA533C1DB}" dt="2024-09-21T02:55:52.400" v="546" actId="1076"/>
          <ac:spMkLst>
            <pc:docMk/>
            <pc:sldMk cId="1954266308" sldId="291"/>
            <ac:spMk id="4" creationId="{00000000-0000-0000-0000-000000000000}"/>
          </ac:spMkLst>
        </pc:spChg>
        <pc:spChg chg="mod">
          <ac:chgData name="Yinan Li" userId="55ba4f79fc26ccb6" providerId="LiveId" clId="{41AEF859-9EF9-4A01-9C28-020BA533C1DB}" dt="2024-09-21T02:54:01.514" v="511" actId="207"/>
          <ac:spMkLst>
            <pc:docMk/>
            <pc:sldMk cId="1954266308" sldId="291"/>
            <ac:spMk id="5" creationId="{00000000-0000-0000-0000-000000000000}"/>
          </ac:spMkLst>
        </pc:spChg>
        <pc:spChg chg="del">
          <ac:chgData name="Yinan Li" userId="55ba4f79fc26ccb6" providerId="LiveId" clId="{41AEF859-9EF9-4A01-9C28-020BA533C1DB}" dt="2024-09-21T02:50:51.461" v="373" actId="478"/>
          <ac:spMkLst>
            <pc:docMk/>
            <pc:sldMk cId="1954266308" sldId="291"/>
            <ac:spMk id="6" creationId="{00000000-0000-0000-0000-000000000000}"/>
          </ac:spMkLst>
        </pc:spChg>
        <pc:spChg chg="del">
          <ac:chgData name="Yinan Li" userId="55ba4f79fc26ccb6" providerId="LiveId" clId="{41AEF859-9EF9-4A01-9C28-020BA533C1DB}" dt="2024-09-21T02:50:51.461" v="373" actId="478"/>
          <ac:spMkLst>
            <pc:docMk/>
            <pc:sldMk cId="1954266308" sldId="291"/>
            <ac:spMk id="7" creationId="{00000000-0000-0000-0000-000000000000}"/>
          </ac:spMkLst>
        </pc:spChg>
        <pc:spChg chg="del">
          <ac:chgData name="Yinan Li" userId="55ba4f79fc26ccb6" providerId="LiveId" clId="{41AEF859-9EF9-4A01-9C28-020BA533C1DB}" dt="2024-09-21T02:50:51.461" v="373" actId="478"/>
          <ac:spMkLst>
            <pc:docMk/>
            <pc:sldMk cId="1954266308" sldId="291"/>
            <ac:spMk id="8" creationId="{00000000-0000-0000-0000-000000000000}"/>
          </ac:spMkLst>
        </pc:spChg>
        <pc:spChg chg="del">
          <ac:chgData name="Yinan Li" userId="55ba4f79fc26ccb6" providerId="LiveId" clId="{41AEF859-9EF9-4A01-9C28-020BA533C1DB}" dt="2024-09-21T02:50:51.461" v="373" actId="478"/>
          <ac:spMkLst>
            <pc:docMk/>
            <pc:sldMk cId="1954266308" sldId="291"/>
            <ac:spMk id="9" creationId="{00000000-0000-0000-0000-000000000000}"/>
          </ac:spMkLst>
        </pc:spChg>
        <pc:spChg chg="del">
          <ac:chgData name="Yinan Li" userId="55ba4f79fc26ccb6" providerId="LiveId" clId="{41AEF859-9EF9-4A01-9C28-020BA533C1DB}" dt="2024-09-21T02:50:51.461" v="373" actId="478"/>
          <ac:spMkLst>
            <pc:docMk/>
            <pc:sldMk cId="1954266308" sldId="291"/>
            <ac:spMk id="10" creationId="{00000000-0000-0000-0000-000000000000}"/>
          </ac:spMkLst>
        </pc:spChg>
        <pc:spChg chg="del">
          <ac:chgData name="Yinan Li" userId="55ba4f79fc26ccb6" providerId="LiveId" clId="{41AEF859-9EF9-4A01-9C28-020BA533C1DB}" dt="2024-09-21T02:50:51.461" v="373" actId="478"/>
          <ac:spMkLst>
            <pc:docMk/>
            <pc:sldMk cId="1954266308" sldId="291"/>
            <ac:spMk id="11" creationId="{00000000-0000-0000-0000-000000000000}"/>
          </ac:spMkLst>
        </pc:spChg>
        <pc:spChg chg="del">
          <ac:chgData name="Yinan Li" userId="55ba4f79fc26ccb6" providerId="LiveId" clId="{41AEF859-9EF9-4A01-9C28-020BA533C1DB}" dt="2024-09-21T02:50:51.461" v="373" actId="478"/>
          <ac:spMkLst>
            <pc:docMk/>
            <pc:sldMk cId="1954266308" sldId="291"/>
            <ac:spMk id="12" creationId="{00000000-0000-0000-0000-000000000000}"/>
          </ac:spMkLst>
        </pc:spChg>
        <pc:spChg chg="del">
          <ac:chgData name="Yinan Li" userId="55ba4f79fc26ccb6" providerId="LiveId" clId="{41AEF859-9EF9-4A01-9C28-020BA533C1DB}" dt="2024-09-21T02:50:51.461" v="373" actId="478"/>
          <ac:spMkLst>
            <pc:docMk/>
            <pc:sldMk cId="1954266308" sldId="291"/>
            <ac:spMk id="13" creationId="{00000000-0000-0000-0000-000000000000}"/>
          </ac:spMkLst>
        </pc:spChg>
        <pc:spChg chg="del">
          <ac:chgData name="Yinan Li" userId="55ba4f79fc26ccb6" providerId="LiveId" clId="{41AEF859-9EF9-4A01-9C28-020BA533C1DB}" dt="2024-09-21T02:50:51.461" v="373" actId="478"/>
          <ac:spMkLst>
            <pc:docMk/>
            <pc:sldMk cId="1954266308" sldId="291"/>
            <ac:spMk id="14" creationId="{00000000-0000-0000-0000-000000000000}"/>
          </ac:spMkLst>
        </pc:spChg>
        <pc:spChg chg="del">
          <ac:chgData name="Yinan Li" userId="55ba4f79fc26ccb6" providerId="LiveId" clId="{41AEF859-9EF9-4A01-9C28-020BA533C1DB}" dt="2024-09-21T02:50:51.461" v="373" actId="478"/>
          <ac:spMkLst>
            <pc:docMk/>
            <pc:sldMk cId="1954266308" sldId="291"/>
            <ac:spMk id="15" creationId="{00000000-0000-0000-0000-000000000000}"/>
          </ac:spMkLst>
        </pc:spChg>
        <pc:spChg chg="del">
          <ac:chgData name="Yinan Li" userId="55ba4f79fc26ccb6" providerId="LiveId" clId="{41AEF859-9EF9-4A01-9C28-020BA533C1DB}" dt="2024-09-21T02:50:51.461" v="373" actId="478"/>
          <ac:spMkLst>
            <pc:docMk/>
            <pc:sldMk cId="1954266308" sldId="291"/>
            <ac:spMk id="16" creationId="{00000000-0000-0000-0000-000000000000}"/>
          </ac:spMkLst>
        </pc:spChg>
        <pc:spChg chg="del">
          <ac:chgData name="Yinan Li" userId="55ba4f79fc26ccb6" providerId="LiveId" clId="{41AEF859-9EF9-4A01-9C28-020BA533C1DB}" dt="2024-09-21T02:50:51.461" v="373" actId="478"/>
          <ac:spMkLst>
            <pc:docMk/>
            <pc:sldMk cId="1954266308" sldId="291"/>
            <ac:spMk id="17" creationId="{00000000-0000-0000-0000-000000000000}"/>
          </ac:spMkLst>
        </pc:spChg>
        <pc:spChg chg="del">
          <ac:chgData name="Yinan Li" userId="55ba4f79fc26ccb6" providerId="LiveId" clId="{41AEF859-9EF9-4A01-9C28-020BA533C1DB}" dt="2024-09-21T02:50:51.461" v="373" actId="478"/>
          <ac:spMkLst>
            <pc:docMk/>
            <pc:sldMk cId="1954266308" sldId="291"/>
            <ac:spMk id="18" creationId="{00000000-0000-0000-0000-000000000000}"/>
          </ac:spMkLst>
        </pc:spChg>
        <pc:spChg chg="mod">
          <ac:chgData name="Yinan Li" userId="55ba4f79fc26ccb6" providerId="LiveId" clId="{41AEF859-9EF9-4A01-9C28-020BA533C1DB}" dt="2024-09-21T02:56:03.664" v="547" actId="207"/>
          <ac:spMkLst>
            <pc:docMk/>
            <pc:sldMk cId="1954266308" sldId="291"/>
            <ac:spMk id="23" creationId="{00000000-0000-0000-0000-000000000000}"/>
          </ac:spMkLst>
        </pc:spChg>
        <pc:spChg chg="del">
          <ac:chgData name="Yinan Li" userId="55ba4f79fc26ccb6" providerId="LiveId" clId="{41AEF859-9EF9-4A01-9C28-020BA533C1DB}" dt="2024-09-21T02:50:51.461" v="373" actId="478"/>
          <ac:spMkLst>
            <pc:docMk/>
            <pc:sldMk cId="1954266308" sldId="291"/>
            <ac:spMk id="27" creationId="{00000000-0000-0000-0000-000000000000}"/>
          </ac:spMkLst>
        </pc:spChg>
        <pc:spChg chg="del">
          <ac:chgData name="Yinan Li" userId="55ba4f79fc26ccb6" providerId="LiveId" clId="{41AEF859-9EF9-4A01-9C28-020BA533C1DB}" dt="2024-09-21T02:50:51.461" v="373" actId="478"/>
          <ac:spMkLst>
            <pc:docMk/>
            <pc:sldMk cId="1954266308" sldId="291"/>
            <ac:spMk id="28" creationId="{00000000-0000-0000-0000-000000000000}"/>
          </ac:spMkLst>
        </pc:spChg>
        <pc:spChg chg="del">
          <ac:chgData name="Yinan Li" userId="55ba4f79fc26ccb6" providerId="LiveId" clId="{41AEF859-9EF9-4A01-9C28-020BA533C1DB}" dt="2024-09-21T02:50:51.461" v="373" actId="478"/>
          <ac:spMkLst>
            <pc:docMk/>
            <pc:sldMk cId="1954266308" sldId="291"/>
            <ac:spMk id="29" creationId="{00000000-0000-0000-0000-000000000000}"/>
          </ac:spMkLst>
        </pc:spChg>
        <pc:spChg chg="del">
          <ac:chgData name="Yinan Li" userId="55ba4f79fc26ccb6" providerId="LiveId" clId="{41AEF859-9EF9-4A01-9C28-020BA533C1DB}" dt="2024-09-21T02:50:51.461" v="373" actId="478"/>
          <ac:spMkLst>
            <pc:docMk/>
            <pc:sldMk cId="1954266308" sldId="291"/>
            <ac:spMk id="30" creationId="{00000000-0000-0000-0000-000000000000}"/>
          </ac:spMkLst>
        </pc:spChg>
        <pc:spChg chg="del">
          <ac:chgData name="Yinan Li" userId="55ba4f79fc26ccb6" providerId="LiveId" clId="{41AEF859-9EF9-4A01-9C28-020BA533C1DB}" dt="2024-09-21T02:50:51.461" v="373" actId="478"/>
          <ac:spMkLst>
            <pc:docMk/>
            <pc:sldMk cId="1954266308" sldId="291"/>
            <ac:spMk id="31" creationId="{00000000-0000-0000-0000-000000000000}"/>
          </ac:spMkLst>
        </pc:spChg>
        <pc:spChg chg="del">
          <ac:chgData name="Yinan Li" userId="55ba4f79fc26ccb6" providerId="LiveId" clId="{41AEF859-9EF9-4A01-9C28-020BA533C1DB}" dt="2024-09-21T02:50:51.461" v="373" actId="478"/>
          <ac:spMkLst>
            <pc:docMk/>
            <pc:sldMk cId="1954266308" sldId="291"/>
            <ac:spMk id="32" creationId="{00000000-0000-0000-0000-000000000000}"/>
          </ac:spMkLst>
        </pc:spChg>
        <pc:spChg chg="del">
          <ac:chgData name="Yinan Li" userId="55ba4f79fc26ccb6" providerId="LiveId" clId="{41AEF859-9EF9-4A01-9C28-020BA533C1DB}" dt="2024-09-21T02:50:51.461" v="373" actId="478"/>
          <ac:spMkLst>
            <pc:docMk/>
            <pc:sldMk cId="1954266308" sldId="291"/>
            <ac:spMk id="34" creationId="{00000000-0000-0000-0000-000000000000}"/>
          </ac:spMkLst>
        </pc:spChg>
        <pc:spChg chg="del">
          <ac:chgData name="Yinan Li" userId="55ba4f79fc26ccb6" providerId="LiveId" clId="{41AEF859-9EF9-4A01-9C28-020BA533C1DB}" dt="2024-09-21T02:50:51.461" v="373" actId="478"/>
          <ac:spMkLst>
            <pc:docMk/>
            <pc:sldMk cId="1954266308" sldId="291"/>
            <ac:spMk id="35" creationId="{00000000-0000-0000-0000-000000000000}"/>
          </ac:spMkLst>
        </pc:spChg>
        <pc:spChg chg="del">
          <ac:chgData name="Yinan Li" userId="55ba4f79fc26ccb6" providerId="LiveId" clId="{41AEF859-9EF9-4A01-9C28-020BA533C1DB}" dt="2024-09-21T02:50:51.461" v="373" actId="478"/>
          <ac:spMkLst>
            <pc:docMk/>
            <pc:sldMk cId="1954266308" sldId="291"/>
            <ac:spMk id="36" creationId="{00000000-0000-0000-0000-000000000000}"/>
          </ac:spMkLst>
        </pc:spChg>
        <pc:spChg chg="del">
          <ac:chgData name="Yinan Li" userId="55ba4f79fc26ccb6" providerId="LiveId" clId="{41AEF859-9EF9-4A01-9C28-020BA533C1DB}" dt="2024-09-21T02:50:51.461" v="373" actId="478"/>
          <ac:spMkLst>
            <pc:docMk/>
            <pc:sldMk cId="1954266308" sldId="291"/>
            <ac:spMk id="37" creationId="{00000000-0000-0000-0000-000000000000}"/>
          </ac:spMkLst>
        </pc:spChg>
        <pc:spChg chg="del">
          <ac:chgData name="Yinan Li" userId="55ba4f79fc26ccb6" providerId="LiveId" clId="{41AEF859-9EF9-4A01-9C28-020BA533C1DB}" dt="2024-09-21T02:50:51.461" v="373" actId="478"/>
          <ac:spMkLst>
            <pc:docMk/>
            <pc:sldMk cId="1954266308" sldId="291"/>
            <ac:spMk id="38" creationId="{00000000-0000-0000-0000-000000000000}"/>
          </ac:spMkLst>
        </pc:spChg>
        <pc:spChg chg="del">
          <ac:chgData name="Yinan Li" userId="55ba4f79fc26ccb6" providerId="LiveId" clId="{41AEF859-9EF9-4A01-9C28-020BA533C1DB}" dt="2024-09-21T02:50:51.461" v="373" actId="478"/>
          <ac:spMkLst>
            <pc:docMk/>
            <pc:sldMk cId="1954266308" sldId="291"/>
            <ac:spMk id="39" creationId="{00000000-0000-0000-0000-000000000000}"/>
          </ac:spMkLst>
        </pc:spChg>
        <pc:spChg chg="del">
          <ac:chgData name="Yinan Li" userId="55ba4f79fc26ccb6" providerId="LiveId" clId="{41AEF859-9EF9-4A01-9C28-020BA533C1DB}" dt="2024-09-21T02:50:51.461" v="373" actId="478"/>
          <ac:spMkLst>
            <pc:docMk/>
            <pc:sldMk cId="1954266308" sldId="291"/>
            <ac:spMk id="40" creationId="{00000000-0000-0000-0000-000000000000}"/>
          </ac:spMkLst>
        </pc:spChg>
        <pc:spChg chg="del">
          <ac:chgData name="Yinan Li" userId="55ba4f79fc26ccb6" providerId="LiveId" clId="{41AEF859-9EF9-4A01-9C28-020BA533C1DB}" dt="2024-09-21T02:50:51.461" v="373" actId="478"/>
          <ac:spMkLst>
            <pc:docMk/>
            <pc:sldMk cId="1954266308" sldId="291"/>
            <ac:spMk id="41" creationId="{00000000-0000-0000-0000-000000000000}"/>
          </ac:spMkLst>
        </pc:spChg>
        <pc:spChg chg="del">
          <ac:chgData name="Yinan Li" userId="55ba4f79fc26ccb6" providerId="LiveId" clId="{41AEF859-9EF9-4A01-9C28-020BA533C1DB}" dt="2024-09-21T02:50:51.461" v="373" actId="478"/>
          <ac:spMkLst>
            <pc:docMk/>
            <pc:sldMk cId="1954266308" sldId="291"/>
            <ac:spMk id="42" creationId="{00000000-0000-0000-0000-000000000000}"/>
          </ac:spMkLst>
        </pc:spChg>
        <pc:spChg chg="del">
          <ac:chgData name="Yinan Li" userId="55ba4f79fc26ccb6" providerId="LiveId" clId="{41AEF859-9EF9-4A01-9C28-020BA533C1DB}" dt="2024-09-21T02:50:51.461" v="373" actId="478"/>
          <ac:spMkLst>
            <pc:docMk/>
            <pc:sldMk cId="1954266308" sldId="291"/>
            <ac:spMk id="43" creationId="{00000000-0000-0000-0000-000000000000}"/>
          </ac:spMkLst>
        </pc:spChg>
        <pc:spChg chg="del">
          <ac:chgData name="Yinan Li" userId="55ba4f79fc26ccb6" providerId="LiveId" clId="{41AEF859-9EF9-4A01-9C28-020BA533C1DB}" dt="2024-09-21T02:50:51.461" v="373" actId="478"/>
          <ac:spMkLst>
            <pc:docMk/>
            <pc:sldMk cId="1954266308" sldId="291"/>
            <ac:spMk id="44" creationId="{00000000-0000-0000-0000-000000000000}"/>
          </ac:spMkLst>
        </pc:spChg>
        <pc:spChg chg="del">
          <ac:chgData name="Yinan Li" userId="55ba4f79fc26ccb6" providerId="LiveId" clId="{41AEF859-9EF9-4A01-9C28-020BA533C1DB}" dt="2024-09-21T02:50:51.461" v="373" actId="478"/>
          <ac:spMkLst>
            <pc:docMk/>
            <pc:sldMk cId="1954266308" sldId="291"/>
            <ac:spMk id="45" creationId="{00000000-0000-0000-0000-000000000000}"/>
          </ac:spMkLst>
        </pc:spChg>
        <pc:spChg chg="del">
          <ac:chgData name="Yinan Li" userId="55ba4f79fc26ccb6" providerId="LiveId" clId="{41AEF859-9EF9-4A01-9C28-020BA533C1DB}" dt="2024-09-21T02:50:51.461" v="373" actId="478"/>
          <ac:spMkLst>
            <pc:docMk/>
            <pc:sldMk cId="1954266308" sldId="291"/>
            <ac:spMk id="46" creationId="{00000000-0000-0000-0000-000000000000}"/>
          </ac:spMkLst>
        </pc:spChg>
        <pc:spChg chg="del">
          <ac:chgData name="Yinan Li" userId="55ba4f79fc26ccb6" providerId="LiveId" clId="{41AEF859-9EF9-4A01-9C28-020BA533C1DB}" dt="2024-09-21T02:50:51.461" v="373" actId="478"/>
          <ac:spMkLst>
            <pc:docMk/>
            <pc:sldMk cId="1954266308" sldId="291"/>
            <ac:spMk id="47" creationId="{00000000-0000-0000-0000-000000000000}"/>
          </ac:spMkLst>
        </pc:spChg>
        <pc:spChg chg="del">
          <ac:chgData name="Yinan Li" userId="55ba4f79fc26ccb6" providerId="LiveId" clId="{41AEF859-9EF9-4A01-9C28-020BA533C1DB}" dt="2024-09-21T02:50:51.461" v="373" actId="478"/>
          <ac:spMkLst>
            <pc:docMk/>
            <pc:sldMk cId="1954266308" sldId="291"/>
            <ac:spMk id="48" creationId="{00000000-0000-0000-0000-000000000000}"/>
          </ac:spMkLst>
        </pc:spChg>
        <pc:spChg chg="del">
          <ac:chgData name="Yinan Li" userId="55ba4f79fc26ccb6" providerId="LiveId" clId="{41AEF859-9EF9-4A01-9C28-020BA533C1DB}" dt="2024-09-21T02:50:51.461" v="373" actId="478"/>
          <ac:spMkLst>
            <pc:docMk/>
            <pc:sldMk cId="1954266308" sldId="291"/>
            <ac:spMk id="49" creationId="{00000000-0000-0000-0000-000000000000}"/>
          </ac:spMkLst>
        </pc:spChg>
        <pc:spChg chg="del">
          <ac:chgData name="Yinan Li" userId="55ba4f79fc26ccb6" providerId="LiveId" clId="{41AEF859-9EF9-4A01-9C28-020BA533C1DB}" dt="2024-09-21T02:50:51.461" v="373" actId="478"/>
          <ac:spMkLst>
            <pc:docMk/>
            <pc:sldMk cId="1954266308" sldId="291"/>
            <ac:spMk id="50" creationId="{00000000-0000-0000-0000-000000000000}"/>
          </ac:spMkLst>
        </pc:spChg>
        <pc:spChg chg="del">
          <ac:chgData name="Yinan Li" userId="55ba4f79fc26ccb6" providerId="LiveId" clId="{41AEF859-9EF9-4A01-9C28-020BA533C1DB}" dt="2024-09-21T02:50:51.461" v="373" actId="478"/>
          <ac:spMkLst>
            <pc:docMk/>
            <pc:sldMk cId="1954266308" sldId="291"/>
            <ac:spMk id="51" creationId="{00000000-0000-0000-0000-000000000000}"/>
          </ac:spMkLst>
        </pc:spChg>
        <pc:spChg chg="del">
          <ac:chgData name="Yinan Li" userId="55ba4f79fc26ccb6" providerId="LiveId" clId="{41AEF859-9EF9-4A01-9C28-020BA533C1DB}" dt="2024-09-21T02:50:51.461" v="373" actId="478"/>
          <ac:spMkLst>
            <pc:docMk/>
            <pc:sldMk cId="1954266308" sldId="291"/>
            <ac:spMk id="52" creationId="{00000000-0000-0000-0000-000000000000}"/>
          </ac:spMkLst>
        </pc:spChg>
        <pc:spChg chg="del">
          <ac:chgData name="Yinan Li" userId="55ba4f79fc26ccb6" providerId="LiveId" clId="{41AEF859-9EF9-4A01-9C28-020BA533C1DB}" dt="2024-09-21T02:50:51.461" v="373" actId="478"/>
          <ac:spMkLst>
            <pc:docMk/>
            <pc:sldMk cId="1954266308" sldId="291"/>
            <ac:spMk id="53" creationId="{00000000-0000-0000-0000-000000000000}"/>
          </ac:spMkLst>
        </pc:spChg>
        <pc:spChg chg="del">
          <ac:chgData name="Yinan Li" userId="55ba4f79fc26ccb6" providerId="LiveId" clId="{41AEF859-9EF9-4A01-9C28-020BA533C1DB}" dt="2024-09-21T02:50:51.461" v="373" actId="478"/>
          <ac:spMkLst>
            <pc:docMk/>
            <pc:sldMk cId="1954266308" sldId="291"/>
            <ac:spMk id="54" creationId="{00000000-0000-0000-0000-000000000000}"/>
          </ac:spMkLst>
        </pc:spChg>
        <pc:spChg chg="del">
          <ac:chgData name="Yinan Li" userId="55ba4f79fc26ccb6" providerId="LiveId" clId="{41AEF859-9EF9-4A01-9C28-020BA533C1DB}" dt="2024-09-21T02:50:51.461" v="373" actId="478"/>
          <ac:spMkLst>
            <pc:docMk/>
            <pc:sldMk cId="1954266308" sldId="291"/>
            <ac:spMk id="55" creationId="{00000000-0000-0000-0000-000000000000}"/>
          </ac:spMkLst>
        </pc:spChg>
        <pc:spChg chg="del">
          <ac:chgData name="Yinan Li" userId="55ba4f79fc26ccb6" providerId="LiveId" clId="{41AEF859-9EF9-4A01-9C28-020BA533C1DB}" dt="2024-09-21T02:50:51.461" v="373" actId="478"/>
          <ac:spMkLst>
            <pc:docMk/>
            <pc:sldMk cId="1954266308" sldId="291"/>
            <ac:spMk id="56" creationId="{00000000-0000-0000-0000-000000000000}"/>
          </ac:spMkLst>
        </pc:spChg>
        <pc:spChg chg="del">
          <ac:chgData name="Yinan Li" userId="55ba4f79fc26ccb6" providerId="LiveId" clId="{41AEF859-9EF9-4A01-9C28-020BA533C1DB}" dt="2024-09-21T02:50:51.461" v="373" actId="478"/>
          <ac:spMkLst>
            <pc:docMk/>
            <pc:sldMk cId="1954266308" sldId="291"/>
            <ac:spMk id="57" creationId="{00000000-0000-0000-0000-000000000000}"/>
          </ac:spMkLst>
        </pc:spChg>
        <pc:spChg chg="del">
          <ac:chgData name="Yinan Li" userId="55ba4f79fc26ccb6" providerId="LiveId" clId="{41AEF859-9EF9-4A01-9C28-020BA533C1DB}" dt="2024-09-21T02:50:51.461" v="373" actId="478"/>
          <ac:spMkLst>
            <pc:docMk/>
            <pc:sldMk cId="1954266308" sldId="291"/>
            <ac:spMk id="58" creationId="{00000000-0000-0000-0000-000000000000}"/>
          </ac:spMkLst>
        </pc:spChg>
        <pc:spChg chg="del">
          <ac:chgData name="Yinan Li" userId="55ba4f79fc26ccb6" providerId="LiveId" clId="{41AEF859-9EF9-4A01-9C28-020BA533C1DB}" dt="2024-09-21T02:50:51.461" v="373" actId="478"/>
          <ac:spMkLst>
            <pc:docMk/>
            <pc:sldMk cId="1954266308" sldId="291"/>
            <ac:spMk id="59" creationId="{00000000-0000-0000-0000-000000000000}"/>
          </ac:spMkLst>
        </pc:spChg>
        <pc:spChg chg="del">
          <ac:chgData name="Yinan Li" userId="55ba4f79fc26ccb6" providerId="LiveId" clId="{41AEF859-9EF9-4A01-9C28-020BA533C1DB}" dt="2024-09-21T02:50:51.461" v="373" actId="478"/>
          <ac:spMkLst>
            <pc:docMk/>
            <pc:sldMk cId="1954266308" sldId="291"/>
            <ac:spMk id="60" creationId="{00000000-0000-0000-0000-000000000000}"/>
          </ac:spMkLst>
        </pc:spChg>
        <pc:spChg chg="del">
          <ac:chgData name="Yinan Li" userId="55ba4f79fc26ccb6" providerId="LiveId" clId="{41AEF859-9EF9-4A01-9C28-020BA533C1DB}" dt="2024-09-21T02:50:51.461" v="373" actId="478"/>
          <ac:spMkLst>
            <pc:docMk/>
            <pc:sldMk cId="1954266308" sldId="291"/>
            <ac:spMk id="61" creationId="{00000000-0000-0000-0000-000000000000}"/>
          </ac:spMkLst>
        </pc:spChg>
        <pc:spChg chg="del">
          <ac:chgData name="Yinan Li" userId="55ba4f79fc26ccb6" providerId="LiveId" clId="{41AEF859-9EF9-4A01-9C28-020BA533C1DB}" dt="2024-09-21T02:50:51.461" v="373" actId="478"/>
          <ac:spMkLst>
            <pc:docMk/>
            <pc:sldMk cId="1954266308" sldId="291"/>
            <ac:spMk id="62" creationId="{00000000-0000-0000-0000-000000000000}"/>
          </ac:spMkLst>
        </pc:spChg>
        <pc:spChg chg="del">
          <ac:chgData name="Yinan Li" userId="55ba4f79fc26ccb6" providerId="LiveId" clId="{41AEF859-9EF9-4A01-9C28-020BA533C1DB}" dt="2024-09-21T02:50:51.461" v="373" actId="478"/>
          <ac:spMkLst>
            <pc:docMk/>
            <pc:sldMk cId="1954266308" sldId="291"/>
            <ac:spMk id="63" creationId="{00000000-0000-0000-0000-000000000000}"/>
          </ac:spMkLst>
        </pc:spChg>
        <pc:spChg chg="del">
          <ac:chgData name="Yinan Li" userId="55ba4f79fc26ccb6" providerId="LiveId" clId="{41AEF859-9EF9-4A01-9C28-020BA533C1DB}" dt="2024-09-21T02:50:51.461" v="373" actId="478"/>
          <ac:spMkLst>
            <pc:docMk/>
            <pc:sldMk cId="1954266308" sldId="291"/>
            <ac:spMk id="64" creationId="{00000000-0000-0000-0000-000000000000}"/>
          </ac:spMkLst>
        </pc:spChg>
        <pc:spChg chg="del">
          <ac:chgData name="Yinan Li" userId="55ba4f79fc26ccb6" providerId="LiveId" clId="{41AEF859-9EF9-4A01-9C28-020BA533C1DB}" dt="2024-09-21T02:50:51.461" v="373" actId="478"/>
          <ac:spMkLst>
            <pc:docMk/>
            <pc:sldMk cId="1954266308" sldId="291"/>
            <ac:spMk id="65" creationId="{00000000-0000-0000-0000-000000000000}"/>
          </ac:spMkLst>
        </pc:spChg>
        <pc:spChg chg="del">
          <ac:chgData name="Yinan Li" userId="55ba4f79fc26ccb6" providerId="LiveId" clId="{41AEF859-9EF9-4A01-9C28-020BA533C1DB}" dt="2024-09-21T02:50:51.461" v="373" actId="478"/>
          <ac:spMkLst>
            <pc:docMk/>
            <pc:sldMk cId="1954266308" sldId="291"/>
            <ac:spMk id="66" creationId="{00000000-0000-0000-0000-000000000000}"/>
          </ac:spMkLst>
        </pc:spChg>
        <pc:spChg chg="del">
          <ac:chgData name="Yinan Li" userId="55ba4f79fc26ccb6" providerId="LiveId" clId="{41AEF859-9EF9-4A01-9C28-020BA533C1DB}" dt="2024-09-21T02:50:51.461" v="373" actId="478"/>
          <ac:spMkLst>
            <pc:docMk/>
            <pc:sldMk cId="1954266308" sldId="291"/>
            <ac:spMk id="67" creationId="{00000000-0000-0000-0000-000000000000}"/>
          </ac:spMkLst>
        </pc:spChg>
        <pc:spChg chg="del">
          <ac:chgData name="Yinan Li" userId="55ba4f79fc26ccb6" providerId="LiveId" clId="{41AEF859-9EF9-4A01-9C28-020BA533C1DB}" dt="2024-09-21T02:50:51.461" v="373" actId="478"/>
          <ac:spMkLst>
            <pc:docMk/>
            <pc:sldMk cId="1954266308" sldId="291"/>
            <ac:spMk id="68" creationId="{00000000-0000-0000-0000-000000000000}"/>
          </ac:spMkLst>
        </pc:spChg>
        <pc:spChg chg="del">
          <ac:chgData name="Yinan Li" userId="55ba4f79fc26ccb6" providerId="LiveId" clId="{41AEF859-9EF9-4A01-9C28-020BA533C1DB}" dt="2024-09-21T02:50:51.461" v="373" actId="478"/>
          <ac:spMkLst>
            <pc:docMk/>
            <pc:sldMk cId="1954266308" sldId="291"/>
            <ac:spMk id="69" creationId="{00000000-0000-0000-0000-000000000000}"/>
          </ac:spMkLst>
        </pc:spChg>
        <pc:spChg chg="del">
          <ac:chgData name="Yinan Li" userId="55ba4f79fc26ccb6" providerId="LiveId" clId="{41AEF859-9EF9-4A01-9C28-020BA533C1DB}" dt="2024-09-21T02:50:51.461" v="373" actId="478"/>
          <ac:spMkLst>
            <pc:docMk/>
            <pc:sldMk cId="1954266308" sldId="291"/>
            <ac:spMk id="70" creationId="{00000000-0000-0000-0000-000000000000}"/>
          </ac:spMkLst>
        </pc:spChg>
        <pc:spChg chg="del">
          <ac:chgData name="Yinan Li" userId="55ba4f79fc26ccb6" providerId="LiveId" clId="{41AEF859-9EF9-4A01-9C28-020BA533C1DB}" dt="2024-09-21T02:50:51.461" v="373" actId="478"/>
          <ac:spMkLst>
            <pc:docMk/>
            <pc:sldMk cId="1954266308" sldId="291"/>
            <ac:spMk id="71" creationId="{00000000-0000-0000-0000-000000000000}"/>
          </ac:spMkLst>
        </pc:spChg>
        <pc:spChg chg="del">
          <ac:chgData name="Yinan Li" userId="55ba4f79fc26ccb6" providerId="LiveId" clId="{41AEF859-9EF9-4A01-9C28-020BA533C1DB}" dt="2024-09-21T02:50:51.461" v="373" actId="478"/>
          <ac:spMkLst>
            <pc:docMk/>
            <pc:sldMk cId="1954266308" sldId="291"/>
            <ac:spMk id="72" creationId="{00000000-0000-0000-0000-000000000000}"/>
          </ac:spMkLst>
        </pc:spChg>
        <pc:spChg chg="mod">
          <ac:chgData name="Yinan Li" userId="55ba4f79fc26ccb6" providerId="LiveId" clId="{41AEF859-9EF9-4A01-9C28-020BA533C1DB}" dt="2024-09-21T02:55:52.400" v="546" actId="1076"/>
          <ac:spMkLst>
            <pc:docMk/>
            <pc:sldMk cId="1954266308" sldId="291"/>
            <ac:spMk id="73" creationId="{00000000-0000-0000-0000-000000000000}"/>
          </ac:spMkLst>
        </pc:spChg>
        <pc:spChg chg="mod">
          <ac:chgData name="Yinan Li" userId="55ba4f79fc26ccb6" providerId="LiveId" clId="{41AEF859-9EF9-4A01-9C28-020BA533C1DB}" dt="2024-09-21T02:56:08.855" v="548" actId="207"/>
          <ac:spMkLst>
            <pc:docMk/>
            <pc:sldMk cId="1954266308" sldId="291"/>
            <ac:spMk id="75" creationId="{00000000-0000-0000-0000-000000000000}"/>
          </ac:spMkLst>
        </pc:spChg>
        <pc:spChg chg="mod">
          <ac:chgData name="Yinan Li" userId="55ba4f79fc26ccb6" providerId="LiveId" clId="{41AEF859-9EF9-4A01-9C28-020BA533C1DB}" dt="2024-09-21T02:55:34.575" v="542" actId="1076"/>
          <ac:spMkLst>
            <pc:docMk/>
            <pc:sldMk cId="1954266308" sldId="291"/>
            <ac:spMk id="20485" creationId="{00000000-0000-0000-0000-000000000000}"/>
          </ac:spMkLst>
        </pc:spChg>
        <pc:spChg chg="mod">
          <ac:chgData name="Yinan Li" userId="55ba4f79fc26ccb6" providerId="LiveId" clId="{41AEF859-9EF9-4A01-9C28-020BA533C1DB}" dt="2024-09-21T02:55:34.575" v="542" actId="1076"/>
          <ac:spMkLst>
            <pc:docMk/>
            <pc:sldMk cId="1954266308" sldId="291"/>
            <ac:spMk id="20486" creationId="{00000000-0000-0000-0000-000000000000}"/>
          </ac:spMkLst>
        </pc:spChg>
        <pc:spChg chg="mod">
          <ac:chgData name="Yinan Li" userId="55ba4f79fc26ccb6" providerId="LiveId" clId="{41AEF859-9EF9-4A01-9C28-020BA533C1DB}" dt="2024-09-21T02:55:34.575" v="542" actId="1076"/>
          <ac:spMkLst>
            <pc:docMk/>
            <pc:sldMk cId="1954266308" sldId="291"/>
            <ac:spMk id="20487" creationId="{00000000-0000-0000-0000-000000000000}"/>
          </ac:spMkLst>
        </pc:spChg>
        <pc:spChg chg="mod">
          <ac:chgData name="Yinan Li" userId="55ba4f79fc26ccb6" providerId="LiveId" clId="{41AEF859-9EF9-4A01-9C28-020BA533C1DB}" dt="2024-09-21T02:55:34.575" v="542" actId="1076"/>
          <ac:spMkLst>
            <pc:docMk/>
            <pc:sldMk cId="1954266308" sldId="291"/>
            <ac:spMk id="20488" creationId="{00000000-0000-0000-0000-000000000000}"/>
          </ac:spMkLst>
        </pc:spChg>
        <pc:spChg chg="mod">
          <ac:chgData name="Yinan Li" userId="55ba4f79fc26ccb6" providerId="LiveId" clId="{41AEF859-9EF9-4A01-9C28-020BA533C1DB}" dt="2024-09-21T02:55:34.575" v="542" actId="1076"/>
          <ac:spMkLst>
            <pc:docMk/>
            <pc:sldMk cId="1954266308" sldId="291"/>
            <ac:spMk id="20489" creationId="{00000000-0000-0000-0000-000000000000}"/>
          </ac:spMkLst>
        </pc:spChg>
        <pc:spChg chg="mod">
          <ac:chgData name="Yinan Li" userId="55ba4f79fc26ccb6" providerId="LiveId" clId="{41AEF859-9EF9-4A01-9C28-020BA533C1DB}" dt="2024-09-21T02:55:34.575" v="542" actId="1076"/>
          <ac:spMkLst>
            <pc:docMk/>
            <pc:sldMk cId="1954266308" sldId="291"/>
            <ac:spMk id="20490" creationId="{00000000-0000-0000-0000-000000000000}"/>
          </ac:spMkLst>
        </pc:spChg>
        <pc:spChg chg="mod">
          <ac:chgData name="Yinan Li" userId="55ba4f79fc26ccb6" providerId="LiveId" clId="{41AEF859-9EF9-4A01-9C28-020BA533C1DB}" dt="2024-09-21T02:55:34.575" v="542" actId="1076"/>
          <ac:spMkLst>
            <pc:docMk/>
            <pc:sldMk cId="1954266308" sldId="291"/>
            <ac:spMk id="20493" creationId="{00000000-0000-0000-0000-000000000000}"/>
          </ac:spMkLst>
        </pc:spChg>
        <pc:spChg chg="mod">
          <ac:chgData name="Yinan Li" userId="55ba4f79fc26ccb6" providerId="LiveId" clId="{41AEF859-9EF9-4A01-9C28-020BA533C1DB}" dt="2024-09-21T02:55:34.575" v="542" actId="1076"/>
          <ac:spMkLst>
            <pc:docMk/>
            <pc:sldMk cId="1954266308" sldId="291"/>
            <ac:spMk id="20494" creationId="{00000000-0000-0000-0000-000000000000}"/>
          </ac:spMkLst>
        </pc:spChg>
        <pc:spChg chg="mod">
          <ac:chgData name="Yinan Li" userId="55ba4f79fc26ccb6" providerId="LiveId" clId="{41AEF859-9EF9-4A01-9C28-020BA533C1DB}" dt="2024-09-21T02:55:34.575" v="542" actId="1076"/>
          <ac:spMkLst>
            <pc:docMk/>
            <pc:sldMk cId="1954266308" sldId="291"/>
            <ac:spMk id="20495" creationId="{00000000-0000-0000-0000-000000000000}"/>
          </ac:spMkLst>
        </pc:spChg>
        <pc:spChg chg="mod">
          <ac:chgData name="Yinan Li" userId="55ba4f79fc26ccb6" providerId="LiveId" clId="{41AEF859-9EF9-4A01-9C28-020BA533C1DB}" dt="2024-09-21T02:55:34.575" v="542" actId="1076"/>
          <ac:spMkLst>
            <pc:docMk/>
            <pc:sldMk cId="1954266308" sldId="291"/>
            <ac:spMk id="20496" creationId="{00000000-0000-0000-0000-000000000000}"/>
          </ac:spMkLst>
        </pc:spChg>
        <pc:spChg chg="mod">
          <ac:chgData name="Yinan Li" userId="55ba4f79fc26ccb6" providerId="LiveId" clId="{41AEF859-9EF9-4A01-9C28-020BA533C1DB}" dt="2024-09-21T02:55:34.575" v="542" actId="1076"/>
          <ac:spMkLst>
            <pc:docMk/>
            <pc:sldMk cId="1954266308" sldId="291"/>
            <ac:spMk id="20497" creationId="{00000000-0000-0000-0000-000000000000}"/>
          </ac:spMkLst>
        </pc:spChg>
        <pc:spChg chg="mod">
          <ac:chgData name="Yinan Li" userId="55ba4f79fc26ccb6" providerId="LiveId" clId="{41AEF859-9EF9-4A01-9C28-020BA533C1DB}" dt="2024-09-21T02:55:34.575" v="542" actId="1076"/>
          <ac:spMkLst>
            <pc:docMk/>
            <pc:sldMk cId="1954266308" sldId="291"/>
            <ac:spMk id="20498" creationId="{00000000-0000-0000-0000-000000000000}"/>
          </ac:spMkLst>
        </pc:spChg>
        <pc:spChg chg="mod">
          <ac:chgData name="Yinan Li" userId="55ba4f79fc26ccb6" providerId="LiveId" clId="{41AEF859-9EF9-4A01-9C28-020BA533C1DB}" dt="2024-09-21T02:55:34.575" v="542" actId="1076"/>
          <ac:spMkLst>
            <pc:docMk/>
            <pc:sldMk cId="1954266308" sldId="291"/>
            <ac:spMk id="20499" creationId="{00000000-0000-0000-0000-000000000000}"/>
          </ac:spMkLst>
        </pc:spChg>
        <pc:spChg chg="mod">
          <ac:chgData name="Yinan Li" userId="55ba4f79fc26ccb6" providerId="LiveId" clId="{41AEF859-9EF9-4A01-9C28-020BA533C1DB}" dt="2024-09-21T02:55:52.400" v="546" actId="1076"/>
          <ac:spMkLst>
            <pc:docMk/>
            <pc:sldMk cId="1954266308" sldId="291"/>
            <ac:spMk id="35965" creationId="{00000000-0000-0000-0000-000000000000}"/>
          </ac:spMkLst>
        </pc:spChg>
        <pc:spChg chg="mod">
          <ac:chgData name="Yinan Li" userId="55ba4f79fc26ccb6" providerId="LiveId" clId="{41AEF859-9EF9-4A01-9C28-020BA533C1DB}" dt="2024-09-21T02:55:34.575" v="542" actId="1076"/>
          <ac:spMkLst>
            <pc:docMk/>
            <pc:sldMk cId="1954266308" sldId="291"/>
            <ac:spMk id="35978" creationId="{00000000-0000-0000-0000-000000000000}"/>
          </ac:spMkLst>
        </pc:spChg>
        <pc:spChg chg="mod">
          <ac:chgData name="Yinan Li" userId="55ba4f79fc26ccb6" providerId="LiveId" clId="{41AEF859-9EF9-4A01-9C28-020BA533C1DB}" dt="2024-09-21T02:55:34.575" v="542" actId="1076"/>
          <ac:spMkLst>
            <pc:docMk/>
            <pc:sldMk cId="1954266308" sldId="291"/>
            <ac:spMk id="35979" creationId="{00000000-0000-0000-0000-000000000000}"/>
          </ac:spMkLst>
        </pc:spChg>
        <pc:spChg chg="mod">
          <ac:chgData name="Yinan Li" userId="55ba4f79fc26ccb6" providerId="LiveId" clId="{41AEF859-9EF9-4A01-9C28-020BA533C1DB}" dt="2024-09-21T02:55:34.575" v="542" actId="1076"/>
          <ac:spMkLst>
            <pc:docMk/>
            <pc:sldMk cId="1954266308" sldId="291"/>
            <ac:spMk id="35980" creationId="{00000000-0000-0000-0000-000000000000}"/>
          </ac:spMkLst>
        </pc:spChg>
        <pc:spChg chg="mod">
          <ac:chgData name="Yinan Li" userId="55ba4f79fc26ccb6" providerId="LiveId" clId="{41AEF859-9EF9-4A01-9C28-020BA533C1DB}" dt="2024-09-21T02:55:34.575" v="542" actId="1076"/>
          <ac:spMkLst>
            <pc:docMk/>
            <pc:sldMk cId="1954266308" sldId="291"/>
            <ac:spMk id="35981" creationId="{00000000-0000-0000-0000-000000000000}"/>
          </ac:spMkLst>
        </pc:spChg>
        <pc:grpChg chg="add mod">
          <ac:chgData name="Yinan Li" userId="55ba4f79fc26ccb6" providerId="LiveId" clId="{41AEF859-9EF9-4A01-9C28-020BA533C1DB}" dt="2024-09-21T02:55:34.575" v="542" actId="1076"/>
          <ac:grpSpMkLst>
            <pc:docMk/>
            <pc:sldMk cId="1954266308" sldId="291"/>
            <ac:grpSpMk id="2" creationId="{E6F1A384-A198-03EF-90BA-8B0AB03F1C49}"/>
          </ac:grpSpMkLst>
        </pc:grpChg>
        <pc:grpChg chg="add mod">
          <ac:chgData name="Yinan Li" userId="55ba4f79fc26ccb6" providerId="LiveId" clId="{41AEF859-9EF9-4A01-9C28-020BA533C1DB}" dt="2024-09-21T02:55:52.400" v="546" actId="1076"/>
          <ac:grpSpMkLst>
            <pc:docMk/>
            <pc:sldMk cId="1954266308" sldId="291"/>
            <ac:grpSpMk id="3" creationId="{5F4F2D36-DB1C-A6EA-813A-36E615FC1BFB}"/>
          </ac:grpSpMkLst>
        </pc:grpChg>
        <pc:grpChg chg="mod">
          <ac:chgData name="Yinan Li" userId="55ba4f79fc26ccb6" providerId="LiveId" clId="{41AEF859-9EF9-4A01-9C28-020BA533C1DB}" dt="2024-09-21T02:55:34.575" v="542" actId="1076"/>
          <ac:grpSpMkLst>
            <pc:docMk/>
            <pc:sldMk cId="1954266308" sldId="291"/>
            <ac:grpSpMk id="20492" creationId="{00000000-0000-0000-0000-000000000000}"/>
          </ac:grpSpMkLst>
        </pc:grpChg>
        <pc:graphicFrameChg chg="mod">
          <ac:chgData name="Yinan Li" userId="55ba4f79fc26ccb6" providerId="LiveId" clId="{41AEF859-9EF9-4A01-9C28-020BA533C1DB}" dt="2024-09-21T02:55:52.400" v="546" actId="1076"/>
          <ac:graphicFrameMkLst>
            <pc:docMk/>
            <pc:sldMk cId="1954266308" sldId="291"/>
            <ac:graphicFrameMk id="20"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4"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5"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26" creationId="{00000000-0000-0000-0000-000000000000}"/>
          </ac:graphicFrameMkLst>
        </pc:graphicFrameChg>
        <pc:graphicFrameChg chg="del">
          <ac:chgData name="Yinan Li" userId="55ba4f79fc26ccb6" providerId="LiveId" clId="{41AEF859-9EF9-4A01-9C28-020BA533C1DB}" dt="2024-09-21T02:50:51.461" v="373" actId="478"/>
          <ac:graphicFrameMkLst>
            <pc:docMk/>
            <pc:sldMk cId="1954266308" sldId="291"/>
            <ac:graphicFrameMk id="33"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4"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6"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7"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8"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79"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0" creationId="{00000000-0000-0000-0000-000000000000}"/>
          </ac:graphicFrameMkLst>
        </pc:graphicFrameChg>
        <pc:graphicFrameChg chg="mod">
          <ac:chgData name="Yinan Li" userId="55ba4f79fc26ccb6" providerId="LiveId" clId="{41AEF859-9EF9-4A01-9C28-020BA533C1DB}" dt="2024-09-21T02:55:52.400" v="546" actId="1076"/>
          <ac:graphicFrameMkLst>
            <pc:docMk/>
            <pc:sldMk cId="1954266308" sldId="291"/>
            <ac:graphicFrameMk id="81"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2"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3"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84" creationId="{00000000-0000-0000-0000-000000000000}"/>
          </ac:graphicFrameMkLst>
        </pc:graphicFrameChg>
        <pc:graphicFrameChg chg="mod">
          <ac:chgData name="Yinan Li" userId="55ba4f79fc26ccb6" providerId="LiveId" clId="{41AEF859-9EF9-4A01-9C28-020BA533C1DB}" dt="2024-09-21T02:55:34.575" v="542" actId="1076"/>
          <ac:graphicFrameMkLst>
            <pc:docMk/>
            <pc:sldMk cId="1954266308" sldId="291"/>
            <ac:graphicFrameMk id="20491" creationId="{00000000-0000-0000-0000-000000000000}"/>
          </ac:graphicFrameMkLst>
        </pc:graphicFrameChg>
        <pc:graphicFrameChg chg="del mod">
          <ac:chgData name="Yinan Li" userId="55ba4f79fc26ccb6" providerId="LiveId" clId="{41AEF859-9EF9-4A01-9C28-020BA533C1DB}" dt="2024-09-21T02:55:00.737" v="538" actId="478"/>
          <ac:graphicFrameMkLst>
            <pc:docMk/>
            <pc:sldMk cId="1954266308" sldId="291"/>
            <ac:graphicFrameMk id="35966" creationId="{00000000-0000-0000-0000-000000000000}"/>
          </ac:graphicFrameMkLst>
        </pc:graphicFrameChg>
      </pc:sldChg>
      <pc:sldChg chg="addSp delSp modSp del mod modAnim">
        <pc:chgData name="Yinan Li" userId="55ba4f79fc26ccb6" providerId="LiveId" clId="{41AEF859-9EF9-4A01-9C28-020BA533C1DB}" dt="2024-09-21T02:56:25.857" v="549" actId="47"/>
        <pc:sldMkLst>
          <pc:docMk/>
          <pc:sldMk cId="60304827" sldId="292"/>
        </pc:sldMkLst>
        <pc:spChg chg="mod">
          <ac:chgData name="Yinan Li" userId="55ba4f79fc26ccb6" providerId="LiveId" clId="{41AEF859-9EF9-4A01-9C28-020BA533C1DB}" dt="2024-09-21T02:54:08.766" v="512" actId="164"/>
          <ac:spMkLst>
            <pc:docMk/>
            <pc:sldMk cId="60304827" sldId="292"/>
            <ac:spMk id="26" creationId="{00000000-0000-0000-0000-000000000000}"/>
          </ac:spMkLst>
        </pc:spChg>
        <pc:spChg chg="mod">
          <ac:chgData name="Yinan Li" userId="55ba4f79fc26ccb6" providerId="LiveId" clId="{41AEF859-9EF9-4A01-9C28-020BA533C1DB}" dt="2024-09-21T02:54:08.766" v="512" actId="164"/>
          <ac:spMkLst>
            <pc:docMk/>
            <pc:sldMk cId="60304827" sldId="292"/>
            <ac:spMk id="28" creationId="{00000000-0000-0000-0000-000000000000}"/>
          </ac:spMkLst>
        </pc:spChg>
        <pc:spChg chg="mod">
          <ac:chgData name="Yinan Li" userId="55ba4f79fc26ccb6" providerId="LiveId" clId="{41AEF859-9EF9-4A01-9C28-020BA533C1DB}" dt="2024-09-21T02:54:08.766" v="512" actId="164"/>
          <ac:spMkLst>
            <pc:docMk/>
            <pc:sldMk cId="60304827" sldId="292"/>
            <ac:spMk id="30" creationId="{00000000-0000-0000-0000-000000000000}"/>
          </ac:spMkLst>
        </pc:spChg>
        <pc:spChg chg="mod">
          <ac:chgData name="Yinan Li" userId="55ba4f79fc26ccb6" providerId="LiveId" clId="{41AEF859-9EF9-4A01-9C28-020BA533C1DB}" dt="2024-09-21T02:53:24.197" v="502" actId="164"/>
          <ac:spMkLst>
            <pc:docMk/>
            <pc:sldMk cId="60304827" sldId="292"/>
            <ac:spMk id="20485" creationId="{00000000-0000-0000-0000-000000000000}"/>
          </ac:spMkLst>
        </pc:spChg>
        <pc:spChg chg="mod">
          <ac:chgData name="Yinan Li" userId="55ba4f79fc26ccb6" providerId="LiveId" clId="{41AEF859-9EF9-4A01-9C28-020BA533C1DB}" dt="2024-09-21T02:53:24.197" v="502" actId="164"/>
          <ac:spMkLst>
            <pc:docMk/>
            <pc:sldMk cId="60304827" sldId="292"/>
            <ac:spMk id="20486" creationId="{00000000-0000-0000-0000-000000000000}"/>
          </ac:spMkLst>
        </pc:spChg>
        <pc:spChg chg="mod">
          <ac:chgData name="Yinan Li" userId="55ba4f79fc26ccb6" providerId="LiveId" clId="{41AEF859-9EF9-4A01-9C28-020BA533C1DB}" dt="2024-09-21T02:53:24.197" v="502" actId="164"/>
          <ac:spMkLst>
            <pc:docMk/>
            <pc:sldMk cId="60304827" sldId="292"/>
            <ac:spMk id="20487" creationId="{00000000-0000-0000-0000-000000000000}"/>
          </ac:spMkLst>
        </pc:spChg>
        <pc:spChg chg="mod">
          <ac:chgData name="Yinan Li" userId="55ba4f79fc26ccb6" providerId="LiveId" clId="{41AEF859-9EF9-4A01-9C28-020BA533C1DB}" dt="2024-09-21T02:53:24.197" v="502" actId="164"/>
          <ac:spMkLst>
            <pc:docMk/>
            <pc:sldMk cId="60304827" sldId="292"/>
            <ac:spMk id="20488" creationId="{00000000-0000-0000-0000-000000000000}"/>
          </ac:spMkLst>
        </pc:spChg>
        <pc:spChg chg="mod">
          <ac:chgData name="Yinan Li" userId="55ba4f79fc26ccb6" providerId="LiveId" clId="{41AEF859-9EF9-4A01-9C28-020BA533C1DB}" dt="2024-09-21T02:53:24.197" v="502" actId="164"/>
          <ac:spMkLst>
            <pc:docMk/>
            <pc:sldMk cId="60304827" sldId="292"/>
            <ac:spMk id="20489" creationId="{00000000-0000-0000-0000-000000000000}"/>
          </ac:spMkLst>
        </pc:spChg>
        <pc:spChg chg="mod">
          <ac:chgData name="Yinan Li" userId="55ba4f79fc26ccb6" providerId="LiveId" clId="{41AEF859-9EF9-4A01-9C28-020BA533C1DB}" dt="2024-09-21T02:53:24.197" v="502" actId="164"/>
          <ac:spMkLst>
            <pc:docMk/>
            <pc:sldMk cId="60304827" sldId="292"/>
            <ac:spMk id="20490" creationId="{00000000-0000-0000-0000-000000000000}"/>
          </ac:spMkLst>
        </pc:spChg>
        <pc:spChg chg="mod">
          <ac:chgData name="Yinan Li" userId="55ba4f79fc26ccb6" providerId="LiveId" clId="{41AEF859-9EF9-4A01-9C28-020BA533C1DB}" dt="2024-09-21T02:53:24.197" v="502" actId="164"/>
          <ac:spMkLst>
            <pc:docMk/>
            <pc:sldMk cId="60304827" sldId="292"/>
            <ac:spMk id="20499" creationId="{00000000-0000-0000-0000-000000000000}"/>
          </ac:spMkLst>
        </pc:spChg>
        <pc:spChg chg="mod">
          <ac:chgData name="Yinan Li" userId="55ba4f79fc26ccb6" providerId="LiveId" clId="{41AEF859-9EF9-4A01-9C28-020BA533C1DB}" dt="2024-09-21T02:54:08.766" v="512" actId="164"/>
          <ac:spMkLst>
            <pc:docMk/>
            <pc:sldMk cId="60304827" sldId="292"/>
            <ac:spMk id="35965" creationId="{00000000-0000-0000-0000-000000000000}"/>
          </ac:spMkLst>
        </pc:spChg>
        <pc:spChg chg="mod">
          <ac:chgData name="Yinan Li" userId="55ba4f79fc26ccb6" providerId="LiveId" clId="{41AEF859-9EF9-4A01-9C28-020BA533C1DB}" dt="2024-09-21T02:53:24.197" v="502" actId="164"/>
          <ac:spMkLst>
            <pc:docMk/>
            <pc:sldMk cId="60304827" sldId="292"/>
            <ac:spMk id="35978" creationId="{00000000-0000-0000-0000-000000000000}"/>
          </ac:spMkLst>
        </pc:spChg>
        <pc:spChg chg="mod">
          <ac:chgData name="Yinan Li" userId="55ba4f79fc26ccb6" providerId="LiveId" clId="{41AEF859-9EF9-4A01-9C28-020BA533C1DB}" dt="2024-09-21T02:53:24.197" v="502" actId="164"/>
          <ac:spMkLst>
            <pc:docMk/>
            <pc:sldMk cId="60304827" sldId="292"/>
            <ac:spMk id="35979" creationId="{00000000-0000-0000-0000-000000000000}"/>
          </ac:spMkLst>
        </pc:spChg>
        <pc:spChg chg="mod">
          <ac:chgData name="Yinan Li" userId="55ba4f79fc26ccb6" providerId="LiveId" clId="{41AEF859-9EF9-4A01-9C28-020BA533C1DB}" dt="2024-09-21T02:53:24.197" v="502" actId="164"/>
          <ac:spMkLst>
            <pc:docMk/>
            <pc:sldMk cId="60304827" sldId="292"/>
            <ac:spMk id="35980" creationId="{00000000-0000-0000-0000-000000000000}"/>
          </ac:spMkLst>
        </pc:spChg>
        <pc:spChg chg="mod">
          <ac:chgData name="Yinan Li" userId="55ba4f79fc26ccb6" providerId="LiveId" clId="{41AEF859-9EF9-4A01-9C28-020BA533C1DB}" dt="2024-09-21T02:53:24.197" v="502" actId="164"/>
          <ac:spMkLst>
            <pc:docMk/>
            <pc:sldMk cId="60304827" sldId="292"/>
            <ac:spMk id="35981" creationId="{00000000-0000-0000-0000-000000000000}"/>
          </ac:spMkLst>
        </pc:spChg>
        <pc:grpChg chg="add del mod">
          <ac:chgData name="Yinan Li" userId="55ba4f79fc26ccb6" providerId="LiveId" clId="{41AEF859-9EF9-4A01-9C28-020BA533C1DB}" dt="2024-09-21T02:53:25.602" v="503" actId="21"/>
          <ac:grpSpMkLst>
            <pc:docMk/>
            <pc:sldMk cId="60304827" sldId="292"/>
            <ac:grpSpMk id="2" creationId="{E6F1A384-A198-03EF-90BA-8B0AB03F1C49}"/>
          </ac:grpSpMkLst>
        </pc:grpChg>
        <pc:grpChg chg="add del mod">
          <ac:chgData name="Yinan Li" userId="55ba4f79fc26ccb6" providerId="LiveId" clId="{41AEF859-9EF9-4A01-9C28-020BA533C1DB}" dt="2024-09-21T02:54:10.995" v="513" actId="21"/>
          <ac:grpSpMkLst>
            <pc:docMk/>
            <pc:sldMk cId="60304827" sldId="292"/>
            <ac:grpSpMk id="3" creationId="{5F4F2D36-DB1C-A6EA-813A-36E615FC1BFB}"/>
          </ac:grpSpMkLst>
        </pc:grpChg>
        <pc:grpChg chg="mod">
          <ac:chgData name="Yinan Li" userId="55ba4f79fc26ccb6" providerId="LiveId" clId="{41AEF859-9EF9-4A01-9C28-020BA533C1DB}" dt="2024-09-21T02:53:24.197" v="502" actId="164"/>
          <ac:grpSpMkLst>
            <pc:docMk/>
            <pc:sldMk cId="60304827" sldId="292"/>
            <ac:grpSpMk id="20492" creationId="{00000000-0000-0000-0000-000000000000}"/>
          </ac:grpSpMkLst>
        </pc:grpChg>
        <pc:graphicFrameChg chg="mod">
          <ac:chgData name="Yinan Li" userId="55ba4f79fc26ccb6" providerId="LiveId" clId="{41AEF859-9EF9-4A01-9C28-020BA533C1DB}" dt="2024-09-21T02:54:08.766" v="512" actId="164"/>
          <ac:graphicFrameMkLst>
            <pc:docMk/>
            <pc:sldMk cId="60304827" sldId="292"/>
            <ac:graphicFrameMk id="27"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29"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2"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3"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4"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6"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2"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3"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84" creationId="{00000000-0000-0000-0000-000000000000}"/>
          </ac:graphicFrameMkLst>
        </pc:graphicFrameChg>
        <pc:graphicFrameChg chg="mod">
          <ac:chgData name="Yinan Li" userId="55ba4f79fc26ccb6" providerId="LiveId" clId="{41AEF859-9EF9-4A01-9C28-020BA533C1DB}" dt="2024-09-21T02:53:24.197" v="502" actId="164"/>
          <ac:graphicFrameMkLst>
            <pc:docMk/>
            <pc:sldMk cId="60304827" sldId="292"/>
            <ac:graphicFrameMk id="20491" creationId="{00000000-0000-0000-0000-000000000000}"/>
          </ac:graphicFrameMkLst>
        </pc:graphicFrameChg>
        <pc:graphicFrameChg chg="mod">
          <ac:chgData name="Yinan Li" userId="55ba4f79fc26ccb6" providerId="LiveId" clId="{41AEF859-9EF9-4A01-9C28-020BA533C1DB}" dt="2024-09-21T02:54:08.766" v="512" actId="164"/>
          <ac:graphicFrameMkLst>
            <pc:docMk/>
            <pc:sldMk cId="60304827" sldId="292"/>
            <ac:graphicFrameMk id="35966" creationId="{00000000-0000-0000-0000-000000000000}"/>
          </ac:graphicFrameMkLst>
        </pc:graphicFrameChg>
      </pc:sldChg>
      <pc:sldChg chg="add modAnim">
        <pc:chgData name="Yinan Li" userId="55ba4f79fc26ccb6" providerId="LiveId" clId="{41AEF859-9EF9-4A01-9C28-020BA533C1DB}" dt="2024-10-11T02:14:46.048" v="2010"/>
        <pc:sldMkLst>
          <pc:docMk/>
          <pc:sldMk cId="496875008" sldId="292"/>
        </pc:sldMkLst>
      </pc:sldChg>
      <pc:sldChg chg="add del">
        <pc:chgData name="Yinan Li" userId="55ba4f79fc26ccb6" providerId="LiveId" clId="{41AEF859-9EF9-4A01-9C28-020BA533C1DB}" dt="2024-10-11T01:52:22.791" v="1393" actId="47"/>
        <pc:sldMkLst>
          <pc:docMk/>
          <pc:sldMk cId="866990072" sldId="292"/>
        </pc:sldMkLst>
      </pc:sldChg>
      <pc:sldChg chg="add modAnim">
        <pc:chgData name="Yinan Li" userId="55ba4f79fc26ccb6" providerId="LiveId" clId="{41AEF859-9EF9-4A01-9C28-020BA533C1DB}" dt="2024-10-11T02:53:47.948" v="2681"/>
        <pc:sldMkLst>
          <pc:docMk/>
          <pc:sldMk cId="1986330652" sldId="293"/>
        </pc:sldMkLst>
      </pc:sldChg>
      <pc:sldChg chg="modSp del mod modAnim">
        <pc:chgData name="Yinan Li" userId="55ba4f79fc26ccb6" providerId="LiveId" clId="{41AEF859-9EF9-4A01-9C28-020BA533C1DB}" dt="2024-10-11T01:52:22.791" v="1393" actId="47"/>
        <pc:sldMkLst>
          <pc:docMk/>
          <pc:sldMk cId="3590511546" sldId="293"/>
        </pc:sldMkLst>
        <pc:spChg chg="mod">
          <ac:chgData name="Yinan Li" userId="55ba4f79fc26ccb6" providerId="LiveId" clId="{41AEF859-9EF9-4A01-9C28-020BA533C1DB}" dt="2024-09-21T02:57:17.520" v="560" actId="114"/>
          <ac:spMkLst>
            <pc:docMk/>
            <pc:sldMk cId="3590511546" sldId="293"/>
            <ac:spMk id="22532" creationId="{00000000-0000-0000-0000-000000000000}"/>
          </ac:spMkLst>
        </pc:spChg>
      </pc:sldChg>
      <pc:sldChg chg="addSp modSp del modAnim">
        <pc:chgData name="Yinan Li" userId="55ba4f79fc26ccb6" providerId="LiveId" clId="{41AEF859-9EF9-4A01-9C28-020BA533C1DB}" dt="2024-10-11T01:52:22.791" v="1393" actId="47"/>
        <pc:sldMkLst>
          <pc:docMk/>
          <pc:sldMk cId="1140698407" sldId="294"/>
        </pc:sldMkLst>
        <pc:spChg chg="mod">
          <ac:chgData name="Yinan Li" userId="55ba4f79fc26ccb6" providerId="LiveId" clId="{41AEF859-9EF9-4A01-9C28-020BA533C1DB}" dt="2024-09-21T02:59:40.041" v="576" actId="164"/>
          <ac:spMkLst>
            <pc:docMk/>
            <pc:sldMk cId="1140698407" sldId="294"/>
            <ac:spMk id="12" creationId="{00000000-0000-0000-0000-000000000000}"/>
          </ac:spMkLst>
        </pc:spChg>
        <pc:spChg chg="mod">
          <ac:chgData name="Yinan Li" userId="55ba4f79fc26ccb6" providerId="LiveId" clId="{41AEF859-9EF9-4A01-9C28-020BA533C1DB}" dt="2024-09-21T02:59:40.041" v="576" actId="164"/>
          <ac:spMkLst>
            <pc:docMk/>
            <pc:sldMk cId="1140698407" sldId="294"/>
            <ac:spMk id="44" creationId="{00000000-0000-0000-0000-000000000000}"/>
          </ac:spMkLst>
        </pc:spChg>
        <pc:grpChg chg="add mod">
          <ac:chgData name="Yinan Li" userId="55ba4f79fc26ccb6" providerId="LiveId" clId="{41AEF859-9EF9-4A01-9C28-020BA533C1DB}" dt="2024-09-21T02:59:40.041" v="576" actId="164"/>
          <ac:grpSpMkLst>
            <pc:docMk/>
            <pc:sldMk cId="1140698407" sldId="294"/>
            <ac:grpSpMk id="3" creationId="{45E0DFD8-F4AD-EE28-43BA-049F40085800}"/>
          </ac:grpSpMkLst>
        </pc:grpChg>
        <pc:grpChg chg="mod">
          <ac:chgData name="Yinan Li" userId="55ba4f79fc26ccb6" providerId="LiveId" clId="{41AEF859-9EF9-4A01-9C28-020BA533C1DB}" dt="2024-09-21T02:59:40.041" v="576" actId="164"/>
          <ac:grpSpMkLst>
            <pc:docMk/>
            <pc:sldMk cId="1140698407" sldId="294"/>
            <ac:grpSpMk id="14"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17"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20"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45" creationId="{00000000-0000-0000-0000-000000000000}"/>
          </ac:grpSpMkLst>
        </pc:grpChg>
        <pc:grpChg chg="mod">
          <ac:chgData name="Yinan Li" userId="55ba4f79fc26ccb6" providerId="LiveId" clId="{41AEF859-9EF9-4A01-9C28-020BA533C1DB}" dt="2024-09-21T02:59:40.041" v="576" actId="164"/>
          <ac:grpSpMkLst>
            <pc:docMk/>
            <pc:sldMk cId="1140698407" sldId="294"/>
            <ac:grpSpMk id="51" creationId="{00000000-0000-0000-0000-000000000000}"/>
          </ac:grpSpMkLst>
        </pc:grpChg>
        <pc:graphicFrameChg chg="mod">
          <ac:chgData name="Yinan Li" userId="55ba4f79fc26ccb6" providerId="LiveId" clId="{41AEF859-9EF9-4A01-9C28-020BA533C1DB}" dt="2024-09-21T02:59:40.041" v="576" actId="164"/>
          <ac:graphicFrameMkLst>
            <pc:docMk/>
            <pc:sldMk cId="1140698407" sldId="294"/>
            <ac:graphicFrameMk id="1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2"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43"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6"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7" creationId="{00000000-0000-0000-0000-000000000000}"/>
          </ac:graphicFrameMkLst>
        </pc:graphicFrameChg>
        <pc:graphicFrameChg chg="mod">
          <ac:chgData name="Yinan Li" userId="55ba4f79fc26ccb6" providerId="LiveId" clId="{41AEF859-9EF9-4A01-9C28-020BA533C1DB}" dt="2024-09-21T02:59:40.041" v="576" actId="164"/>
          <ac:graphicFrameMkLst>
            <pc:docMk/>
            <pc:sldMk cId="1140698407" sldId="294"/>
            <ac:graphicFrameMk id="58" creationId="{00000000-0000-0000-0000-000000000000}"/>
          </ac:graphicFrameMkLst>
        </pc:graphicFrameChg>
      </pc:sldChg>
      <pc:sldChg chg="delSp modSp add mod modAnim">
        <pc:chgData name="Yinan Li" userId="55ba4f79fc26ccb6" providerId="LiveId" clId="{41AEF859-9EF9-4A01-9C28-020BA533C1DB}" dt="2024-10-11T02:15:04.707" v="2027" actId="478"/>
        <pc:sldMkLst>
          <pc:docMk/>
          <pc:sldMk cId="3127242439" sldId="294"/>
        </pc:sldMkLst>
        <pc:spChg chg="del">
          <ac:chgData name="Yinan Li" userId="55ba4f79fc26ccb6" providerId="LiveId" clId="{41AEF859-9EF9-4A01-9C28-020BA533C1DB}" dt="2024-10-11T02:15:04.707" v="2027" actId="478"/>
          <ac:spMkLst>
            <pc:docMk/>
            <pc:sldMk cId="3127242439" sldId="294"/>
            <ac:spMk id="38928" creationId="{00000000-0000-0000-0000-000000000000}"/>
          </ac:spMkLst>
        </pc:spChg>
        <pc:spChg chg="mod">
          <ac:chgData name="Yinan Li" userId="55ba4f79fc26ccb6" providerId="LiveId" clId="{41AEF859-9EF9-4A01-9C28-020BA533C1DB}" dt="2024-10-11T02:15:00.518" v="2026"/>
          <ac:spMkLst>
            <pc:docMk/>
            <pc:sldMk cId="3127242439" sldId="294"/>
            <ac:spMk id="38930" creationId="{00000000-0000-0000-0000-000000000000}"/>
          </ac:spMkLst>
        </pc:spChg>
      </pc:sldChg>
      <pc:sldChg chg="del modAnim">
        <pc:chgData name="Yinan Li" userId="55ba4f79fc26ccb6" providerId="LiveId" clId="{41AEF859-9EF9-4A01-9C28-020BA533C1DB}" dt="2024-10-11T01:52:22.791" v="1393" actId="47"/>
        <pc:sldMkLst>
          <pc:docMk/>
          <pc:sldMk cId="1146456952" sldId="295"/>
        </pc:sldMkLst>
      </pc:sldChg>
      <pc:sldChg chg="modSp add modAnim">
        <pc:chgData name="Yinan Li" userId="55ba4f79fc26ccb6" providerId="LiveId" clId="{41AEF859-9EF9-4A01-9C28-020BA533C1DB}" dt="2024-10-11T02:16:58.359" v="2048"/>
        <pc:sldMkLst>
          <pc:docMk/>
          <pc:sldMk cId="3123590428" sldId="295"/>
        </pc:sldMkLst>
        <pc:spChg chg="mod">
          <ac:chgData name="Yinan Li" userId="55ba4f79fc26ccb6" providerId="LiveId" clId="{41AEF859-9EF9-4A01-9C28-020BA533C1DB}" dt="2024-10-11T02:16:41.470" v="2045" actId="20577"/>
          <ac:spMkLst>
            <pc:docMk/>
            <pc:sldMk cId="3123590428" sldId="295"/>
            <ac:spMk id="10" creationId="{00000000-0000-0000-0000-000000000000}"/>
          </ac:spMkLst>
        </pc:spChg>
      </pc:sldChg>
      <pc:sldChg chg="add modAnim">
        <pc:chgData name="Yinan Li" userId="55ba4f79fc26ccb6" providerId="LiveId" clId="{41AEF859-9EF9-4A01-9C28-020BA533C1DB}" dt="2024-10-11T02:17:52.247" v="2078"/>
        <pc:sldMkLst>
          <pc:docMk/>
          <pc:sldMk cId="994612118" sldId="296"/>
        </pc:sldMkLst>
      </pc:sldChg>
      <pc:sldChg chg="add del modAnim">
        <pc:chgData name="Yinan Li" userId="55ba4f79fc26ccb6" providerId="LiveId" clId="{41AEF859-9EF9-4A01-9C28-020BA533C1DB}" dt="2024-10-11T01:52:22.791" v="1393" actId="47"/>
        <pc:sldMkLst>
          <pc:docMk/>
          <pc:sldMk cId="2511351674" sldId="296"/>
        </pc:sldMkLst>
      </pc:sldChg>
      <pc:sldChg chg="add del modAnim">
        <pc:chgData name="Yinan Li" userId="55ba4f79fc26ccb6" providerId="LiveId" clId="{41AEF859-9EF9-4A01-9C28-020BA533C1DB}" dt="2024-10-11T01:52:22.791" v="1393" actId="47"/>
        <pc:sldMkLst>
          <pc:docMk/>
          <pc:sldMk cId="151001219" sldId="298"/>
        </pc:sldMkLst>
      </pc:sldChg>
      <pc:sldChg chg="add modAnim">
        <pc:chgData name="Yinan Li" userId="55ba4f79fc26ccb6" providerId="LiveId" clId="{41AEF859-9EF9-4A01-9C28-020BA533C1DB}" dt="2024-10-11T02:18:18.194" v="2095"/>
        <pc:sldMkLst>
          <pc:docMk/>
          <pc:sldMk cId="2864029899" sldId="298"/>
        </pc:sldMkLst>
      </pc:sldChg>
      <pc:sldChg chg="add del modAnim">
        <pc:chgData name="Yinan Li" userId="55ba4f79fc26ccb6" providerId="LiveId" clId="{41AEF859-9EF9-4A01-9C28-020BA533C1DB}" dt="2024-10-11T01:52:22.791" v="1393" actId="47"/>
        <pc:sldMkLst>
          <pc:docMk/>
          <pc:sldMk cId="2162124243" sldId="300"/>
        </pc:sldMkLst>
      </pc:sldChg>
      <pc:sldChg chg="add">
        <pc:chgData name="Yinan Li" userId="55ba4f79fc26ccb6" providerId="LiveId" clId="{41AEF859-9EF9-4A01-9C28-020BA533C1DB}" dt="2024-10-11T02:49:52.838" v="2538"/>
        <pc:sldMkLst>
          <pc:docMk/>
          <pc:sldMk cId="1854411219" sldId="301"/>
        </pc:sldMkLst>
      </pc:sldChg>
      <pc:sldChg chg="add modAnim">
        <pc:chgData name="Yinan Li" userId="55ba4f79fc26ccb6" providerId="LiveId" clId="{41AEF859-9EF9-4A01-9C28-020BA533C1DB}" dt="2024-10-11T02:47:28.586" v="2496"/>
        <pc:sldMkLst>
          <pc:docMk/>
          <pc:sldMk cId="3371303890" sldId="302"/>
        </pc:sldMkLst>
      </pc:sldChg>
      <pc:sldChg chg="add del modAnim">
        <pc:chgData name="Yinan Li" userId="55ba4f79fc26ccb6" providerId="LiveId" clId="{41AEF859-9EF9-4A01-9C28-020BA533C1DB}" dt="2024-10-11T01:52:22.791" v="1393" actId="47"/>
        <pc:sldMkLst>
          <pc:docMk/>
          <pc:sldMk cId="3544892483" sldId="302"/>
        </pc:sldMkLst>
      </pc:sldChg>
      <pc:sldChg chg="add del modAnim">
        <pc:chgData name="Yinan Li" userId="55ba4f79fc26ccb6" providerId="LiveId" clId="{41AEF859-9EF9-4A01-9C28-020BA533C1DB}" dt="2024-10-11T01:52:22.791" v="1393" actId="47"/>
        <pc:sldMkLst>
          <pc:docMk/>
          <pc:sldMk cId="2927037176" sldId="303"/>
        </pc:sldMkLst>
      </pc:sldChg>
      <pc:sldChg chg="add modAnim">
        <pc:chgData name="Yinan Li" userId="55ba4f79fc26ccb6" providerId="LiveId" clId="{41AEF859-9EF9-4A01-9C28-020BA533C1DB}" dt="2024-10-11T02:01:31.931" v="1681"/>
        <pc:sldMkLst>
          <pc:docMk/>
          <pc:sldMk cId="3474753677" sldId="303"/>
        </pc:sldMkLst>
      </pc:sldChg>
      <pc:sldChg chg="addSp delSp modSp add mod modAnim">
        <pc:chgData name="Yinan Li" userId="55ba4f79fc26ccb6" providerId="LiveId" clId="{41AEF859-9EF9-4A01-9C28-020BA533C1DB}" dt="2024-10-11T02:02:32.739" v="1711" actId="1076"/>
        <pc:sldMkLst>
          <pc:docMk/>
          <pc:sldMk cId="3122453743" sldId="304"/>
        </pc:sldMkLst>
        <pc:spChg chg="add mod">
          <ac:chgData name="Yinan Li" userId="55ba4f79fc26ccb6" providerId="LiveId" clId="{41AEF859-9EF9-4A01-9C28-020BA533C1DB}" dt="2024-10-11T02:02:32.739" v="1711" actId="1076"/>
          <ac:spMkLst>
            <pc:docMk/>
            <pc:sldMk cId="3122453743" sldId="304"/>
            <ac:spMk id="13" creationId="{00000000-0000-0000-0000-000000000000}"/>
          </ac:spMkLst>
        </pc:spChg>
        <pc:graphicFrameChg chg="del mod replId">
          <ac:chgData name="Yinan Li" userId="55ba4f79fc26ccb6" providerId="LiveId" clId="{41AEF859-9EF9-4A01-9C28-020BA533C1DB}" dt="2024-10-11T02:02:13.350" v="1705"/>
          <ac:graphicFrameMkLst>
            <pc:docMk/>
            <pc:sldMk cId="3122453743" sldId="304"/>
            <ac:graphicFrameMk id="4" creationId="{00000000-0000-0000-0000-000000000000}"/>
          </ac:graphicFrameMkLst>
        </pc:graphicFrameChg>
      </pc:sldChg>
      <pc:sldChg chg="modSp add del mod modAnim">
        <pc:chgData name="Yinan Li" userId="55ba4f79fc26ccb6" providerId="LiveId" clId="{41AEF859-9EF9-4A01-9C28-020BA533C1DB}" dt="2024-10-11T01:52:22.791" v="1393" actId="47"/>
        <pc:sldMkLst>
          <pc:docMk/>
          <pc:sldMk cId="3201419742" sldId="305"/>
        </pc:sldMkLst>
        <pc:spChg chg="mod">
          <ac:chgData name="Yinan Li" userId="55ba4f79fc26ccb6" providerId="LiveId" clId="{41AEF859-9EF9-4A01-9C28-020BA533C1DB}" dt="2024-09-23T08:54:14.414" v="897" actId="20577"/>
          <ac:spMkLst>
            <pc:docMk/>
            <pc:sldMk cId="3201419742" sldId="305"/>
            <ac:spMk id="18439" creationId="{00000000-0000-0000-0000-000000000000}"/>
          </ac:spMkLst>
        </pc:spChg>
      </pc:sldChg>
      <pc:sldChg chg="modSp add modAnim">
        <pc:chgData name="Yinan Li" userId="55ba4f79fc26ccb6" providerId="LiveId" clId="{41AEF859-9EF9-4A01-9C28-020BA533C1DB}" dt="2024-10-11T01:53:45.521" v="1452" actId="108"/>
        <pc:sldMkLst>
          <pc:docMk/>
          <pc:sldMk cId="3746202836" sldId="305"/>
        </pc:sldMkLst>
        <pc:spChg chg="mod">
          <ac:chgData name="Yinan Li" userId="55ba4f79fc26ccb6" providerId="LiveId" clId="{41AEF859-9EF9-4A01-9C28-020BA533C1DB}" dt="2024-10-11T01:53:45.521" v="1452" actId="108"/>
          <ac:spMkLst>
            <pc:docMk/>
            <pc:sldMk cId="3746202836" sldId="305"/>
            <ac:spMk id="26" creationId="{00000000-0000-0000-0000-000000000000}"/>
          </ac:spMkLst>
        </pc:spChg>
      </pc:sldChg>
      <pc:sldChg chg="add modAnim">
        <pc:chgData name="Yinan Li" userId="55ba4f79fc26ccb6" providerId="LiveId" clId="{41AEF859-9EF9-4A01-9C28-020BA533C1DB}" dt="2024-10-11T01:53:56.760" v="1456"/>
        <pc:sldMkLst>
          <pc:docMk/>
          <pc:sldMk cId="3868484221" sldId="306"/>
        </pc:sldMkLst>
      </pc:sldChg>
      <pc:sldChg chg="add del modAnim">
        <pc:chgData name="Yinan Li" userId="55ba4f79fc26ccb6" providerId="LiveId" clId="{41AEF859-9EF9-4A01-9C28-020BA533C1DB}" dt="2024-10-11T01:52:22.791" v="1393" actId="47"/>
        <pc:sldMkLst>
          <pc:docMk/>
          <pc:sldMk cId="2537953534" sldId="307"/>
        </pc:sldMkLst>
      </pc:sldChg>
      <pc:sldChg chg="delSp modSp add mod modAnim">
        <pc:chgData name="Yinan Li" userId="55ba4f79fc26ccb6" providerId="LiveId" clId="{41AEF859-9EF9-4A01-9C28-020BA533C1DB}" dt="2024-10-11T01:54:33.707" v="1475" actId="20577"/>
        <pc:sldMkLst>
          <pc:docMk/>
          <pc:sldMk cId="3201845309" sldId="307"/>
        </pc:sldMkLst>
        <pc:spChg chg="del mod">
          <ac:chgData name="Yinan Li" userId="55ba4f79fc26ccb6" providerId="LiveId" clId="{41AEF859-9EF9-4A01-9C28-020BA533C1DB}" dt="2024-10-11T01:54:24.425" v="1472" actId="478"/>
          <ac:spMkLst>
            <pc:docMk/>
            <pc:sldMk cId="3201845309" sldId="307"/>
            <ac:spMk id="11275" creationId="{00000000-0000-0000-0000-000000000000}"/>
          </ac:spMkLst>
        </pc:spChg>
        <pc:spChg chg="mod">
          <ac:chgData name="Yinan Li" userId="55ba4f79fc26ccb6" providerId="LiveId" clId="{41AEF859-9EF9-4A01-9C28-020BA533C1DB}" dt="2024-10-11T01:54:33.707" v="1475" actId="20577"/>
          <ac:spMkLst>
            <pc:docMk/>
            <pc:sldMk cId="3201845309" sldId="307"/>
            <ac:spMk id="11281" creationId="{00000000-0000-0000-0000-000000000000}"/>
          </ac:spMkLst>
        </pc:spChg>
      </pc:sldChg>
      <pc:sldChg chg="delSp modSp add mod modAnim">
        <pc:chgData name="Yinan Li" userId="55ba4f79fc26ccb6" providerId="LiveId" clId="{41AEF859-9EF9-4A01-9C28-020BA533C1DB}" dt="2024-10-11T01:56:32.915" v="1523" actId="20577"/>
        <pc:sldMkLst>
          <pc:docMk/>
          <pc:sldMk cId="3836123719" sldId="308"/>
        </pc:sldMkLst>
        <pc:spChg chg="mod">
          <ac:chgData name="Yinan Li" userId="55ba4f79fc26ccb6" providerId="LiveId" clId="{41AEF859-9EF9-4A01-9C28-020BA533C1DB}" dt="2024-10-11T01:56:32.915" v="1523" actId="20577"/>
          <ac:spMkLst>
            <pc:docMk/>
            <pc:sldMk cId="3836123719" sldId="308"/>
            <ac:spMk id="7" creationId="{00000000-0000-0000-0000-000000000000}"/>
          </ac:spMkLst>
        </pc:spChg>
        <pc:spChg chg="mod">
          <ac:chgData name="Yinan Li" userId="55ba4f79fc26ccb6" providerId="LiveId" clId="{41AEF859-9EF9-4A01-9C28-020BA533C1DB}" dt="2024-10-11T01:55:59.415" v="1517" actId="20577"/>
          <ac:spMkLst>
            <pc:docMk/>
            <pc:sldMk cId="3836123719" sldId="308"/>
            <ac:spMk id="9" creationId="{00000000-0000-0000-0000-000000000000}"/>
          </ac:spMkLst>
        </pc:spChg>
        <pc:spChg chg="mod">
          <ac:chgData name="Yinan Li" userId="55ba4f79fc26ccb6" providerId="LiveId" clId="{41AEF859-9EF9-4A01-9C28-020BA533C1DB}" dt="2024-10-11T01:56:31.065" v="1522" actId="20577"/>
          <ac:spMkLst>
            <pc:docMk/>
            <pc:sldMk cId="3836123719" sldId="308"/>
            <ac:spMk id="10244" creationId="{00000000-0000-0000-0000-000000000000}"/>
          </ac:spMkLst>
        </pc:spChg>
        <pc:graphicFrameChg chg="mod">
          <ac:chgData name="Yinan Li" userId="55ba4f79fc26ccb6" providerId="LiveId" clId="{41AEF859-9EF9-4A01-9C28-020BA533C1DB}" dt="2024-10-11T01:56:26.265" v="1521" actId="1076"/>
          <ac:graphicFrameMkLst>
            <pc:docMk/>
            <pc:sldMk cId="3836123719" sldId="308"/>
            <ac:graphicFrameMk id="5" creationId="{00000000-0000-0000-0000-000000000000}"/>
          </ac:graphicFrameMkLst>
        </pc:graphicFrameChg>
        <pc:graphicFrameChg chg="del">
          <ac:chgData name="Yinan Li" userId="55ba4f79fc26ccb6" providerId="LiveId" clId="{41AEF859-9EF9-4A01-9C28-020BA533C1DB}" dt="2024-10-11T01:56:17.001" v="1519" actId="478"/>
          <ac:graphicFrameMkLst>
            <pc:docMk/>
            <pc:sldMk cId="3836123719" sldId="308"/>
            <ac:graphicFrameMk id="6" creationId="{00000000-0000-0000-0000-000000000000}"/>
          </ac:graphicFrameMkLst>
        </pc:graphicFrameChg>
        <pc:graphicFrameChg chg="mod">
          <ac:chgData name="Yinan Li" userId="55ba4f79fc26ccb6" providerId="LiveId" clId="{41AEF859-9EF9-4A01-9C28-020BA533C1DB}" dt="2024-10-11T01:56:22.267" v="1520" actId="1076"/>
          <ac:graphicFrameMkLst>
            <pc:docMk/>
            <pc:sldMk cId="3836123719" sldId="308"/>
            <ac:graphicFrameMk id="18434" creationId="{00000000-0000-0000-0000-000000000000}"/>
          </ac:graphicFrameMkLst>
        </pc:graphicFrameChg>
        <pc:graphicFrameChg chg="del">
          <ac:chgData name="Yinan Li" userId="55ba4f79fc26ccb6" providerId="LiveId" clId="{41AEF859-9EF9-4A01-9C28-020BA533C1DB}" dt="2024-10-11T01:56:09.942" v="1518" actId="478"/>
          <ac:graphicFrameMkLst>
            <pc:docMk/>
            <pc:sldMk cId="3836123719" sldId="308"/>
            <ac:graphicFrameMk id="18435"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28705810" sldId="309"/>
        </pc:sldMkLst>
      </pc:sldChg>
      <pc:sldChg chg="modSp add modAnim">
        <pc:chgData name="Yinan Li" userId="55ba4f79fc26ccb6" providerId="LiveId" clId="{41AEF859-9EF9-4A01-9C28-020BA533C1DB}" dt="2024-10-11T01:57:50.145" v="1573"/>
        <pc:sldMkLst>
          <pc:docMk/>
          <pc:sldMk cId="2293689640" sldId="309"/>
        </pc:sldMkLst>
        <pc:spChg chg="mod">
          <ac:chgData name="Yinan Li" userId="55ba4f79fc26ccb6" providerId="LiveId" clId="{41AEF859-9EF9-4A01-9C28-020BA533C1DB}" dt="2024-10-11T01:57:50.145" v="1573"/>
          <ac:spMkLst>
            <pc:docMk/>
            <pc:sldMk cId="2293689640" sldId="309"/>
            <ac:spMk id="11" creationId="{00000000-0000-0000-0000-000000000000}"/>
          </ac:spMkLst>
        </pc:spChg>
      </pc:sldChg>
      <pc:sldChg chg="modSp add mod modAnim">
        <pc:chgData name="Yinan Li" userId="55ba4f79fc26ccb6" providerId="LiveId" clId="{41AEF859-9EF9-4A01-9C28-020BA533C1DB}" dt="2024-10-11T01:58:15.329" v="1594"/>
        <pc:sldMkLst>
          <pc:docMk/>
          <pc:sldMk cId="1397601298" sldId="310"/>
        </pc:sldMkLst>
        <pc:spChg chg="mod">
          <ac:chgData name="Yinan Li" userId="55ba4f79fc26ccb6" providerId="LiveId" clId="{41AEF859-9EF9-4A01-9C28-020BA533C1DB}" dt="2024-10-11T01:58:10.776" v="1590"/>
          <ac:spMkLst>
            <pc:docMk/>
            <pc:sldMk cId="1397601298" sldId="310"/>
            <ac:spMk id="26634" creationId="{00000000-0000-0000-0000-000000000000}"/>
          </ac:spMkLst>
        </pc:spChg>
        <pc:graphicFrameChg chg="mod">
          <ac:chgData name="Yinan Li" userId="55ba4f79fc26ccb6" providerId="LiveId" clId="{41AEF859-9EF9-4A01-9C28-020BA533C1DB}" dt="2024-10-11T01:58:02.094" v="1575" actId="1076"/>
          <ac:graphicFrameMkLst>
            <pc:docMk/>
            <pc:sldMk cId="1397601298" sldId="310"/>
            <ac:graphicFrameMk id="26626" creationId="{00000000-0000-0000-0000-000000000000}"/>
          </ac:graphicFrameMkLst>
        </pc:graphicFrameChg>
        <pc:graphicFrameChg chg="mod">
          <ac:chgData name="Yinan Li" userId="55ba4f79fc26ccb6" providerId="LiveId" clId="{41AEF859-9EF9-4A01-9C28-020BA533C1DB}" dt="2024-10-11T01:57:59.460" v="1574" actId="1076"/>
          <ac:graphicFrameMkLst>
            <pc:docMk/>
            <pc:sldMk cId="1397601298" sldId="310"/>
            <ac:graphicFrameMk id="26629"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93339932" sldId="311"/>
        </pc:sldMkLst>
      </pc:sldChg>
      <pc:sldChg chg="modSp add modAnim">
        <pc:chgData name="Yinan Li" userId="55ba4f79fc26ccb6" providerId="LiveId" clId="{41AEF859-9EF9-4A01-9C28-020BA533C1DB}" dt="2024-10-11T01:58:44.398" v="1614" actId="20577"/>
        <pc:sldMkLst>
          <pc:docMk/>
          <pc:sldMk cId="803865198" sldId="311"/>
        </pc:sldMkLst>
        <pc:spChg chg="mod">
          <ac:chgData name="Yinan Li" userId="55ba4f79fc26ccb6" providerId="LiveId" clId="{41AEF859-9EF9-4A01-9C28-020BA533C1DB}" dt="2024-10-11T01:58:44.398" v="1614" actId="20577"/>
          <ac:spMkLst>
            <pc:docMk/>
            <pc:sldMk cId="803865198" sldId="311"/>
            <ac:spMk id="20491" creationId="{00000000-0000-0000-0000-000000000000}"/>
          </ac:spMkLst>
        </pc:spChg>
      </pc:sldChg>
      <pc:sldChg chg="add modAnim">
        <pc:chgData name="Yinan Li" userId="55ba4f79fc26ccb6" providerId="LiveId" clId="{41AEF859-9EF9-4A01-9C28-020BA533C1DB}" dt="2024-10-11T01:59:09.357" v="1638"/>
        <pc:sldMkLst>
          <pc:docMk/>
          <pc:sldMk cId="33101278" sldId="312"/>
        </pc:sldMkLst>
      </pc:sldChg>
      <pc:sldChg chg="modSp add modAnim">
        <pc:chgData name="Yinan Li" userId="55ba4f79fc26ccb6" providerId="LiveId" clId="{41AEF859-9EF9-4A01-9C28-020BA533C1DB}" dt="2024-10-11T01:54:59.053" v="1488"/>
        <pc:sldMkLst>
          <pc:docMk/>
          <pc:sldMk cId="3619616448" sldId="313"/>
        </pc:sldMkLst>
        <pc:spChg chg="mod">
          <ac:chgData name="Yinan Li" userId="55ba4f79fc26ccb6" providerId="LiveId" clId="{41AEF859-9EF9-4A01-9C28-020BA533C1DB}" dt="2024-10-11T01:54:59.053" v="1488"/>
          <ac:spMkLst>
            <pc:docMk/>
            <pc:sldMk cId="3619616448" sldId="313"/>
            <ac:spMk id="79882" creationId="{00000000-0000-0000-0000-000000000000}"/>
          </ac:spMkLst>
        </pc:spChg>
      </pc:sldChg>
      <pc:sldChg chg="add del modAnim">
        <pc:chgData name="Yinan Li" userId="55ba4f79fc26ccb6" providerId="LiveId" clId="{41AEF859-9EF9-4A01-9C28-020BA533C1DB}" dt="2024-10-11T01:52:22.791" v="1393" actId="47"/>
        <pc:sldMkLst>
          <pc:docMk/>
          <pc:sldMk cId="4079207694" sldId="313"/>
        </pc:sldMkLst>
      </pc:sldChg>
      <pc:sldChg chg="add">
        <pc:chgData name="Yinan Li" userId="55ba4f79fc26ccb6" providerId="LiveId" clId="{41AEF859-9EF9-4A01-9C28-020BA533C1DB}" dt="2024-10-11T01:52:33.780" v="1394"/>
        <pc:sldMkLst>
          <pc:docMk/>
          <pc:sldMk cId="3417169097" sldId="314"/>
        </pc:sldMkLst>
      </pc:sldChg>
      <pc:sldChg chg="add del modAnim">
        <pc:chgData name="Yinan Li" userId="55ba4f79fc26ccb6" providerId="LiveId" clId="{41AEF859-9EF9-4A01-9C28-020BA533C1DB}" dt="2024-10-11T01:52:22.791" v="1393" actId="47"/>
        <pc:sldMkLst>
          <pc:docMk/>
          <pc:sldMk cId="41933286" sldId="315"/>
        </pc:sldMkLst>
      </pc:sldChg>
      <pc:sldChg chg="modSp add mod">
        <pc:chgData name="Yinan Li" userId="55ba4f79fc26ccb6" providerId="LiveId" clId="{41AEF859-9EF9-4A01-9C28-020BA533C1DB}" dt="2024-10-11T01:59:57.399" v="1640" actId="1076"/>
        <pc:sldMkLst>
          <pc:docMk/>
          <pc:sldMk cId="506746020" sldId="315"/>
        </pc:sldMkLst>
        <pc:spChg chg="mod">
          <ac:chgData name="Yinan Li" userId="55ba4f79fc26ccb6" providerId="LiveId" clId="{41AEF859-9EF9-4A01-9C28-020BA533C1DB}" dt="2024-10-11T01:59:57.399" v="1640" actId="1076"/>
          <ac:spMkLst>
            <pc:docMk/>
            <pc:sldMk cId="506746020" sldId="315"/>
            <ac:spMk id="3" creationId="{00000000-0000-0000-0000-000000000000}"/>
          </ac:spMkLst>
        </pc:spChg>
        <pc:spChg chg="mod">
          <ac:chgData name="Yinan Li" userId="55ba4f79fc26ccb6" providerId="LiveId" clId="{41AEF859-9EF9-4A01-9C28-020BA533C1DB}" dt="2024-10-11T01:59:57.399" v="1640" actId="1076"/>
          <ac:spMkLst>
            <pc:docMk/>
            <pc:sldMk cId="506746020" sldId="315"/>
            <ac:spMk id="4" creationId="{00000000-0000-0000-0000-000000000000}"/>
          </ac:spMkLst>
        </pc:spChg>
        <pc:spChg chg="mod">
          <ac:chgData name="Yinan Li" userId="55ba4f79fc26ccb6" providerId="LiveId" clId="{41AEF859-9EF9-4A01-9C28-020BA533C1DB}" dt="2024-10-11T01:59:57.399" v="1640" actId="1076"/>
          <ac:spMkLst>
            <pc:docMk/>
            <pc:sldMk cId="506746020" sldId="315"/>
            <ac:spMk id="5" creationId="{00000000-0000-0000-0000-000000000000}"/>
          </ac:spMkLst>
        </pc:spChg>
        <pc:spChg chg="mod">
          <ac:chgData name="Yinan Li" userId="55ba4f79fc26ccb6" providerId="LiveId" clId="{41AEF859-9EF9-4A01-9C28-020BA533C1DB}" dt="2024-10-11T01:59:57.399" v="1640" actId="1076"/>
          <ac:spMkLst>
            <pc:docMk/>
            <pc:sldMk cId="506746020" sldId="315"/>
            <ac:spMk id="6" creationId="{00000000-0000-0000-0000-000000000000}"/>
          </ac:spMkLst>
        </pc:spChg>
      </pc:sldChg>
      <pc:sldChg chg="add del">
        <pc:chgData name="Yinan Li" userId="55ba4f79fc26ccb6" providerId="LiveId" clId="{41AEF859-9EF9-4A01-9C28-020BA533C1DB}" dt="2024-09-21T03:02:50.004" v="597" actId="47"/>
        <pc:sldMkLst>
          <pc:docMk/>
          <pc:sldMk cId="2315799004" sldId="316"/>
        </pc:sldMkLst>
      </pc:sldChg>
      <pc:sldChg chg="add modAnim">
        <pc:chgData name="Yinan Li" userId="55ba4f79fc26ccb6" providerId="LiveId" clId="{41AEF859-9EF9-4A01-9C28-020BA533C1DB}" dt="2024-10-11T02:00:02.495" v="1646"/>
        <pc:sldMkLst>
          <pc:docMk/>
          <pc:sldMk cId="3051607680" sldId="316"/>
        </pc:sldMkLst>
      </pc:sldChg>
      <pc:sldChg chg="add del modAnim">
        <pc:chgData name="Yinan Li" userId="55ba4f79fc26ccb6" providerId="LiveId" clId="{41AEF859-9EF9-4A01-9C28-020BA533C1DB}" dt="2024-10-11T01:52:22.791" v="1393" actId="47"/>
        <pc:sldMkLst>
          <pc:docMk/>
          <pc:sldMk cId="1727901128" sldId="317"/>
        </pc:sldMkLst>
      </pc:sldChg>
      <pc:sldChg chg="add modAnim">
        <pc:chgData name="Yinan Li" userId="55ba4f79fc26ccb6" providerId="LiveId" clId="{41AEF859-9EF9-4A01-9C28-020BA533C1DB}" dt="2024-10-11T02:01:41.785" v="1692"/>
        <pc:sldMkLst>
          <pc:docMk/>
          <pc:sldMk cId="2242929353" sldId="317"/>
        </pc:sldMkLst>
      </pc:sldChg>
      <pc:sldChg chg="add del modAnim">
        <pc:chgData name="Yinan Li" userId="55ba4f79fc26ccb6" providerId="LiveId" clId="{41AEF859-9EF9-4A01-9C28-020BA533C1DB}" dt="2024-10-11T01:52:22.791" v="1393" actId="47"/>
        <pc:sldMkLst>
          <pc:docMk/>
          <pc:sldMk cId="2789805494" sldId="318"/>
        </pc:sldMkLst>
      </pc:sldChg>
      <pc:sldChg chg="add modAnim">
        <pc:chgData name="Yinan Li" userId="55ba4f79fc26ccb6" providerId="LiveId" clId="{41AEF859-9EF9-4A01-9C28-020BA533C1DB}" dt="2024-10-11T02:03:26.801" v="1726"/>
        <pc:sldMkLst>
          <pc:docMk/>
          <pc:sldMk cId="4101815251" sldId="318"/>
        </pc:sldMkLst>
      </pc:sldChg>
      <pc:sldChg chg="add del modAnim">
        <pc:chgData name="Yinan Li" userId="55ba4f79fc26ccb6" providerId="LiveId" clId="{41AEF859-9EF9-4A01-9C28-020BA533C1DB}" dt="2024-10-11T01:52:22.791" v="1393" actId="47"/>
        <pc:sldMkLst>
          <pc:docMk/>
          <pc:sldMk cId="416755381" sldId="319"/>
        </pc:sldMkLst>
      </pc:sldChg>
      <pc:sldChg chg="add modAnim">
        <pc:chgData name="Yinan Li" userId="55ba4f79fc26ccb6" providerId="LiveId" clId="{41AEF859-9EF9-4A01-9C28-020BA533C1DB}" dt="2024-10-11T02:03:38.003" v="1733"/>
        <pc:sldMkLst>
          <pc:docMk/>
          <pc:sldMk cId="1823670837" sldId="319"/>
        </pc:sldMkLst>
      </pc:sldChg>
      <pc:sldChg chg="add del modAnim">
        <pc:chgData name="Yinan Li" userId="55ba4f79fc26ccb6" providerId="LiveId" clId="{41AEF859-9EF9-4A01-9C28-020BA533C1DB}" dt="2024-10-11T01:52:22.791" v="1393" actId="47"/>
        <pc:sldMkLst>
          <pc:docMk/>
          <pc:sldMk cId="1106285652" sldId="320"/>
        </pc:sldMkLst>
      </pc:sldChg>
      <pc:sldChg chg="add modAnim">
        <pc:chgData name="Yinan Li" userId="55ba4f79fc26ccb6" providerId="LiveId" clId="{41AEF859-9EF9-4A01-9C28-020BA533C1DB}" dt="2024-10-11T02:07:38.807" v="1851"/>
        <pc:sldMkLst>
          <pc:docMk/>
          <pc:sldMk cId="1431252765" sldId="320"/>
        </pc:sldMkLst>
      </pc:sldChg>
      <pc:sldChg chg="add modAnim">
        <pc:chgData name="Yinan Li" userId="55ba4f79fc26ccb6" providerId="LiveId" clId="{41AEF859-9EF9-4A01-9C28-020BA533C1DB}" dt="2024-10-11T02:18:40.084" v="2103"/>
        <pc:sldMkLst>
          <pc:docMk/>
          <pc:sldMk cId="270983721" sldId="321"/>
        </pc:sldMkLst>
      </pc:sldChg>
      <pc:sldChg chg="addSp modSp add del modAnim">
        <pc:chgData name="Yinan Li" userId="55ba4f79fc26ccb6" providerId="LiveId" clId="{41AEF859-9EF9-4A01-9C28-020BA533C1DB}" dt="2024-10-11T01:52:22.791" v="1393" actId="47"/>
        <pc:sldMkLst>
          <pc:docMk/>
          <pc:sldMk cId="1412262278" sldId="321"/>
        </pc:sldMkLst>
        <pc:spChg chg="mod">
          <ac:chgData name="Yinan Li" userId="55ba4f79fc26ccb6" providerId="LiveId" clId="{41AEF859-9EF9-4A01-9C28-020BA533C1DB}" dt="2024-09-21T03:06:00.038" v="640" actId="164"/>
          <ac:spMkLst>
            <pc:docMk/>
            <pc:sldMk cId="1412262278" sldId="321"/>
            <ac:spMk id="27" creationId="{00000000-0000-0000-0000-000000000000}"/>
          </ac:spMkLst>
        </pc:spChg>
        <pc:spChg chg="mod">
          <ac:chgData name="Yinan Li" userId="55ba4f79fc26ccb6" providerId="LiveId" clId="{41AEF859-9EF9-4A01-9C28-020BA533C1DB}" dt="2024-09-21T03:06:00.038" v="640" actId="164"/>
          <ac:spMkLst>
            <pc:docMk/>
            <pc:sldMk cId="1412262278" sldId="321"/>
            <ac:spMk id="29" creationId="{00000000-0000-0000-0000-000000000000}"/>
          </ac:spMkLst>
        </pc:spChg>
        <pc:spChg chg="mod">
          <ac:chgData name="Yinan Li" userId="55ba4f79fc26ccb6" providerId="LiveId" clId="{41AEF859-9EF9-4A01-9C28-020BA533C1DB}" dt="2024-09-21T03:06:00.038" v="640" actId="164"/>
          <ac:spMkLst>
            <pc:docMk/>
            <pc:sldMk cId="1412262278" sldId="321"/>
            <ac:spMk id="37" creationId="{00000000-0000-0000-0000-000000000000}"/>
          </ac:spMkLst>
        </pc:spChg>
        <pc:spChg chg="mod">
          <ac:chgData name="Yinan Li" userId="55ba4f79fc26ccb6" providerId="LiveId" clId="{41AEF859-9EF9-4A01-9C28-020BA533C1DB}" dt="2024-09-21T03:06:00.038" v="640" actId="164"/>
          <ac:spMkLst>
            <pc:docMk/>
            <pc:sldMk cId="1412262278" sldId="321"/>
            <ac:spMk id="38" creationId="{00000000-0000-0000-0000-000000000000}"/>
          </ac:spMkLst>
        </pc:spChg>
        <pc:spChg chg="mod">
          <ac:chgData name="Yinan Li" userId="55ba4f79fc26ccb6" providerId="LiveId" clId="{41AEF859-9EF9-4A01-9C28-020BA533C1DB}" dt="2024-09-21T03:06:10.006" v="642" actId="164"/>
          <ac:spMkLst>
            <pc:docMk/>
            <pc:sldMk cId="1412262278" sldId="321"/>
            <ac:spMk id="40" creationId="{00000000-0000-0000-0000-000000000000}"/>
          </ac:spMkLst>
        </pc:spChg>
        <pc:spChg chg="mod">
          <ac:chgData name="Yinan Li" userId="55ba4f79fc26ccb6" providerId="LiveId" clId="{41AEF859-9EF9-4A01-9C28-020BA533C1DB}" dt="2024-09-21T03:06:10.006" v="642" actId="164"/>
          <ac:spMkLst>
            <pc:docMk/>
            <pc:sldMk cId="1412262278" sldId="321"/>
            <ac:spMk id="44" creationId="{00000000-0000-0000-0000-000000000000}"/>
          </ac:spMkLst>
        </pc:spChg>
        <pc:spChg chg="mod">
          <ac:chgData name="Yinan Li" userId="55ba4f79fc26ccb6" providerId="LiveId" clId="{41AEF859-9EF9-4A01-9C28-020BA533C1DB}" dt="2024-09-21T03:05:23.286" v="622" actId="164"/>
          <ac:spMkLst>
            <pc:docMk/>
            <pc:sldMk cId="1412262278" sldId="321"/>
            <ac:spMk id="27658" creationId="{00000000-0000-0000-0000-000000000000}"/>
          </ac:spMkLst>
        </pc:spChg>
        <pc:grpChg chg="mod">
          <ac:chgData name="Yinan Li" userId="55ba4f79fc26ccb6" providerId="LiveId" clId="{41AEF859-9EF9-4A01-9C28-020BA533C1DB}" dt="2024-09-21T03:05:23.286" v="622" actId="164"/>
          <ac:grpSpMkLst>
            <pc:docMk/>
            <pc:sldMk cId="1412262278" sldId="321"/>
            <ac:grpSpMk id="4"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5"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6" creationId="{00000000-0000-0000-0000-000000000000}"/>
          </ac:grpSpMkLst>
        </pc:grpChg>
        <pc:grpChg chg="mod">
          <ac:chgData name="Yinan Li" userId="55ba4f79fc26ccb6" providerId="LiveId" clId="{41AEF859-9EF9-4A01-9C28-020BA533C1DB}" dt="2024-09-21T03:05:23.286" v="622" actId="164"/>
          <ac:grpSpMkLst>
            <pc:docMk/>
            <pc:sldMk cId="1412262278" sldId="321"/>
            <ac:grpSpMk id="7" creationId="{00000000-0000-0000-0000-000000000000}"/>
          </ac:grpSpMkLst>
        </pc:grpChg>
        <pc:grpChg chg="add mod">
          <ac:chgData name="Yinan Li" userId="55ba4f79fc26ccb6" providerId="LiveId" clId="{41AEF859-9EF9-4A01-9C28-020BA533C1DB}" dt="2024-09-21T03:05:23.286" v="622" actId="164"/>
          <ac:grpSpMkLst>
            <pc:docMk/>
            <pc:sldMk cId="1412262278" sldId="321"/>
            <ac:grpSpMk id="9" creationId="{1A9A9F28-C01E-A63E-3190-1EF3CC67FBC6}"/>
          </ac:grpSpMkLst>
        </pc:grpChg>
        <pc:grpChg chg="add mod">
          <ac:chgData name="Yinan Li" userId="55ba4f79fc26ccb6" providerId="LiveId" clId="{41AEF859-9EF9-4A01-9C28-020BA533C1DB}" dt="2024-09-21T03:06:00.038" v="640" actId="164"/>
          <ac:grpSpMkLst>
            <pc:docMk/>
            <pc:sldMk cId="1412262278" sldId="321"/>
            <ac:grpSpMk id="10" creationId="{9C66ABBA-9939-C56C-A562-1E92044DFFBF}"/>
          </ac:grpSpMkLst>
        </pc:grpChg>
        <pc:grpChg chg="add mod">
          <ac:chgData name="Yinan Li" userId="55ba4f79fc26ccb6" providerId="LiveId" clId="{41AEF859-9EF9-4A01-9C28-020BA533C1DB}" dt="2024-09-21T03:06:10.006" v="642" actId="164"/>
          <ac:grpSpMkLst>
            <pc:docMk/>
            <pc:sldMk cId="1412262278" sldId="321"/>
            <ac:grpSpMk id="11" creationId="{DAC27C34-1526-2AB1-6CC2-091D326FEF00}"/>
          </ac:grpSpMkLst>
        </pc:grpChg>
        <pc:grpChg chg="mod">
          <ac:chgData name="Yinan Li" userId="55ba4f79fc26ccb6" providerId="LiveId" clId="{41AEF859-9EF9-4A01-9C28-020BA533C1DB}" dt="2024-09-21T03:06:00.038" v="640" actId="164"/>
          <ac:grpSpMkLst>
            <pc:docMk/>
            <pc:sldMk cId="1412262278" sldId="321"/>
            <ac:grpSpMk id="32" creationId="{00000000-0000-0000-0000-000000000000}"/>
          </ac:grpSpMkLst>
        </pc:grpChg>
        <pc:graphicFrameChg chg="mod">
          <ac:chgData name="Yinan Li" userId="55ba4f79fc26ccb6" providerId="LiveId" clId="{41AEF859-9EF9-4A01-9C28-020BA533C1DB}" dt="2024-09-21T03:06:00.038" v="640" actId="164"/>
          <ac:graphicFrameMkLst>
            <pc:docMk/>
            <pc:sldMk cId="1412262278" sldId="321"/>
            <ac:graphicFrameMk id="31"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5"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6" creationId="{00000000-0000-0000-0000-000000000000}"/>
          </ac:graphicFrameMkLst>
        </pc:graphicFrameChg>
        <pc:graphicFrameChg chg="mod">
          <ac:chgData name="Yinan Li" userId="55ba4f79fc26ccb6" providerId="LiveId" clId="{41AEF859-9EF9-4A01-9C28-020BA533C1DB}" dt="2024-09-21T03:06:00.038" v="640" actId="164"/>
          <ac:graphicFrameMkLst>
            <pc:docMk/>
            <pc:sldMk cId="1412262278" sldId="321"/>
            <ac:graphicFrameMk id="39"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1"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2" creationId="{00000000-0000-0000-0000-000000000000}"/>
          </ac:graphicFrameMkLst>
        </pc:graphicFrameChg>
        <pc:graphicFrameChg chg="mod">
          <ac:chgData name="Yinan Li" userId="55ba4f79fc26ccb6" providerId="LiveId" clId="{41AEF859-9EF9-4A01-9C28-020BA533C1DB}" dt="2024-09-21T03:06:10.006" v="642" actId="164"/>
          <ac:graphicFrameMkLst>
            <pc:docMk/>
            <pc:sldMk cId="1412262278" sldId="321"/>
            <ac:graphicFrameMk id="43" creationId="{00000000-0000-0000-0000-000000000000}"/>
          </ac:graphicFrameMkLst>
        </pc:graphicFrameChg>
      </pc:sldChg>
      <pc:sldChg chg="add modAnim">
        <pc:chgData name="Yinan Li" userId="55ba4f79fc26ccb6" providerId="LiveId" clId="{41AEF859-9EF9-4A01-9C28-020BA533C1DB}" dt="2024-10-11T02:27:57.404" v="2220"/>
        <pc:sldMkLst>
          <pc:docMk/>
          <pc:sldMk cId="207307576" sldId="322"/>
        </pc:sldMkLst>
      </pc:sldChg>
      <pc:sldChg chg="addSp modSp add del modAnim">
        <pc:chgData name="Yinan Li" userId="55ba4f79fc26ccb6" providerId="LiveId" clId="{41AEF859-9EF9-4A01-9C28-020BA533C1DB}" dt="2024-10-11T01:52:22.791" v="1393" actId="47"/>
        <pc:sldMkLst>
          <pc:docMk/>
          <pc:sldMk cId="552076759" sldId="322"/>
        </pc:sldMkLst>
        <pc:spChg chg="mod">
          <ac:chgData name="Yinan Li" userId="55ba4f79fc26ccb6" providerId="LiveId" clId="{41AEF859-9EF9-4A01-9C28-020BA533C1DB}" dt="2024-09-21T03:06:26.033" v="643" actId="164"/>
          <ac:spMkLst>
            <pc:docMk/>
            <pc:sldMk cId="552076759" sldId="322"/>
            <ac:spMk id="7" creationId="{00000000-0000-0000-0000-000000000000}"/>
          </ac:spMkLst>
        </pc:spChg>
        <pc:spChg chg="mod">
          <ac:chgData name="Yinan Li" userId="55ba4f79fc26ccb6" providerId="LiveId" clId="{41AEF859-9EF9-4A01-9C28-020BA533C1DB}" dt="2024-09-21T03:07:29.954" v="658" actId="164"/>
          <ac:spMkLst>
            <pc:docMk/>
            <pc:sldMk cId="552076759" sldId="322"/>
            <ac:spMk id="9" creationId="{00000000-0000-0000-0000-000000000000}"/>
          </ac:spMkLst>
        </pc:spChg>
        <pc:spChg chg="mod">
          <ac:chgData name="Yinan Li" userId="55ba4f79fc26ccb6" providerId="LiveId" clId="{41AEF859-9EF9-4A01-9C28-020BA533C1DB}" dt="2024-09-21T03:06:26.033" v="643" actId="164"/>
          <ac:spMkLst>
            <pc:docMk/>
            <pc:sldMk cId="552076759" sldId="322"/>
            <ac:spMk id="15363" creationId="{00000000-0000-0000-0000-000000000000}"/>
          </ac:spMkLst>
        </pc:spChg>
        <pc:grpChg chg="add mod">
          <ac:chgData name="Yinan Li" userId="55ba4f79fc26ccb6" providerId="LiveId" clId="{41AEF859-9EF9-4A01-9C28-020BA533C1DB}" dt="2024-09-21T03:06:26.033" v="643" actId="164"/>
          <ac:grpSpMkLst>
            <pc:docMk/>
            <pc:sldMk cId="552076759" sldId="322"/>
            <ac:grpSpMk id="5" creationId="{AC7CA30F-DF01-9474-36FD-A176102BA717}"/>
          </ac:grpSpMkLst>
        </pc:grpChg>
        <pc:grpChg chg="add mod">
          <ac:chgData name="Yinan Li" userId="55ba4f79fc26ccb6" providerId="LiveId" clId="{41AEF859-9EF9-4A01-9C28-020BA533C1DB}" dt="2024-09-21T03:07:29.954" v="658" actId="164"/>
          <ac:grpSpMkLst>
            <pc:docMk/>
            <pc:sldMk cId="552076759" sldId="322"/>
            <ac:grpSpMk id="8" creationId="{5A54A08D-B089-DAC5-E4CF-54A5D252CEE8}"/>
          </ac:grpSpMkLst>
        </pc:grpChg>
        <pc:graphicFrameChg chg="mod">
          <ac:chgData name="Yinan Li" userId="55ba4f79fc26ccb6" providerId="LiveId" clId="{41AEF859-9EF9-4A01-9C28-020BA533C1DB}" dt="2024-09-21T03:06:26.033" v="643" actId="164"/>
          <ac:graphicFrameMkLst>
            <pc:docMk/>
            <pc:sldMk cId="552076759" sldId="322"/>
            <ac:graphicFrameMk id="2"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3"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4"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1"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2"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3"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4"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5"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6"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7"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8"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19"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0" creationId="{00000000-0000-0000-0000-000000000000}"/>
          </ac:graphicFrameMkLst>
        </pc:graphicFrameChg>
        <pc:graphicFrameChg chg="mod">
          <ac:chgData name="Yinan Li" userId="55ba4f79fc26ccb6" providerId="LiveId" clId="{41AEF859-9EF9-4A01-9C28-020BA533C1DB}" dt="2024-09-21T03:07:29.954" v="658" actId="164"/>
          <ac:graphicFrameMkLst>
            <pc:docMk/>
            <pc:sldMk cId="552076759" sldId="322"/>
            <ac:graphicFrameMk id="21" creationId="{00000000-0000-0000-0000-000000000000}"/>
          </ac:graphicFrameMkLst>
        </pc:graphicFrameChg>
        <pc:graphicFrameChg chg="mod">
          <ac:chgData name="Yinan Li" userId="55ba4f79fc26ccb6" providerId="LiveId" clId="{41AEF859-9EF9-4A01-9C28-020BA533C1DB}" dt="2024-09-21T03:06:26.033" v="643" actId="164"/>
          <ac:graphicFrameMkLst>
            <pc:docMk/>
            <pc:sldMk cId="552076759" sldId="322"/>
            <ac:graphicFrameMk id="15362" creationId="{00000000-0000-0000-0000-000000000000}"/>
          </ac:graphicFrameMkLst>
        </pc:graphicFrameChg>
      </pc:sldChg>
      <pc:sldChg chg="add modAnim">
        <pc:chgData name="Yinan Li" userId="55ba4f79fc26ccb6" providerId="LiveId" clId="{41AEF859-9EF9-4A01-9C28-020BA533C1DB}" dt="2024-10-11T02:45:23.942" v="2454"/>
        <pc:sldMkLst>
          <pc:docMk/>
          <pc:sldMk cId="1050896406" sldId="323"/>
        </pc:sldMkLst>
      </pc:sldChg>
      <pc:sldChg chg="addSp modSp add del modAnim">
        <pc:chgData name="Yinan Li" userId="55ba4f79fc26ccb6" providerId="LiveId" clId="{41AEF859-9EF9-4A01-9C28-020BA533C1DB}" dt="2024-10-11T01:52:22.791" v="1393" actId="47"/>
        <pc:sldMkLst>
          <pc:docMk/>
          <pc:sldMk cId="2325786409" sldId="323"/>
        </pc:sldMkLst>
        <pc:spChg chg="mod">
          <ac:chgData name="Yinan Li" userId="55ba4f79fc26ccb6" providerId="LiveId" clId="{41AEF859-9EF9-4A01-9C28-020BA533C1DB}" dt="2024-09-21T03:08:07.169" v="670" actId="164"/>
          <ac:spMkLst>
            <pc:docMk/>
            <pc:sldMk cId="2325786409" sldId="323"/>
            <ac:spMk id="8" creationId="{00000000-0000-0000-0000-000000000000}"/>
          </ac:spMkLst>
        </pc:spChg>
        <pc:spChg chg="mod">
          <ac:chgData name="Yinan Li" userId="55ba4f79fc26ccb6" providerId="LiveId" clId="{41AEF859-9EF9-4A01-9C28-020BA533C1DB}" dt="2024-09-21T03:08:07.169" v="670" actId="164"/>
          <ac:spMkLst>
            <pc:docMk/>
            <pc:sldMk cId="2325786409" sldId="323"/>
            <ac:spMk id="11" creationId="{00000000-0000-0000-0000-000000000000}"/>
          </ac:spMkLst>
        </pc:spChg>
        <pc:spChg chg="mod">
          <ac:chgData name="Yinan Li" userId="55ba4f79fc26ccb6" providerId="LiveId" clId="{41AEF859-9EF9-4A01-9C28-020BA533C1DB}" dt="2024-09-21T03:08:07.169" v="670" actId="164"/>
          <ac:spMkLst>
            <pc:docMk/>
            <pc:sldMk cId="2325786409" sldId="323"/>
            <ac:spMk id="12" creationId="{00000000-0000-0000-0000-000000000000}"/>
          </ac:spMkLst>
        </pc:spChg>
        <pc:spChg chg="mod">
          <ac:chgData name="Yinan Li" userId="55ba4f79fc26ccb6" providerId="LiveId" clId="{41AEF859-9EF9-4A01-9C28-020BA533C1DB}" dt="2024-09-21T03:08:07.169" v="670" actId="164"/>
          <ac:spMkLst>
            <pc:docMk/>
            <pc:sldMk cId="2325786409" sldId="323"/>
            <ac:spMk id="13" creationId="{00000000-0000-0000-0000-000000000000}"/>
          </ac:spMkLst>
        </pc:spChg>
        <pc:spChg chg="mod">
          <ac:chgData name="Yinan Li" userId="55ba4f79fc26ccb6" providerId="LiveId" clId="{41AEF859-9EF9-4A01-9C28-020BA533C1DB}" dt="2024-09-21T03:08:07.169" v="670" actId="164"/>
          <ac:spMkLst>
            <pc:docMk/>
            <pc:sldMk cId="2325786409" sldId="323"/>
            <ac:spMk id="15" creationId="{00000000-0000-0000-0000-000000000000}"/>
          </ac:spMkLst>
        </pc:spChg>
        <pc:grpChg chg="add mod">
          <ac:chgData name="Yinan Li" userId="55ba4f79fc26ccb6" providerId="LiveId" clId="{41AEF859-9EF9-4A01-9C28-020BA533C1DB}" dt="2024-09-21T03:07:43.557" v="659" actId="164"/>
          <ac:grpSpMkLst>
            <pc:docMk/>
            <pc:sldMk cId="2325786409" sldId="323"/>
            <ac:grpSpMk id="3" creationId="{77BF0EC7-07FA-C3F1-5935-938FC88040C6}"/>
          </ac:grpSpMkLst>
        </pc:grpChg>
        <pc:grpChg chg="add mod">
          <ac:chgData name="Yinan Li" userId="55ba4f79fc26ccb6" providerId="LiveId" clId="{41AEF859-9EF9-4A01-9C28-020BA533C1DB}" dt="2024-09-21T03:08:07.169" v="670" actId="164"/>
          <ac:grpSpMkLst>
            <pc:docMk/>
            <pc:sldMk cId="2325786409" sldId="323"/>
            <ac:grpSpMk id="4" creationId="{A31C9AF6-5DB8-0884-256C-A541D1F2EDD5}"/>
          </ac:grpSpMkLst>
        </pc:grpChg>
        <pc:graphicFrameChg chg="mod">
          <ac:chgData name="Yinan Li" userId="55ba4f79fc26ccb6" providerId="LiveId" clId="{41AEF859-9EF9-4A01-9C28-020BA533C1DB}" dt="2024-09-21T03:07:43.557" v="659" actId="164"/>
          <ac:graphicFrameMkLst>
            <pc:docMk/>
            <pc:sldMk cId="2325786409" sldId="323"/>
            <ac:graphicFrameMk id="2"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6"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7"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9"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0" creationId="{00000000-0000-0000-0000-000000000000}"/>
          </ac:graphicFrameMkLst>
        </pc:graphicFrameChg>
        <pc:graphicFrameChg chg="mod">
          <ac:chgData name="Yinan Li" userId="55ba4f79fc26ccb6" providerId="LiveId" clId="{41AEF859-9EF9-4A01-9C28-020BA533C1DB}" dt="2024-09-21T03:08:07.169" v="670" actId="164"/>
          <ac:graphicFrameMkLst>
            <pc:docMk/>
            <pc:sldMk cId="2325786409" sldId="323"/>
            <ac:graphicFrameMk id="14"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0" creationId="{00000000-0000-0000-0000-000000000000}"/>
          </ac:graphicFrameMkLst>
        </pc:graphicFrameChg>
        <pc:graphicFrameChg chg="mod">
          <ac:chgData name="Yinan Li" userId="55ba4f79fc26ccb6" providerId="LiveId" clId="{41AEF859-9EF9-4A01-9C28-020BA533C1DB}" dt="2024-09-21T03:07:43.557" v="659" actId="164"/>
          <ac:graphicFrameMkLst>
            <pc:docMk/>
            <pc:sldMk cId="2325786409" sldId="323"/>
            <ac:graphicFrameMk id="14341"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2497482536" sldId="324"/>
        </pc:sldMkLst>
      </pc:sldChg>
      <pc:sldChg chg="add modAnim">
        <pc:chgData name="Yinan Li" userId="55ba4f79fc26ccb6" providerId="LiveId" clId="{41AEF859-9EF9-4A01-9C28-020BA533C1DB}" dt="2024-10-11T02:43:08.770" v="2346"/>
        <pc:sldMkLst>
          <pc:docMk/>
          <pc:sldMk cId="4272580798" sldId="324"/>
        </pc:sldMkLst>
      </pc:sldChg>
      <pc:sldChg chg="add del modAnim">
        <pc:chgData name="Yinan Li" userId="55ba4f79fc26ccb6" providerId="LiveId" clId="{41AEF859-9EF9-4A01-9C28-020BA533C1DB}" dt="2024-10-11T01:52:22.791" v="1393" actId="47"/>
        <pc:sldMkLst>
          <pc:docMk/>
          <pc:sldMk cId="2961880526" sldId="325"/>
        </pc:sldMkLst>
      </pc:sldChg>
      <pc:sldChg chg="add modAnim">
        <pc:chgData name="Yinan Li" userId="55ba4f79fc26ccb6" providerId="LiveId" clId="{41AEF859-9EF9-4A01-9C28-020BA533C1DB}" dt="2024-10-11T02:49:20.440" v="2537"/>
        <pc:sldMkLst>
          <pc:docMk/>
          <pc:sldMk cId="3247009655" sldId="325"/>
        </pc:sldMkLst>
      </pc:sldChg>
      <pc:sldChg chg="add">
        <pc:chgData name="Yinan Li" userId="55ba4f79fc26ccb6" providerId="LiveId" clId="{41AEF859-9EF9-4A01-9C28-020BA533C1DB}" dt="2024-10-11T02:23:29.970" v="2104"/>
        <pc:sldMkLst>
          <pc:docMk/>
          <pc:sldMk cId="1568294855" sldId="326"/>
        </pc:sldMkLst>
      </pc:sldChg>
      <pc:sldChg chg="addSp modSp add del modAnim">
        <pc:chgData name="Yinan Li" userId="55ba4f79fc26ccb6" providerId="LiveId" clId="{41AEF859-9EF9-4A01-9C28-020BA533C1DB}" dt="2024-10-11T01:52:22.791" v="1393" actId="47"/>
        <pc:sldMkLst>
          <pc:docMk/>
          <pc:sldMk cId="4045516707" sldId="326"/>
        </pc:sldMkLst>
        <pc:spChg chg="mod">
          <ac:chgData name="Yinan Li" userId="55ba4f79fc26ccb6" providerId="LiveId" clId="{41AEF859-9EF9-4A01-9C28-020BA533C1DB}" dt="2024-09-21T03:09:35.187" v="694" actId="164"/>
          <ac:spMkLst>
            <pc:docMk/>
            <pc:sldMk cId="4045516707" sldId="326"/>
            <ac:spMk id="35843" creationId="{00000000-0000-0000-0000-000000000000}"/>
          </ac:spMkLst>
        </pc:spChg>
        <pc:spChg chg="mod">
          <ac:chgData name="Yinan Li" userId="55ba4f79fc26ccb6" providerId="LiveId" clId="{41AEF859-9EF9-4A01-9C28-020BA533C1DB}" dt="2024-09-21T03:09:35.187" v="694" actId="164"/>
          <ac:spMkLst>
            <pc:docMk/>
            <pc:sldMk cId="4045516707" sldId="326"/>
            <ac:spMk id="35844" creationId="{00000000-0000-0000-0000-000000000000}"/>
          </ac:spMkLst>
        </pc:spChg>
        <pc:spChg chg="mod">
          <ac:chgData name="Yinan Li" userId="55ba4f79fc26ccb6" providerId="LiveId" clId="{41AEF859-9EF9-4A01-9C28-020BA533C1DB}" dt="2024-09-21T03:09:35.187" v="694" actId="164"/>
          <ac:spMkLst>
            <pc:docMk/>
            <pc:sldMk cId="4045516707" sldId="326"/>
            <ac:spMk id="35847" creationId="{00000000-0000-0000-0000-000000000000}"/>
          </ac:spMkLst>
        </pc:spChg>
        <pc:spChg chg="mod">
          <ac:chgData name="Yinan Li" userId="55ba4f79fc26ccb6" providerId="LiveId" clId="{41AEF859-9EF9-4A01-9C28-020BA533C1DB}" dt="2024-09-21T03:09:35.187" v="694" actId="164"/>
          <ac:spMkLst>
            <pc:docMk/>
            <pc:sldMk cId="4045516707" sldId="326"/>
            <ac:spMk id="35848" creationId="{00000000-0000-0000-0000-000000000000}"/>
          </ac:spMkLst>
        </pc:spChg>
        <pc:spChg chg="mod">
          <ac:chgData name="Yinan Li" userId="55ba4f79fc26ccb6" providerId="LiveId" clId="{41AEF859-9EF9-4A01-9C28-020BA533C1DB}" dt="2024-09-21T03:09:35.187" v="694" actId="164"/>
          <ac:spMkLst>
            <pc:docMk/>
            <pc:sldMk cId="4045516707" sldId="326"/>
            <ac:spMk id="35849" creationId="{00000000-0000-0000-0000-000000000000}"/>
          </ac:spMkLst>
        </pc:spChg>
        <pc:grpChg chg="mod">
          <ac:chgData name="Yinan Li" userId="55ba4f79fc26ccb6" providerId="LiveId" clId="{41AEF859-9EF9-4A01-9C28-020BA533C1DB}" dt="2024-09-21T03:09:35.187" v="694" actId="164"/>
          <ac:grpSpMkLst>
            <pc:docMk/>
            <pc:sldMk cId="4045516707" sldId="326"/>
            <ac:grpSpMk id="2" creationId="{00000000-0000-0000-0000-000000000000}"/>
          </ac:grpSpMkLst>
        </pc:grpChg>
        <pc:grpChg chg="add mod">
          <ac:chgData name="Yinan Li" userId="55ba4f79fc26ccb6" providerId="LiveId" clId="{41AEF859-9EF9-4A01-9C28-020BA533C1DB}" dt="2024-09-21T03:09:35.187" v="694" actId="164"/>
          <ac:grpSpMkLst>
            <pc:docMk/>
            <pc:sldMk cId="4045516707" sldId="326"/>
            <ac:grpSpMk id="3" creationId="{12DC024A-43A6-4570-CE82-92CC4A2681A6}"/>
          </ac:grpSpMkLst>
        </pc:grpChg>
        <pc:graphicFrameChg chg="mod">
          <ac:chgData name="Yinan Li" userId="55ba4f79fc26ccb6" providerId="LiveId" clId="{41AEF859-9EF9-4A01-9C28-020BA533C1DB}" dt="2024-09-21T03:09:35.187" v="694" actId="164"/>
          <ac:graphicFrameMkLst>
            <pc:docMk/>
            <pc:sldMk cId="4045516707" sldId="326"/>
            <ac:graphicFrameMk id="35845"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46"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0"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1"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2" creationId="{00000000-0000-0000-0000-000000000000}"/>
          </ac:graphicFrameMkLst>
        </pc:graphicFrameChg>
        <pc:graphicFrameChg chg="mod">
          <ac:chgData name="Yinan Li" userId="55ba4f79fc26ccb6" providerId="LiveId" clId="{41AEF859-9EF9-4A01-9C28-020BA533C1DB}" dt="2024-09-21T03:09:35.187" v="694" actId="164"/>
          <ac:graphicFrameMkLst>
            <pc:docMk/>
            <pc:sldMk cId="4045516707" sldId="326"/>
            <ac:graphicFrameMk id="35853" creationId="{00000000-0000-0000-0000-000000000000}"/>
          </ac:graphicFrameMkLst>
        </pc:graphicFrameChg>
      </pc:sldChg>
      <pc:sldChg chg="add modAnim">
        <pc:chgData name="Yinan Li" userId="55ba4f79fc26ccb6" providerId="LiveId" clId="{41AEF859-9EF9-4A01-9C28-020BA533C1DB}" dt="2024-10-11T02:25:06.435" v="2161"/>
        <pc:sldMkLst>
          <pc:docMk/>
          <pc:sldMk cId="3828026369" sldId="327"/>
        </pc:sldMkLst>
      </pc:sldChg>
      <pc:sldChg chg="add del">
        <pc:chgData name="Yinan Li" userId="55ba4f79fc26ccb6" providerId="LiveId" clId="{41AEF859-9EF9-4A01-9C28-020BA533C1DB}" dt="2024-09-21T03:13:15.067" v="696" actId="47"/>
        <pc:sldMkLst>
          <pc:docMk/>
          <pc:sldMk cId="4009922951" sldId="327"/>
        </pc:sldMkLst>
      </pc:sldChg>
      <pc:sldChg chg="add del">
        <pc:chgData name="Yinan Li" userId="55ba4f79fc26ccb6" providerId="LiveId" clId="{41AEF859-9EF9-4A01-9C28-020BA533C1DB}" dt="2024-09-21T03:13:15.067" v="696" actId="47"/>
        <pc:sldMkLst>
          <pc:docMk/>
          <pc:sldMk cId="1411961772" sldId="328"/>
        </pc:sldMkLst>
      </pc:sldChg>
      <pc:sldChg chg="add modAnim">
        <pc:chgData name="Yinan Li" userId="55ba4f79fc26ccb6" providerId="LiveId" clId="{41AEF859-9EF9-4A01-9C28-020BA533C1DB}" dt="2024-10-11T02:25:33.506" v="2180"/>
        <pc:sldMkLst>
          <pc:docMk/>
          <pc:sldMk cId="2457013453" sldId="328"/>
        </pc:sldMkLst>
      </pc:sldChg>
      <pc:sldChg chg="add modAnim">
        <pc:chgData name="Yinan Li" userId="55ba4f79fc26ccb6" providerId="LiveId" clId="{41AEF859-9EF9-4A01-9C28-020BA533C1DB}" dt="2024-10-11T02:26:41.713" v="2203"/>
        <pc:sldMkLst>
          <pc:docMk/>
          <pc:sldMk cId="2720559481" sldId="329"/>
        </pc:sldMkLst>
      </pc:sldChg>
      <pc:sldChg chg="addSp modSp add del modAnim">
        <pc:chgData name="Yinan Li" userId="55ba4f79fc26ccb6" providerId="LiveId" clId="{41AEF859-9EF9-4A01-9C28-020BA533C1DB}" dt="2024-10-11T01:52:22.791" v="1393" actId="47"/>
        <pc:sldMkLst>
          <pc:docMk/>
          <pc:sldMk cId="3165819145" sldId="329"/>
        </pc:sldMkLst>
        <pc:spChg chg="mod">
          <ac:chgData name="Yinan Li" userId="55ba4f79fc26ccb6" providerId="LiveId" clId="{41AEF859-9EF9-4A01-9C28-020BA533C1DB}" dt="2024-09-21T03:13:58.307" v="703" actId="164"/>
          <ac:spMkLst>
            <pc:docMk/>
            <pc:sldMk cId="3165819145" sldId="329"/>
            <ac:spMk id="23" creationId="{00000000-0000-0000-0000-000000000000}"/>
          </ac:spMkLst>
        </pc:spChg>
        <pc:spChg chg="mod">
          <ac:chgData name="Yinan Li" userId="55ba4f79fc26ccb6" providerId="LiveId" clId="{41AEF859-9EF9-4A01-9C28-020BA533C1DB}" dt="2024-09-21T03:14:14.706" v="706" actId="164"/>
          <ac:spMkLst>
            <pc:docMk/>
            <pc:sldMk cId="3165819145" sldId="329"/>
            <ac:spMk id="34" creationId="{00000000-0000-0000-0000-000000000000}"/>
          </ac:spMkLst>
        </pc:spChg>
        <pc:grpChg chg="add mod">
          <ac:chgData name="Yinan Li" userId="55ba4f79fc26ccb6" providerId="LiveId" clId="{41AEF859-9EF9-4A01-9C28-020BA533C1DB}" dt="2024-09-21T03:13:58.307" v="703" actId="164"/>
          <ac:grpSpMkLst>
            <pc:docMk/>
            <pc:sldMk cId="3165819145" sldId="329"/>
            <ac:grpSpMk id="2" creationId="{DA6A71DB-7B2F-BD23-4F68-D5179957062A}"/>
          </ac:grpSpMkLst>
        </pc:grpChg>
        <pc:grpChg chg="mod">
          <ac:chgData name="Yinan Li" userId="55ba4f79fc26ccb6" providerId="LiveId" clId="{41AEF859-9EF9-4A01-9C28-020BA533C1DB}" dt="2024-09-21T03:13:54.506" v="702" actId="164"/>
          <ac:grpSpMkLst>
            <pc:docMk/>
            <pc:sldMk cId="3165819145" sldId="329"/>
            <ac:grpSpMk id="3" creationId="{00000000-0000-0000-0000-000000000000}"/>
          </ac:grpSpMkLst>
        </pc:grpChg>
        <pc:grpChg chg="add mod">
          <ac:chgData name="Yinan Li" userId="55ba4f79fc26ccb6" providerId="LiveId" clId="{41AEF859-9EF9-4A01-9C28-020BA533C1DB}" dt="2024-09-21T03:13:58.307" v="703" actId="164"/>
          <ac:grpSpMkLst>
            <pc:docMk/>
            <pc:sldMk cId="3165819145" sldId="329"/>
            <ac:grpSpMk id="4" creationId="{71382A2F-59B1-6DB8-0FF0-9BFE9474E4F1}"/>
          </ac:grpSpMkLst>
        </pc:grpChg>
        <pc:grpChg chg="mod">
          <ac:chgData name="Yinan Li" userId="55ba4f79fc26ccb6" providerId="LiveId" clId="{41AEF859-9EF9-4A01-9C28-020BA533C1DB}" dt="2024-09-21T03:13:54.506" v="702" actId="164"/>
          <ac:grpSpMkLst>
            <pc:docMk/>
            <pc:sldMk cId="3165819145" sldId="329"/>
            <ac:grpSpMk id="5" creationId="{00000000-0000-0000-0000-000000000000}"/>
          </ac:grpSpMkLst>
        </pc:grpChg>
        <pc:grpChg chg="mod">
          <ac:chgData name="Yinan Li" userId="55ba4f79fc26ccb6" providerId="LiveId" clId="{41AEF859-9EF9-4A01-9C28-020BA533C1DB}" dt="2024-09-21T03:13:58.307" v="703" actId="164"/>
          <ac:grpSpMkLst>
            <pc:docMk/>
            <pc:sldMk cId="3165819145" sldId="329"/>
            <ac:grpSpMk id="8" creationId="{00000000-0000-0000-0000-000000000000}"/>
          </ac:grpSpMkLst>
        </pc:grpChg>
        <pc:grpChg chg="mod">
          <ac:chgData name="Yinan Li" userId="55ba4f79fc26ccb6" providerId="LiveId" clId="{41AEF859-9EF9-4A01-9C28-020BA533C1DB}" dt="2024-09-21T03:13:54.506" v="702" actId="164"/>
          <ac:grpSpMkLst>
            <pc:docMk/>
            <pc:sldMk cId="3165819145" sldId="329"/>
            <ac:grpSpMk id="9" creationId="{00000000-0000-0000-0000-000000000000}"/>
          </ac:grpSpMkLst>
        </pc:grpChg>
        <pc:grpChg chg="add mod">
          <ac:chgData name="Yinan Li" userId="55ba4f79fc26ccb6" providerId="LiveId" clId="{41AEF859-9EF9-4A01-9C28-020BA533C1DB}" dt="2024-09-21T03:14:05.668" v="705" actId="164"/>
          <ac:grpSpMkLst>
            <pc:docMk/>
            <pc:sldMk cId="3165819145" sldId="329"/>
            <ac:grpSpMk id="10" creationId="{8610D6A2-4069-0740-0B0C-00D9BC7A6274}"/>
          </ac:grpSpMkLst>
        </pc:grpChg>
        <pc:grpChg chg="add mod">
          <ac:chgData name="Yinan Li" userId="55ba4f79fc26ccb6" providerId="LiveId" clId="{41AEF859-9EF9-4A01-9C28-020BA533C1DB}" dt="2024-09-21T03:14:14.706" v="706" actId="164"/>
          <ac:grpSpMkLst>
            <pc:docMk/>
            <pc:sldMk cId="3165819145" sldId="329"/>
            <ac:grpSpMk id="11" creationId="{A0433999-8D04-916E-0F40-F68FACCD3CF6}"/>
          </ac:grpSpMkLst>
        </pc:grpChg>
        <pc:grpChg chg="mod">
          <ac:chgData name="Yinan Li" userId="55ba4f79fc26ccb6" providerId="LiveId" clId="{41AEF859-9EF9-4A01-9C28-020BA533C1DB}" dt="2024-09-21T03:14:05.668" v="705" actId="164"/>
          <ac:grpSpMkLst>
            <pc:docMk/>
            <pc:sldMk cId="3165819145" sldId="329"/>
            <ac:grpSpMk id="30" creationId="{00000000-0000-0000-0000-000000000000}"/>
          </ac:grpSpMkLst>
        </pc:grpChg>
        <pc:graphicFrameChg chg="mod">
          <ac:chgData name="Yinan Li" userId="55ba4f79fc26ccb6" providerId="LiveId" clId="{41AEF859-9EF9-4A01-9C28-020BA533C1DB}" dt="2024-09-21T03:14:05.668" v="705" actId="164"/>
          <ac:graphicFrameMkLst>
            <pc:docMk/>
            <pc:sldMk cId="3165819145" sldId="329"/>
            <ac:graphicFrameMk id="33"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5" creationId="{00000000-0000-0000-0000-000000000000}"/>
          </ac:graphicFrameMkLst>
        </pc:graphicFrameChg>
        <pc:graphicFrameChg chg="mod">
          <ac:chgData name="Yinan Li" userId="55ba4f79fc26ccb6" providerId="LiveId" clId="{41AEF859-9EF9-4A01-9C28-020BA533C1DB}" dt="2024-09-21T03:14:14.706" v="706" actId="164"/>
          <ac:graphicFrameMkLst>
            <pc:docMk/>
            <pc:sldMk cId="3165819145" sldId="329"/>
            <ac:graphicFrameMk id="36" creationId="{00000000-0000-0000-0000-000000000000}"/>
          </ac:graphicFrameMkLst>
        </pc:graphicFrameChg>
      </pc:sldChg>
      <pc:sldChg chg="modSp add mod modAnim">
        <pc:chgData name="Yinan Li" userId="55ba4f79fc26ccb6" providerId="LiveId" clId="{41AEF859-9EF9-4A01-9C28-020BA533C1DB}" dt="2024-10-11T02:27:51.843" v="2214" actId="207"/>
        <pc:sldMkLst>
          <pc:docMk/>
          <pc:sldMk cId="200167105" sldId="330"/>
        </pc:sldMkLst>
        <pc:spChg chg="mod">
          <ac:chgData name="Yinan Li" userId="55ba4f79fc26ccb6" providerId="LiveId" clId="{41AEF859-9EF9-4A01-9C28-020BA533C1DB}" dt="2024-10-11T02:27:51.843" v="2214" actId="207"/>
          <ac:spMkLst>
            <pc:docMk/>
            <pc:sldMk cId="200167105" sldId="330"/>
            <ac:spMk id="16" creationId="{00000000-0000-0000-0000-000000000000}"/>
          </ac:spMkLst>
        </pc:spChg>
        <pc:spChg chg="mod">
          <ac:chgData name="Yinan Li" userId="55ba4f79fc26ccb6" providerId="LiveId" clId="{41AEF859-9EF9-4A01-9C28-020BA533C1DB}" dt="2024-10-11T02:27:30.508" v="2211" actId="1076"/>
          <ac:spMkLst>
            <pc:docMk/>
            <pc:sldMk cId="200167105" sldId="330"/>
            <ac:spMk id="6147" creationId="{00000000-0000-0000-0000-000000000000}"/>
          </ac:spMkLst>
        </pc:spChg>
        <pc:grpChg chg="mod">
          <ac:chgData name="Yinan Li" userId="55ba4f79fc26ccb6" providerId="LiveId" clId="{41AEF859-9EF9-4A01-9C28-020BA533C1DB}" dt="2024-10-11T02:27:30.508" v="2211" actId="1076"/>
          <ac:grpSpMkLst>
            <pc:docMk/>
            <pc:sldMk cId="200167105" sldId="330"/>
            <ac:grpSpMk id="2" creationId="{00000000-0000-0000-0000-000000000000}"/>
          </ac:grpSpMkLst>
        </pc:grpChg>
        <pc:graphicFrameChg chg="mod">
          <ac:chgData name="Yinan Li" userId="55ba4f79fc26ccb6" providerId="LiveId" clId="{41AEF859-9EF9-4A01-9C28-020BA533C1DB}" dt="2024-10-11T02:27:30.508" v="2211" actId="1076"/>
          <ac:graphicFrameMkLst>
            <pc:docMk/>
            <pc:sldMk cId="200167105" sldId="330"/>
            <ac:graphicFrameMk id="6" creationId="{00000000-0000-0000-0000-000000000000}"/>
          </ac:graphicFrameMkLst>
        </pc:graphicFrameChg>
        <pc:graphicFrameChg chg="mod">
          <ac:chgData name="Yinan Li" userId="55ba4f79fc26ccb6" providerId="LiveId" clId="{41AEF859-9EF9-4A01-9C28-020BA533C1DB}" dt="2024-10-11T02:27:30.508" v="2211" actId="1076"/>
          <ac:graphicFrameMkLst>
            <pc:docMk/>
            <pc:sldMk cId="200167105" sldId="330"/>
            <ac:graphicFrameMk id="7" creationId="{00000000-0000-0000-0000-000000000000}"/>
          </ac:graphicFrameMkLst>
        </pc:graphicFrameChg>
        <pc:graphicFrameChg chg="mod">
          <ac:chgData name="Yinan Li" userId="55ba4f79fc26ccb6" providerId="LiveId" clId="{41AEF859-9EF9-4A01-9C28-020BA533C1DB}" dt="2024-10-11T02:27:30.508" v="2211" actId="1076"/>
          <ac:graphicFrameMkLst>
            <pc:docMk/>
            <pc:sldMk cId="200167105" sldId="330"/>
            <ac:graphicFrameMk id="8" creationId="{00000000-0000-0000-0000-000000000000}"/>
          </ac:graphicFrameMkLst>
        </pc:graphicFrameChg>
      </pc:sldChg>
      <pc:sldChg chg="addSp modSp add del mod modAnim">
        <pc:chgData name="Yinan Li" userId="55ba4f79fc26ccb6" providerId="LiveId" clId="{41AEF859-9EF9-4A01-9C28-020BA533C1DB}" dt="2024-10-11T01:52:22.791" v="1393" actId="47"/>
        <pc:sldMkLst>
          <pc:docMk/>
          <pc:sldMk cId="296968991" sldId="330"/>
        </pc:sldMkLst>
        <pc:spChg chg="mod">
          <ac:chgData name="Yinan Li" userId="55ba4f79fc26ccb6" providerId="LiveId" clId="{41AEF859-9EF9-4A01-9C28-020BA533C1DB}" dt="2024-09-21T03:14:52.449" v="712" actId="20577"/>
          <ac:spMkLst>
            <pc:docMk/>
            <pc:sldMk cId="296968991" sldId="330"/>
            <ac:spMk id="2" creationId="{00000000-0000-0000-0000-000000000000}"/>
          </ac:spMkLst>
        </pc:spChg>
        <pc:spChg chg="mod">
          <ac:chgData name="Yinan Li" userId="55ba4f79fc26ccb6" providerId="LiveId" clId="{41AEF859-9EF9-4A01-9C28-020BA533C1DB}" dt="2024-09-21T03:16:00.328" v="731" actId="164"/>
          <ac:spMkLst>
            <pc:docMk/>
            <pc:sldMk cId="296968991" sldId="330"/>
            <ac:spMk id="4" creationId="{00000000-0000-0000-0000-000000000000}"/>
          </ac:spMkLst>
        </pc:spChg>
        <pc:spChg chg="mod">
          <ac:chgData name="Yinan Li" userId="55ba4f79fc26ccb6" providerId="LiveId" clId="{41AEF859-9EF9-4A01-9C28-020BA533C1DB}" dt="2024-09-21T03:16:00.328" v="731" actId="164"/>
          <ac:spMkLst>
            <pc:docMk/>
            <pc:sldMk cId="296968991" sldId="330"/>
            <ac:spMk id="8" creationId="{00000000-0000-0000-0000-000000000000}"/>
          </ac:spMkLst>
        </pc:spChg>
        <pc:spChg chg="mod">
          <ac:chgData name="Yinan Li" userId="55ba4f79fc26ccb6" providerId="LiveId" clId="{41AEF859-9EF9-4A01-9C28-020BA533C1DB}" dt="2024-09-21T03:16:20.386" v="734" actId="164"/>
          <ac:spMkLst>
            <pc:docMk/>
            <pc:sldMk cId="296968991" sldId="330"/>
            <ac:spMk id="22" creationId="{00000000-0000-0000-0000-000000000000}"/>
          </ac:spMkLst>
        </pc:spChg>
        <pc:spChg chg="mod">
          <ac:chgData name="Yinan Li" userId="55ba4f79fc26ccb6" providerId="LiveId" clId="{41AEF859-9EF9-4A01-9C28-020BA533C1DB}" dt="2024-09-21T03:16:20.386" v="734" actId="164"/>
          <ac:spMkLst>
            <pc:docMk/>
            <pc:sldMk cId="296968991" sldId="330"/>
            <ac:spMk id="23" creationId="{00000000-0000-0000-0000-000000000000}"/>
          </ac:spMkLst>
        </pc:spChg>
        <pc:spChg chg="mod">
          <ac:chgData name="Yinan Li" userId="55ba4f79fc26ccb6" providerId="LiveId" clId="{41AEF859-9EF9-4A01-9C28-020BA533C1DB}" dt="2024-09-21T03:16:00.328" v="731" actId="164"/>
          <ac:spMkLst>
            <pc:docMk/>
            <pc:sldMk cId="296968991" sldId="330"/>
            <ac:spMk id="3049483" creationId="{00000000-0000-0000-0000-000000000000}"/>
          </ac:spMkLst>
        </pc:spChg>
        <pc:spChg chg="mod">
          <ac:chgData name="Yinan Li" userId="55ba4f79fc26ccb6" providerId="LiveId" clId="{41AEF859-9EF9-4A01-9C28-020BA533C1DB}" dt="2024-09-21T03:16:00.328" v="731" actId="164"/>
          <ac:spMkLst>
            <pc:docMk/>
            <pc:sldMk cId="296968991" sldId="330"/>
            <ac:spMk id="3049484" creationId="{00000000-0000-0000-0000-000000000000}"/>
          </ac:spMkLst>
        </pc:spChg>
        <pc:grpChg chg="add mod">
          <ac:chgData name="Yinan Li" userId="55ba4f79fc26ccb6" providerId="LiveId" clId="{41AEF859-9EF9-4A01-9C28-020BA533C1DB}" dt="2024-09-21T03:16:00.328" v="731" actId="164"/>
          <ac:grpSpMkLst>
            <pc:docMk/>
            <pc:sldMk cId="296968991" sldId="330"/>
            <ac:grpSpMk id="5" creationId="{C22D70D1-050C-3F3D-FDF0-64B2730F44A3}"/>
          </ac:grpSpMkLst>
        </pc:grpChg>
        <pc:grpChg chg="add mod">
          <ac:chgData name="Yinan Li" userId="55ba4f79fc26ccb6" providerId="LiveId" clId="{41AEF859-9EF9-4A01-9C28-020BA533C1DB}" dt="2024-09-21T03:16:20.386" v="734" actId="164"/>
          <ac:grpSpMkLst>
            <pc:docMk/>
            <pc:sldMk cId="296968991" sldId="330"/>
            <ac:grpSpMk id="6" creationId="{1B4B40F1-4A47-907D-0D4E-4C357F5AE832}"/>
          </ac:grpSpMkLst>
        </pc:grpChg>
        <pc:graphicFrameChg chg="mod">
          <ac:chgData name="Yinan Li" userId="55ba4f79fc26ccb6" providerId="LiveId" clId="{41AEF859-9EF9-4A01-9C28-020BA533C1DB}" dt="2024-09-21T03:16:20.386" v="734" actId="164"/>
          <ac:graphicFrameMkLst>
            <pc:docMk/>
            <pc:sldMk cId="296968991" sldId="330"/>
            <ac:graphicFrameMk id="24"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6"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7" creationId="{00000000-0000-0000-0000-000000000000}"/>
          </ac:graphicFrameMkLst>
        </pc:graphicFrameChg>
        <pc:graphicFrameChg chg="mod">
          <ac:chgData name="Yinan Li" userId="55ba4f79fc26ccb6" providerId="LiveId" clId="{41AEF859-9EF9-4A01-9C28-020BA533C1DB}" dt="2024-09-21T03:16:00.328" v="731" actId="164"/>
          <ac:graphicFrameMkLst>
            <pc:docMk/>
            <pc:sldMk cId="296968991" sldId="330"/>
            <ac:graphicFrameMk id="3049478"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681387344" sldId="331"/>
        </pc:sldMkLst>
      </pc:sldChg>
      <pc:sldChg chg="add modAnim">
        <pc:chgData name="Yinan Li" userId="55ba4f79fc26ccb6" providerId="LiveId" clId="{41AEF859-9EF9-4A01-9C28-020BA533C1DB}" dt="2024-10-11T02:28:39.427" v="2246"/>
        <pc:sldMkLst>
          <pc:docMk/>
          <pc:sldMk cId="1574051908" sldId="331"/>
        </pc:sldMkLst>
      </pc:sldChg>
      <pc:sldChg chg="add modAnim">
        <pc:chgData name="Yinan Li" userId="55ba4f79fc26ccb6" providerId="LiveId" clId="{41AEF859-9EF9-4A01-9C28-020BA533C1DB}" dt="2024-10-11T02:29:38.918" v="2264"/>
        <pc:sldMkLst>
          <pc:docMk/>
          <pc:sldMk cId="488686633" sldId="332"/>
        </pc:sldMkLst>
      </pc:sldChg>
      <pc:sldChg chg="add del">
        <pc:chgData name="Yinan Li" userId="55ba4f79fc26ccb6" providerId="LiveId" clId="{41AEF859-9EF9-4A01-9C28-020BA533C1DB}" dt="2024-10-11T01:52:22.791" v="1393" actId="47"/>
        <pc:sldMkLst>
          <pc:docMk/>
          <pc:sldMk cId="4069631264" sldId="332"/>
        </pc:sldMkLst>
      </pc:sldChg>
      <pc:sldChg chg="add modAnim">
        <pc:chgData name="Yinan Li" userId="55ba4f79fc26ccb6" providerId="LiveId" clId="{41AEF859-9EF9-4A01-9C28-020BA533C1DB}" dt="2024-10-11T02:30:13.338" v="2279"/>
        <pc:sldMkLst>
          <pc:docMk/>
          <pc:sldMk cId="1608736446" sldId="333"/>
        </pc:sldMkLst>
      </pc:sldChg>
      <pc:sldChg chg="add del modAnim">
        <pc:chgData name="Yinan Li" userId="55ba4f79fc26ccb6" providerId="LiveId" clId="{41AEF859-9EF9-4A01-9C28-020BA533C1DB}" dt="2024-10-11T01:52:22.791" v="1393" actId="47"/>
        <pc:sldMkLst>
          <pc:docMk/>
          <pc:sldMk cId="3475977506" sldId="333"/>
        </pc:sldMkLst>
      </pc:sldChg>
      <pc:sldChg chg="add modAnim">
        <pc:chgData name="Yinan Li" userId="55ba4f79fc26ccb6" providerId="LiveId" clId="{41AEF859-9EF9-4A01-9C28-020BA533C1DB}" dt="2024-10-11T02:31:50.627" v="2300"/>
        <pc:sldMkLst>
          <pc:docMk/>
          <pc:sldMk cId="179532675" sldId="334"/>
        </pc:sldMkLst>
      </pc:sldChg>
      <pc:sldChg chg="addSp modSp add del modAnim">
        <pc:chgData name="Yinan Li" userId="55ba4f79fc26ccb6" providerId="LiveId" clId="{41AEF859-9EF9-4A01-9C28-020BA533C1DB}" dt="2024-10-11T01:52:22.791" v="1393" actId="47"/>
        <pc:sldMkLst>
          <pc:docMk/>
          <pc:sldMk cId="3393436043" sldId="334"/>
        </pc:sldMkLst>
        <pc:spChg chg="mod">
          <ac:chgData name="Yinan Li" userId="55ba4f79fc26ccb6" providerId="LiveId" clId="{41AEF859-9EF9-4A01-9C28-020BA533C1DB}" dt="2024-09-23T08:48:29.832" v="850" actId="164"/>
          <ac:spMkLst>
            <pc:docMk/>
            <pc:sldMk cId="3393436043" sldId="334"/>
            <ac:spMk id="14" creationId="{00000000-0000-0000-0000-000000000000}"/>
          </ac:spMkLst>
        </pc:spChg>
        <pc:spChg chg="mod">
          <ac:chgData name="Yinan Li" userId="55ba4f79fc26ccb6" providerId="LiveId" clId="{41AEF859-9EF9-4A01-9C28-020BA533C1DB}" dt="2024-09-23T08:48:29.832" v="850" actId="164"/>
          <ac:spMkLst>
            <pc:docMk/>
            <pc:sldMk cId="3393436043" sldId="334"/>
            <ac:spMk id="15" creationId="{00000000-0000-0000-0000-000000000000}"/>
          </ac:spMkLst>
        </pc:spChg>
        <pc:spChg chg="mod">
          <ac:chgData name="Yinan Li" userId="55ba4f79fc26ccb6" providerId="LiveId" clId="{41AEF859-9EF9-4A01-9C28-020BA533C1DB}" dt="2024-09-23T08:48:29.832" v="850" actId="164"/>
          <ac:spMkLst>
            <pc:docMk/>
            <pc:sldMk cId="3393436043" sldId="334"/>
            <ac:spMk id="16" creationId="{00000000-0000-0000-0000-000000000000}"/>
          </ac:spMkLst>
        </pc:spChg>
        <pc:spChg chg="mod">
          <ac:chgData name="Yinan Li" userId="55ba4f79fc26ccb6" providerId="LiveId" clId="{41AEF859-9EF9-4A01-9C28-020BA533C1DB}" dt="2024-09-23T08:48:29.832" v="850" actId="164"/>
          <ac:spMkLst>
            <pc:docMk/>
            <pc:sldMk cId="3393436043" sldId="334"/>
            <ac:spMk id="18" creationId="{00000000-0000-0000-0000-000000000000}"/>
          </ac:spMkLst>
        </pc:spChg>
        <pc:spChg chg="mod">
          <ac:chgData name="Yinan Li" userId="55ba4f79fc26ccb6" providerId="LiveId" clId="{41AEF859-9EF9-4A01-9C28-020BA533C1DB}" dt="2024-09-23T08:48:29.832" v="850" actId="164"/>
          <ac:spMkLst>
            <pc:docMk/>
            <pc:sldMk cId="3393436043" sldId="334"/>
            <ac:spMk id="21" creationId="{00000000-0000-0000-0000-000000000000}"/>
          </ac:spMkLst>
        </pc:spChg>
        <pc:spChg chg="mod">
          <ac:chgData name="Yinan Li" userId="55ba4f79fc26ccb6" providerId="LiveId" clId="{41AEF859-9EF9-4A01-9C28-020BA533C1DB}" dt="2024-09-23T08:48:29.832" v="850" actId="164"/>
          <ac:spMkLst>
            <pc:docMk/>
            <pc:sldMk cId="3393436043" sldId="334"/>
            <ac:spMk id="23" creationId="{00000000-0000-0000-0000-000000000000}"/>
          </ac:spMkLst>
        </pc:spChg>
        <pc:grpChg chg="add mod">
          <ac:chgData name="Yinan Li" userId="55ba4f79fc26ccb6" providerId="LiveId" clId="{41AEF859-9EF9-4A01-9C28-020BA533C1DB}" dt="2024-09-23T08:48:29.832" v="850" actId="164"/>
          <ac:grpSpMkLst>
            <pc:docMk/>
            <pc:sldMk cId="3393436043" sldId="334"/>
            <ac:grpSpMk id="2" creationId="{B0F78429-3C34-3F3F-3676-DBD274721B0E}"/>
          </ac:grpSpMkLst>
        </pc:grpChg>
        <pc:graphicFrameChg chg="mod">
          <ac:chgData name="Yinan Li" userId="55ba4f79fc26ccb6" providerId="LiveId" clId="{41AEF859-9EF9-4A01-9C28-020BA533C1DB}" dt="2024-09-23T08:48:29.832" v="850" actId="164"/>
          <ac:graphicFrameMkLst>
            <pc:docMk/>
            <pc:sldMk cId="3393436043" sldId="334"/>
            <ac:graphicFrameMk id="17"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19"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0" creationId="{00000000-0000-0000-0000-000000000000}"/>
          </ac:graphicFrameMkLst>
        </pc:graphicFrameChg>
        <pc:graphicFrameChg chg="mod">
          <ac:chgData name="Yinan Li" userId="55ba4f79fc26ccb6" providerId="LiveId" clId="{41AEF859-9EF9-4A01-9C28-020BA533C1DB}" dt="2024-09-23T08:48:29.832" v="850" actId="164"/>
          <ac:graphicFrameMkLst>
            <pc:docMk/>
            <pc:sldMk cId="3393436043" sldId="334"/>
            <ac:graphicFrameMk id="22" creationId="{00000000-0000-0000-0000-000000000000}"/>
          </ac:graphicFrameMkLst>
        </pc:graphicFrameChg>
      </pc:sldChg>
      <pc:sldChg chg="add modAnim">
        <pc:chgData name="Yinan Li" userId="55ba4f79fc26ccb6" providerId="LiveId" clId="{41AEF859-9EF9-4A01-9C28-020BA533C1DB}" dt="2024-10-11T02:43:33.359" v="2373"/>
        <pc:sldMkLst>
          <pc:docMk/>
          <pc:sldMk cId="1013308256" sldId="335"/>
        </pc:sldMkLst>
      </pc:sldChg>
      <pc:sldChg chg="addSp modSp add del modAnim">
        <pc:chgData name="Yinan Li" userId="55ba4f79fc26ccb6" providerId="LiveId" clId="{41AEF859-9EF9-4A01-9C28-020BA533C1DB}" dt="2024-10-11T01:52:22.791" v="1393" actId="47"/>
        <pc:sldMkLst>
          <pc:docMk/>
          <pc:sldMk cId="2164208629" sldId="335"/>
        </pc:sldMkLst>
        <pc:spChg chg="mod">
          <ac:chgData name="Yinan Li" userId="55ba4f79fc26ccb6" providerId="LiveId" clId="{41AEF859-9EF9-4A01-9C28-020BA533C1DB}" dt="2024-09-23T08:48:41.456" v="852" actId="164"/>
          <ac:spMkLst>
            <pc:docMk/>
            <pc:sldMk cId="2164208629" sldId="335"/>
            <ac:spMk id="5130" creationId="{00000000-0000-0000-0000-000000000000}"/>
          </ac:spMkLst>
        </pc:spChg>
        <pc:grpChg chg="add mod">
          <ac:chgData name="Yinan Li" userId="55ba4f79fc26ccb6" providerId="LiveId" clId="{41AEF859-9EF9-4A01-9C28-020BA533C1DB}" dt="2024-09-23T08:48:41.456" v="852" actId="164"/>
          <ac:grpSpMkLst>
            <pc:docMk/>
            <pc:sldMk cId="2164208629" sldId="335"/>
            <ac:grpSpMk id="2" creationId="{50BACDF8-D8CA-FA92-8211-187B760EB3D2}"/>
          </ac:grpSpMkLst>
        </pc:grpChg>
        <pc:graphicFrameChg chg="mod">
          <ac:chgData name="Yinan Li" userId="55ba4f79fc26ccb6" providerId="LiveId" clId="{41AEF859-9EF9-4A01-9C28-020BA533C1DB}" dt="2024-09-23T08:48:41.456" v="852" actId="164"/>
          <ac:graphicFrameMkLst>
            <pc:docMk/>
            <pc:sldMk cId="2164208629" sldId="335"/>
            <ac:graphicFrameMk id="37892" creationId="{00000000-0000-0000-0000-000000000000}"/>
          </ac:graphicFrameMkLst>
        </pc:graphicFrameChg>
      </pc:sldChg>
      <pc:sldChg chg="add del">
        <pc:chgData name="Yinan Li" userId="55ba4f79fc26ccb6" providerId="LiveId" clId="{41AEF859-9EF9-4A01-9C28-020BA533C1DB}" dt="2024-10-11T01:52:22.791" v="1393" actId="47"/>
        <pc:sldMkLst>
          <pc:docMk/>
          <pc:sldMk cId="1170313227" sldId="336"/>
        </pc:sldMkLst>
      </pc:sldChg>
      <pc:sldChg chg="add modAnim">
        <pc:chgData name="Yinan Li" userId="55ba4f79fc26ccb6" providerId="LiveId" clId="{41AEF859-9EF9-4A01-9C28-020BA533C1DB}" dt="2024-10-11T02:44:17.155" v="2409"/>
        <pc:sldMkLst>
          <pc:docMk/>
          <pc:sldMk cId="3838602361" sldId="336"/>
        </pc:sldMkLst>
      </pc:sldChg>
      <pc:sldChg chg="add del modAnim">
        <pc:chgData name="Yinan Li" userId="55ba4f79fc26ccb6" providerId="LiveId" clId="{41AEF859-9EF9-4A01-9C28-020BA533C1DB}" dt="2024-10-11T01:52:22.791" v="1393" actId="47"/>
        <pc:sldMkLst>
          <pc:docMk/>
          <pc:sldMk cId="2143746160" sldId="337"/>
        </pc:sldMkLst>
      </pc:sldChg>
      <pc:sldChg chg="add modAnim">
        <pc:chgData name="Yinan Li" userId="55ba4f79fc26ccb6" providerId="LiveId" clId="{41AEF859-9EF9-4A01-9C28-020BA533C1DB}" dt="2024-10-11T02:44:22.473" v="2415"/>
        <pc:sldMkLst>
          <pc:docMk/>
          <pc:sldMk cId="3035243489" sldId="337"/>
        </pc:sldMkLst>
      </pc:sldChg>
      <pc:sldChg chg="add modAnim">
        <pc:chgData name="Yinan Li" userId="55ba4f79fc26ccb6" providerId="LiveId" clId="{41AEF859-9EF9-4A01-9C28-020BA533C1DB}" dt="2024-10-11T02:46:48.885" v="2480"/>
        <pc:sldMkLst>
          <pc:docMk/>
          <pc:sldMk cId="50431035" sldId="338"/>
        </pc:sldMkLst>
      </pc:sldChg>
      <pc:sldChg chg="add del">
        <pc:chgData name="Yinan Li" userId="55ba4f79fc26ccb6" providerId="LiveId" clId="{41AEF859-9EF9-4A01-9C28-020BA533C1DB}" dt="2024-10-11T01:52:22.791" v="1393" actId="47"/>
        <pc:sldMkLst>
          <pc:docMk/>
          <pc:sldMk cId="742183576" sldId="338"/>
        </pc:sldMkLst>
      </pc:sldChg>
      <pc:sldChg chg="add del">
        <pc:chgData name="Yinan Li" userId="55ba4f79fc26ccb6" providerId="LiveId" clId="{41AEF859-9EF9-4A01-9C28-020BA533C1DB}" dt="2024-10-11T01:52:22.791" v="1393" actId="47"/>
        <pc:sldMkLst>
          <pc:docMk/>
          <pc:sldMk cId="270150205" sldId="339"/>
        </pc:sldMkLst>
      </pc:sldChg>
      <pc:sldChg chg="add modAnim">
        <pc:chgData name="Yinan Li" userId="55ba4f79fc26ccb6" providerId="LiveId" clId="{41AEF859-9EF9-4A01-9C28-020BA533C1DB}" dt="2024-10-11T02:47:43.363" v="2508"/>
        <pc:sldMkLst>
          <pc:docMk/>
          <pc:sldMk cId="288480314" sldId="339"/>
        </pc:sldMkLst>
      </pc:sldChg>
      <pc:sldChg chg="add modAnim">
        <pc:chgData name="Yinan Li" userId="55ba4f79fc26ccb6" providerId="LiveId" clId="{41AEF859-9EF9-4A01-9C28-020BA533C1DB}" dt="2024-10-11T02:48:27.438" v="2527"/>
        <pc:sldMkLst>
          <pc:docMk/>
          <pc:sldMk cId="1016317237" sldId="340"/>
        </pc:sldMkLst>
      </pc:sldChg>
      <pc:sldChg chg="addSp delSp modSp add del mod">
        <pc:chgData name="Yinan Li" userId="55ba4f79fc26ccb6" providerId="LiveId" clId="{41AEF859-9EF9-4A01-9C28-020BA533C1DB}" dt="2024-10-11T01:52:22.791" v="1393" actId="47"/>
        <pc:sldMkLst>
          <pc:docMk/>
          <pc:sldMk cId="3893095320" sldId="340"/>
        </pc:sldMkLst>
        <pc:spChg chg="add mod">
          <ac:chgData name="Yinan Li" userId="55ba4f79fc26ccb6" providerId="LiveId" clId="{41AEF859-9EF9-4A01-9C28-020BA533C1DB}" dt="2024-09-21T03:21:54.546" v="805" actId="14100"/>
          <ac:spMkLst>
            <pc:docMk/>
            <pc:sldMk cId="3893095320" sldId="340"/>
            <ac:spMk id="2" creationId="{AF2BC81B-DAA0-3C95-19EE-F3A17B46A987}"/>
          </ac:spMkLst>
        </pc:spChg>
        <pc:spChg chg="del">
          <ac:chgData name="Yinan Li" userId="55ba4f79fc26ccb6" providerId="LiveId" clId="{41AEF859-9EF9-4A01-9C28-020BA533C1DB}" dt="2024-09-21T03:17:38.430" v="736" actId="478"/>
          <ac:spMkLst>
            <pc:docMk/>
            <pc:sldMk cId="3893095320" sldId="340"/>
            <ac:spMk id="17" creationId="{00000000-0000-0000-0000-000000000000}"/>
          </ac:spMkLst>
        </pc:spChg>
        <pc:spChg chg="del">
          <ac:chgData name="Yinan Li" userId="55ba4f79fc26ccb6" providerId="LiveId" clId="{41AEF859-9EF9-4A01-9C28-020BA533C1DB}" dt="2024-09-21T03:17:38.430" v="736" actId="478"/>
          <ac:spMkLst>
            <pc:docMk/>
            <pc:sldMk cId="3893095320" sldId="340"/>
            <ac:spMk id="21" creationId="{00000000-0000-0000-0000-000000000000}"/>
          </ac:spMkLst>
        </pc:spChg>
        <pc:grpChg chg="del">
          <ac:chgData name="Yinan Li" userId="55ba4f79fc26ccb6" providerId="LiveId" clId="{41AEF859-9EF9-4A01-9C28-020BA533C1DB}" dt="2024-09-21T03:17:38.430" v="736" actId="478"/>
          <ac:grpSpMkLst>
            <pc:docMk/>
            <pc:sldMk cId="3893095320" sldId="340"/>
            <ac:grpSpMk id="14" creationId="{00000000-0000-0000-0000-000000000000}"/>
          </ac:grpSpMkLst>
        </pc:grpChg>
        <pc:graphicFrameChg chg="del">
          <ac:chgData name="Yinan Li" userId="55ba4f79fc26ccb6" providerId="LiveId" clId="{41AEF859-9EF9-4A01-9C28-020BA533C1DB}" dt="2024-09-21T03:17:38.430" v="736" actId="478"/>
          <ac:graphicFrameMkLst>
            <pc:docMk/>
            <pc:sldMk cId="3893095320" sldId="340"/>
            <ac:graphicFrameMk id="11"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2"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8"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19" creationId="{00000000-0000-0000-0000-000000000000}"/>
          </ac:graphicFrameMkLst>
        </pc:graphicFrameChg>
        <pc:graphicFrameChg chg="del">
          <ac:chgData name="Yinan Li" userId="55ba4f79fc26ccb6" providerId="LiveId" clId="{41AEF859-9EF9-4A01-9C28-020BA533C1DB}" dt="2024-09-21T03:17:38.430" v="736" actId="478"/>
          <ac:graphicFrameMkLst>
            <pc:docMk/>
            <pc:sldMk cId="3893095320" sldId="340"/>
            <ac:graphicFrameMk id="20"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61176457" sldId="341"/>
        </pc:sldMkLst>
      </pc:sldChg>
      <pc:sldChg chg="add">
        <pc:chgData name="Yinan Li" userId="55ba4f79fc26ccb6" providerId="LiveId" clId="{41AEF859-9EF9-4A01-9C28-020BA533C1DB}" dt="2024-10-11T02:49:52.838" v="2538"/>
        <pc:sldMkLst>
          <pc:docMk/>
          <pc:sldMk cId="4146680254" sldId="341"/>
        </pc:sldMkLst>
      </pc:sldChg>
      <pc:sldChg chg="add modAnim">
        <pc:chgData name="Yinan Li" userId="55ba4f79fc26ccb6" providerId="LiveId" clId="{41AEF859-9EF9-4A01-9C28-020BA533C1DB}" dt="2024-10-11T02:50:02.253" v="2545"/>
        <pc:sldMkLst>
          <pc:docMk/>
          <pc:sldMk cId="550483408" sldId="342"/>
        </pc:sldMkLst>
      </pc:sldChg>
      <pc:sldChg chg="add del modAnim">
        <pc:chgData name="Yinan Li" userId="55ba4f79fc26ccb6" providerId="LiveId" clId="{41AEF859-9EF9-4A01-9C28-020BA533C1DB}" dt="2024-10-11T01:52:22.791" v="1393" actId="47"/>
        <pc:sldMkLst>
          <pc:docMk/>
          <pc:sldMk cId="3254013578" sldId="342"/>
        </pc:sldMkLst>
      </pc:sldChg>
      <pc:sldChg chg="add del modAnim">
        <pc:chgData name="Yinan Li" userId="55ba4f79fc26ccb6" providerId="LiveId" clId="{41AEF859-9EF9-4A01-9C28-020BA533C1DB}" dt="2024-10-11T01:52:22.791" v="1393" actId="47"/>
        <pc:sldMkLst>
          <pc:docMk/>
          <pc:sldMk cId="919546446" sldId="343"/>
        </pc:sldMkLst>
      </pc:sldChg>
      <pc:sldChg chg="add modAnim">
        <pc:chgData name="Yinan Li" userId="55ba4f79fc26ccb6" providerId="LiveId" clId="{41AEF859-9EF9-4A01-9C28-020BA533C1DB}" dt="2024-10-11T02:50:30.514" v="2563"/>
        <pc:sldMkLst>
          <pc:docMk/>
          <pc:sldMk cId="2556698973" sldId="343"/>
        </pc:sldMkLst>
      </pc:sldChg>
      <pc:sldChg chg="add modAnim">
        <pc:chgData name="Yinan Li" userId="55ba4f79fc26ccb6" providerId="LiveId" clId="{41AEF859-9EF9-4A01-9C28-020BA533C1DB}" dt="2024-10-11T02:50:56.620" v="2588"/>
        <pc:sldMkLst>
          <pc:docMk/>
          <pc:sldMk cId="2759019059" sldId="344"/>
        </pc:sldMkLst>
      </pc:sldChg>
      <pc:sldChg chg="add del modAnim">
        <pc:chgData name="Yinan Li" userId="55ba4f79fc26ccb6" providerId="LiveId" clId="{41AEF859-9EF9-4A01-9C28-020BA533C1DB}" dt="2024-10-11T01:52:22.791" v="1393" actId="47"/>
        <pc:sldMkLst>
          <pc:docMk/>
          <pc:sldMk cId="3069398575" sldId="344"/>
        </pc:sldMkLst>
      </pc:sldChg>
      <pc:sldChg chg="add modAnim">
        <pc:chgData name="Yinan Li" userId="55ba4f79fc26ccb6" providerId="LiveId" clId="{41AEF859-9EF9-4A01-9C28-020BA533C1DB}" dt="2024-10-11T02:51:41.889" v="2613"/>
        <pc:sldMkLst>
          <pc:docMk/>
          <pc:sldMk cId="1619644381" sldId="345"/>
        </pc:sldMkLst>
      </pc:sldChg>
      <pc:sldChg chg="add del modAnim">
        <pc:chgData name="Yinan Li" userId="55ba4f79fc26ccb6" providerId="LiveId" clId="{41AEF859-9EF9-4A01-9C28-020BA533C1DB}" dt="2024-10-11T01:52:22.791" v="1393" actId="47"/>
        <pc:sldMkLst>
          <pc:docMk/>
          <pc:sldMk cId="2792891899" sldId="345"/>
        </pc:sldMkLst>
      </pc:sldChg>
      <pc:sldChg chg="add modAnim">
        <pc:chgData name="Yinan Li" userId="55ba4f79fc26ccb6" providerId="LiveId" clId="{41AEF859-9EF9-4A01-9C28-020BA533C1DB}" dt="2024-10-11T02:52:04.915" v="2621"/>
        <pc:sldMkLst>
          <pc:docMk/>
          <pc:sldMk cId="561416626" sldId="346"/>
        </pc:sldMkLst>
      </pc:sldChg>
      <pc:sldChg chg="add del modAnim">
        <pc:chgData name="Yinan Li" userId="55ba4f79fc26ccb6" providerId="LiveId" clId="{41AEF859-9EF9-4A01-9C28-020BA533C1DB}" dt="2024-10-11T01:52:22.791" v="1393" actId="47"/>
        <pc:sldMkLst>
          <pc:docMk/>
          <pc:sldMk cId="3257538148" sldId="346"/>
        </pc:sldMkLst>
      </pc:sldChg>
      <pc:sldChg chg="add del modAnim">
        <pc:chgData name="Yinan Li" userId="55ba4f79fc26ccb6" providerId="LiveId" clId="{41AEF859-9EF9-4A01-9C28-020BA533C1DB}" dt="2024-10-11T01:52:22.791" v="1393" actId="47"/>
        <pc:sldMkLst>
          <pc:docMk/>
          <pc:sldMk cId="2112479052" sldId="347"/>
        </pc:sldMkLst>
      </pc:sldChg>
      <pc:sldChg chg="add modAnim">
        <pc:chgData name="Yinan Li" userId="55ba4f79fc26ccb6" providerId="LiveId" clId="{41AEF859-9EF9-4A01-9C28-020BA533C1DB}" dt="2024-10-11T02:52:19.306" v="2625"/>
        <pc:sldMkLst>
          <pc:docMk/>
          <pc:sldMk cId="3631034378" sldId="347"/>
        </pc:sldMkLst>
      </pc:sldChg>
      <pc:sldChg chg="add del modAnim">
        <pc:chgData name="Yinan Li" userId="55ba4f79fc26ccb6" providerId="LiveId" clId="{41AEF859-9EF9-4A01-9C28-020BA533C1DB}" dt="2024-10-11T01:52:22.791" v="1393" actId="47"/>
        <pc:sldMkLst>
          <pc:docMk/>
          <pc:sldMk cId="3240232658" sldId="348"/>
        </pc:sldMkLst>
      </pc:sldChg>
      <pc:sldChg chg="add modAnim">
        <pc:chgData name="Yinan Li" userId="55ba4f79fc26ccb6" providerId="LiveId" clId="{41AEF859-9EF9-4A01-9C28-020BA533C1DB}" dt="2024-10-11T02:52:28.503" v="2634"/>
        <pc:sldMkLst>
          <pc:docMk/>
          <pc:sldMk cId="3331358266" sldId="348"/>
        </pc:sldMkLst>
      </pc:sldChg>
      <pc:sldChg chg="add del modAnim">
        <pc:chgData name="Yinan Li" userId="55ba4f79fc26ccb6" providerId="LiveId" clId="{41AEF859-9EF9-4A01-9C28-020BA533C1DB}" dt="2024-10-11T01:52:22.791" v="1393" actId="47"/>
        <pc:sldMkLst>
          <pc:docMk/>
          <pc:sldMk cId="105710330" sldId="349"/>
        </pc:sldMkLst>
      </pc:sldChg>
      <pc:sldChg chg="add modAnim">
        <pc:chgData name="Yinan Li" userId="55ba4f79fc26ccb6" providerId="LiveId" clId="{41AEF859-9EF9-4A01-9C28-020BA533C1DB}" dt="2024-10-11T02:52:43.199" v="2644"/>
        <pc:sldMkLst>
          <pc:docMk/>
          <pc:sldMk cId="1756689891" sldId="349"/>
        </pc:sldMkLst>
      </pc:sldChg>
      <pc:sldChg chg="add modAnim">
        <pc:chgData name="Yinan Li" userId="55ba4f79fc26ccb6" providerId="LiveId" clId="{41AEF859-9EF9-4A01-9C28-020BA533C1DB}" dt="2024-10-11T02:53:03.033" v="2650"/>
        <pc:sldMkLst>
          <pc:docMk/>
          <pc:sldMk cId="1102097367" sldId="350"/>
        </pc:sldMkLst>
      </pc:sldChg>
      <pc:sldChg chg="add del modAnim">
        <pc:chgData name="Yinan Li" userId="55ba4f79fc26ccb6" providerId="LiveId" clId="{41AEF859-9EF9-4A01-9C28-020BA533C1DB}" dt="2024-10-11T01:52:22.791" v="1393" actId="47"/>
        <pc:sldMkLst>
          <pc:docMk/>
          <pc:sldMk cId="2851119558" sldId="350"/>
        </pc:sldMkLst>
      </pc:sldChg>
      <pc:sldChg chg="add modAnim">
        <pc:chgData name="Yinan Li" userId="55ba4f79fc26ccb6" providerId="LiveId" clId="{41AEF859-9EF9-4A01-9C28-020BA533C1DB}" dt="2024-10-11T02:53:24.901" v="2669"/>
        <pc:sldMkLst>
          <pc:docMk/>
          <pc:sldMk cId="2101476983" sldId="351"/>
        </pc:sldMkLst>
      </pc:sldChg>
      <pc:sldChg chg="add del">
        <pc:chgData name="Yinan Li" userId="55ba4f79fc26ccb6" providerId="LiveId" clId="{41AEF859-9EF9-4A01-9C28-020BA533C1DB}" dt="2024-09-23T09:05:57.040" v="1101" actId="47"/>
        <pc:sldMkLst>
          <pc:docMk/>
          <pc:sldMk cId="2246799326" sldId="351"/>
        </pc:sldMkLst>
      </pc:sldChg>
      <pc:sldChg chg="add del modAnim">
        <pc:chgData name="Yinan Li" userId="55ba4f79fc26ccb6" providerId="LiveId" clId="{41AEF859-9EF9-4A01-9C28-020BA533C1DB}" dt="2024-10-11T01:52:22.791" v="1393" actId="47"/>
        <pc:sldMkLst>
          <pc:docMk/>
          <pc:sldMk cId="1971254058" sldId="352"/>
        </pc:sldMkLst>
      </pc:sldChg>
      <pc:sldChg chg="add">
        <pc:chgData name="Yinan Li" userId="55ba4f79fc26ccb6" providerId="LiveId" clId="{41AEF859-9EF9-4A01-9C28-020BA533C1DB}" dt="2024-10-11T02:49:52.838" v="2538"/>
        <pc:sldMkLst>
          <pc:docMk/>
          <pc:sldMk cId="2095507100" sldId="352"/>
        </pc:sldMkLst>
      </pc:sldChg>
      <pc:sldChg chg="add modAnim">
        <pc:chgData name="Yinan Li" userId="55ba4f79fc26ccb6" providerId="LiveId" clId="{41AEF859-9EF9-4A01-9C28-020BA533C1DB}" dt="2024-10-11T02:53:56.092" v="2691"/>
        <pc:sldMkLst>
          <pc:docMk/>
          <pc:sldMk cId="434410692" sldId="353"/>
        </pc:sldMkLst>
      </pc:sldChg>
      <pc:sldChg chg="add del modAnim">
        <pc:chgData name="Yinan Li" userId="55ba4f79fc26ccb6" providerId="LiveId" clId="{41AEF859-9EF9-4A01-9C28-020BA533C1DB}" dt="2024-10-11T01:52:22.791" v="1393" actId="47"/>
        <pc:sldMkLst>
          <pc:docMk/>
          <pc:sldMk cId="1125213222" sldId="353"/>
        </pc:sldMkLst>
      </pc:sldChg>
      <pc:sldChg chg="add">
        <pc:chgData name="Yinan Li" userId="55ba4f79fc26ccb6" providerId="LiveId" clId="{41AEF859-9EF9-4A01-9C28-020BA533C1DB}" dt="2024-10-11T02:49:52.838" v="2538"/>
        <pc:sldMkLst>
          <pc:docMk/>
          <pc:sldMk cId="1549826669" sldId="354"/>
        </pc:sldMkLst>
      </pc:sldChg>
      <pc:sldChg chg="add del modAnim">
        <pc:chgData name="Yinan Li" userId="55ba4f79fc26ccb6" providerId="LiveId" clId="{41AEF859-9EF9-4A01-9C28-020BA533C1DB}" dt="2024-10-11T01:52:22.791" v="1393" actId="47"/>
        <pc:sldMkLst>
          <pc:docMk/>
          <pc:sldMk cId="1902392870" sldId="354"/>
        </pc:sldMkLst>
      </pc:sldChg>
      <pc:sldChg chg="add del">
        <pc:chgData name="Yinan Li" userId="55ba4f79fc26ccb6" providerId="LiveId" clId="{41AEF859-9EF9-4A01-9C28-020BA533C1DB}" dt="2024-09-23T09:08:24.308" v="1147" actId="47"/>
        <pc:sldMkLst>
          <pc:docMk/>
          <pc:sldMk cId="1330989328" sldId="355"/>
        </pc:sldMkLst>
      </pc:sldChg>
      <pc:sldChg chg="add del modAnim">
        <pc:chgData name="Yinan Li" userId="55ba4f79fc26ccb6" providerId="LiveId" clId="{41AEF859-9EF9-4A01-9C28-020BA533C1DB}" dt="2024-10-11T01:52:22.791" v="1393" actId="47"/>
        <pc:sldMkLst>
          <pc:docMk/>
          <pc:sldMk cId="1532345587" sldId="355"/>
        </pc:sldMkLst>
      </pc:sldChg>
      <pc:sldChg chg="add">
        <pc:chgData name="Yinan Li" userId="55ba4f79fc26ccb6" providerId="LiveId" clId="{41AEF859-9EF9-4A01-9C28-020BA533C1DB}" dt="2024-10-11T02:49:52.838" v="2538"/>
        <pc:sldMkLst>
          <pc:docMk/>
          <pc:sldMk cId="3187779230" sldId="355"/>
        </pc:sldMkLst>
      </pc:sldChg>
      <pc:sldChg chg="add del modAnim">
        <pc:chgData name="Yinan Li" userId="55ba4f79fc26ccb6" providerId="LiveId" clId="{41AEF859-9EF9-4A01-9C28-020BA533C1DB}" dt="2024-10-11T01:52:22.791" v="1393" actId="47"/>
        <pc:sldMkLst>
          <pc:docMk/>
          <pc:sldMk cId="1439482504" sldId="356"/>
        </pc:sldMkLst>
      </pc:sldChg>
      <pc:sldChg chg="add">
        <pc:chgData name="Yinan Li" userId="55ba4f79fc26ccb6" providerId="LiveId" clId="{41AEF859-9EF9-4A01-9C28-020BA533C1DB}" dt="2024-10-11T02:49:52.838" v="2538"/>
        <pc:sldMkLst>
          <pc:docMk/>
          <pc:sldMk cId="3174619476" sldId="356"/>
        </pc:sldMkLst>
      </pc:sldChg>
      <pc:sldChg chg="add modAnim">
        <pc:chgData name="Yinan Li" userId="55ba4f79fc26ccb6" providerId="LiveId" clId="{41AEF859-9EF9-4A01-9C28-020BA533C1DB}" dt="2024-10-11T02:54:04.870" v="2696"/>
        <pc:sldMkLst>
          <pc:docMk/>
          <pc:sldMk cId="210071259" sldId="357"/>
        </pc:sldMkLst>
      </pc:sldChg>
      <pc:sldChg chg="add del modAnim">
        <pc:chgData name="Yinan Li" userId="55ba4f79fc26ccb6" providerId="LiveId" clId="{41AEF859-9EF9-4A01-9C28-020BA533C1DB}" dt="2024-10-11T01:52:22.791" v="1393" actId="47"/>
        <pc:sldMkLst>
          <pc:docMk/>
          <pc:sldMk cId="680907844" sldId="357"/>
        </pc:sldMkLst>
      </pc:sldChg>
      <pc:sldChg chg="add modAnim">
        <pc:chgData name="Yinan Li" userId="55ba4f79fc26ccb6" providerId="LiveId" clId="{41AEF859-9EF9-4A01-9C28-020BA533C1DB}" dt="2024-10-11T02:54:18.370" v="2709"/>
        <pc:sldMkLst>
          <pc:docMk/>
          <pc:sldMk cId="1610101465" sldId="358"/>
        </pc:sldMkLst>
      </pc:sldChg>
      <pc:sldChg chg="add del modAnim">
        <pc:chgData name="Yinan Li" userId="55ba4f79fc26ccb6" providerId="LiveId" clId="{41AEF859-9EF9-4A01-9C28-020BA533C1DB}" dt="2024-10-11T01:52:22.791" v="1393" actId="47"/>
        <pc:sldMkLst>
          <pc:docMk/>
          <pc:sldMk cId="4050881344" sldId="358"/>
        </pc:sldMkLst>
      </pc:sldChg>
      <pc:sldChg chg="add del modAnim">
        <pc:chgData name="Yinan Li" userId="55ba4f79fc26ccb6" providerId="LiveId" clId="{41AEF859-9EF9-4A01-9C28-020BA533C1DB}" dt="2024-10-11T01:52:22.791" v="1393" actId="47"/>
        <pc:sldMkLst>
          <pc:docMk/>
          <pc:sldMk cId="909098794" sldId="359"/>
        </pc:sldMkLst>
      </pc:sldChg>
      <pc:sldChg chg="modSp add modAnim">
        <pc:chgData name="Yinan Li" userId="55ba4f79fc26ccb6" providerId="LiveId" clId="{41AEF859-9EF9-4A01-9C28-020BA533C1DB}" dt="2024-10-11T02:55:04.429" v="2718"/>
        <pc:sldMkLst>
          <pc:docMk/>
          <pc:sldMk cId="4217205836" sldId="359"/>
        </pc:sldMkLst>
        <pc:spChg chg="mod">
          <ac:chgData name="Yinan Li" userId="55ba4f79fc26ccb6" providerId="LiveId" clId="{41AEF859-9EF9-4A01-9C28-020BA533C1DB}" dt="2024-10-11T02:54:59.342" v="2717" actId="1076"/>
          <ac:spMkLst>
            <pc:docMk/>
            <pc:sldMk cId="4217205836" sldId="359"/>
            <ac:spMk id="58390" creationId="{00000000-0000-0000-0000-000000000000}"/>
          </ac:spMkLst>
        </pc:spChg>
        <pc:grpChg chg="mod">
          <ac:chgData name="Yinan Li" userId="55ba4f79fc26ccb6" providerId="LiveId" clId="{41AEF859-9EF9-4A01-9C28-020BA533C1DB}" dt="2024-10-11T02:54:59.342" v="2717" actId="1076"/>
          <ac:grpSpMkLst>
            <pc:docMk/>
            <pc:sldMk cId="4217205836" sldId="359"/>
            <ac:grpSpMk id="5" creationId="{00000000-0000-0000-0000-000000000000}"/>
          </ac:grpSpMkLst>
        </pc:grpChg>
        <pc:graphicFrameChg chg="mod">
          <ac:chgData name="Yinan Li" userId="55ba4f79fc26ccb6" providerId="LiveId" clId="{41AEF859-9EF9-4A01-9C28-020BA533C1DB}" dt="2024-10-11T02:54:59.342" v="2717" actId="1076"/>
          <ac:graphicFrameMkLst>
            <pc:docMk/>
            <pc:sldMk cId="4217205836" sldId="359"/>
            <ac:graphicFrameMk id="58391" creationId="{00000000-0000-0000-0000-000000000000}"/>
          </ac:graphicFrameMkLst>
        </pc:graphicFrameChg>
        <pc:graphicFrameChg chg="mod">
          <ac:chgData name="Yinan Li" userId="55ba4f79fc26ccb6" providerId="LiveId" clId="{41AEF859-9EF9-4A01-9C28-020BA533C1DB}" dt="2024-10-11T02:54:59.342" v="2717" actId="1076"/>
          <ac:graphicFrameMkLst>
            <pc:docMk/>
            <pc:sldMk cId="4217205836" sldId="359"/>
            <ac:graphicFrameMk id="58392" creationId="{00000000-0000-0000-0000-000000000000}"/>
          </ac:graphicFrameMkLst>
        </pc:graphicFrameChg>
      </pc:sldChg>
      <pc:sldChg chg="add modAnim">
        <pc:chgData name="Yinan Li" userId="55ba4f79fc26ccb6" providerId="LiveId" clId="{41AEF859-9EF9-4A01-9C28-020BA533C1DB}" dt="2024-10-11T02:55:08.384" v="2722"/>
        <pc:sldMkLst>
          <pc:docMk/>
          <pc:sldMk cId="357057029" sldId="360"/>
        </pc:sldMkLst>
      </pc:sldChg>
      <pc:sldChg chg="add del modAnim">
        <pc:chgData name="Yinan Li" userId="55ba4f79fc26ccb6" providerId="LiveId" clId="{41AEF859-9EF9-4A01-9C28-020BA533C1DB}" dt="2024-10-11T01:52:22.791" v="1393" actId="47"/>
        <pc:sldMkLst>
          <pc:docMk/>
          <pc:sldMk cId="1608759177" sldId="360"/>
        </pc:sldMkLst>
      </pc:sldChg>
      <pc:sldChg chg="add modAnim">
        <pc:chgData name="Yinan Li" userId="55ba4f79fc26ccb6" providerId="LiveId" clId="{41AEF859-9EF9-4A01-9C28-020BA533C1DB}" dt="2024-10-11T02:55:59.881" v="2736"/>
        <pc:sldMkLst>
          <pc:docMk/>
          <pc:sldMk cId="720582617" sldId="361"/>
        </pc:sldMkLst>
      </pc:sldChg>
      <pc:sldChg chg="add del modAnim">
        <pc:chgData name="Yinan Li" userId="55ba4f79fc26ccb6" providerId="LiveId" clId="{41AEF859-9EF9-4A01-9C28-020BA533C1DB}" dt="2024-10-11T01:52:22.791" v="1393" actId="47"/>
        <pc:sldMkLst>
          <pc:docMk/>
          <pc:sldMk cId="3618667429" sldId="361"/>
        </pc:sldMkLst>
      </pc:sldChg>
      <pc:sldChg chg="add modAnim">
        <pc:chgData name="Yinan Li" userId="55ba4f79fc26ccb6" providerId="LiveId" clId="{41AEF859-9EF9-4A01-9C28-020BA533C1DB}" dt="2024-10-11T02:56:07.221" v="2749"/>
        <pc:sldMkLst>
          <pc:docMk/>
          <pc:sldMk cId="1031403931" sldId="362"/>
        </pc:sldMkLst>
      </pc:sldChg>
      <pc:sldChg chg="add del modAnim">
        <pc:chgData name="Yinan Li" userId="55ba4f79fc26ccb6" providerId="LiveId" clId="{41AEF859-9EF9-4A01-9C28-020BA533C1DB}" dt="2024-10-11T01:52:22.791" v="1393" actId="47"/>
        <pc:sldMkLst>
          <pc:docMk/>
          <pc:sldMk cId="1804502328" sldId="362"/>
        </pc:sldMkLst>
      </pc:sldChg>
      <pc:sldChg chg="add modAnim">
        <pc:chgData name="Yinan Li" userId="55ba4f79fc26ccb6" providerId="LiveId" clId="{41AEF859-9EF9-4A01-9C28-020BA533C1DB}" dt="2024-10-11T02:56:37.154" v="2769"/>
        <pc:sldMkLst>
          <pc:docMk/>
          <pc:sldMk cId="2869761055" sldId="363"/>
        </pc:sldMkLst>
      </pc:sldChg>
      <pc:sldChg chg="modSp add del mod modAnim">
        <pc:chgData name="Yinan Li" userId="55ba4f79fc26ccb6" providerId="LiveId" clId="{41AEF859-9EF9-4A01-9C28-020BA533C1DB}" dt="2024-10-11T01:52:22.791" v="1393" actId="47"/>
        <pc:sldMkLst>
          <pc:docMk/>
          <pc:sldMk cId="4025312572" sldId="363"/>
        </pc:sldMkLst>
        <pc:spChg chg="mod">
          <ac:chgData name="Yinan Li" userId="55ba4f79fc26ccb6" providerId="LiveId" clId="{41AEF859-9EF9-4A01-9C28-020BA533C1DB}" dt="2024-09-23T09:20:40.299" v="1216" actId="20577"/>
          <ac:spMkLst>
            <pc:docMk/>
            <pc:sldMk cId="4025312572" sldId="363"/>
            <ac:spMk id="6" creationId="{00000000-0000-0000-0000-000000000000}"/>
          </ac:spMkLst>
        </pc:spChg>
      </pc:sldChg>
      <pc:sldChg chg="add modAnim">
        <pc:chgData name="Yinan Li" userId="55ba4f79fc26ccb6" providerId="LiveId" clId="{41AEF859-9EF9-4A01-9C28-020BA533C1DB}" dt="2024-10-11T02:56:42.988" v="2780"/>
        <pc:sldMkLst>
          <pc:docMk/>
          <pc:sldMk cId="211095199" sldId="364"/>
        </pc:sldMkLst>
      </pc:sldChg>
      <pc:sldChg chg="add del modAnim">
        <pc:chgData name="Yinan Li" userId="55ba4f79fc26ccb6" providerId="LiveId" clId="{41AEF859-9EF9-4A01-9C28-020BA533C1DB}" dt="2024-10-11T01:52:22.791" v="1393" actId="47"/>
        <pc:sldMkLst>
          <pc:docMk/>
          <pc:sldMk cId="235727325" sldId="364"/>
        </pc:sldMkLst>
      </pc:sldChg>
      <pc:sldChg chg="delSp add del modAnim">
        <pc:chgData name="Yinan Li" userId="55ba4f79fc26ccb6" providerId="LiveId" clId="{41AEF859-9EF9-4A01-9C28-020BA533C1DB}" dt="2024-10-11T01:52:22.791" v="1393" actId="47"/>
        <pc:sldMkLst>
          <pc:docMk/>
          <pc:sldMk cId="426125162" sldId="365"/>
        </pc:sldMkLst>
        <pc:picChg chg="del">
          <ac:chgData name="Yinan Li" userId="55ba4f79fc26ccb6" providerId="LiveId" clId="{41AEF859-9EF9-4A01-9C28-020BA533C1DB}" dt="2024-09-23T09:21:11.886" v="1243" actId="478"/>
          <ac:picMkLst>
            <pc:docMk/>
            <pc:sldMk cId="426125162" sldId="365"/>
            <ac:picMk id="14" creationId="{00000000-0000-0000-0000-000000000000}"/>
          </ac:picMkLst>
        </pc:picChg>
      </pc:sldChg>
      <pc:sldChg chg="add modAnim">
        <pc:chgData name="Yinan Li" userId="55ba4f79fc26ccb6" providerId="LiveId" clId="{41AEF859-9EF9-4A01-9C28-020BA533C1DB}" dt="2024-10-11T02:57:02.410" v="2793"/>
        <pc:sldMkLst>
          <pc:docMk/>
          <pc:sldMk cId="3203559252" sldId="365"/>
        </pc:sldMkLst>
      </pc:sldChg>
      <pc:sldChg chg="add modAnim">
        <pc:chgData name="Yinan Li" userId="55ba4f79fc26ccb6" providerId="LiveId" clId="{41AEF859-9EF9-4A01-9C28-020BA533C1DB}" dt="2024-10-11T02:57:27.852" v="2812"/>
        <pc:sldMkLst>
          <pc:docMk/>
          <pc:sldMk cId="290515388" sldId="366"/>
        </pc:sldMkLst>
      </pc:sldChg>
      <pc:sldChg chg="add del modAnim">
        <pc:chgData name="Yinan Li" userId="55ba4f79fc26ccb6" providerId="LiveId" clId="{41AEF859-9EF9-4A01-9C28-020BA533C1DB}" dt="2024-10-11T01:52:22.791" v="1393" actId="47"/>
        <pc:sldMkLst>
          <pc:docMk/>
          <pc:sldMk cId="868523972" sldId="366"/>
        </pc:sldMkLst>
      </pc:sldChg>
      <pc:sldChg chg="add modTransition">
        <pc:chgData name="Yinan Li" userId="55ba4f79fc26ccb6" providerId="LiveId" clId="{41AEF859-9EF9-4A01-9C28-020BA533C1DB}" dt="2024-10-11T02:57:50.790" v="2813"/>
        <pc:sldMkLst>
          <pc:docMk/>
          <pc:sldMk cId="360663963" sldId="367"/>
        </pc:sldMkLst>
      </pc:sldChg>
      <pc:sldChg chg="add del modAnim">
        <pc:chgData name="Yinan Li" userId="55ba4f79fc26ccb6" providerId="LiveId" clId="{41AEF859-9EF9-4A01-9C28-020BA533C1DB}" dt="2024-10-11T01:52:22.791" v="1393" actId="47"/>
        <pc:sldMkLst>
          <pc:docMk/>
          <pc:sldMk cId="3623969895" sldId="367"/>
        </pc:sldMkLst>
      </pc:sldChg>
      <pc:sldChg chg="add del modAnim">
        <pc:chgData name="Yinan Li" userId="55ba4f79fc26ccb6" providerId="LiveId" clId="{41AEF859-9EF9-4A01-9C28-020BA533C1DB}" dt="2024-10-11T01:52:22.791" v="1393" actId="47"/>
        <pc:sldMkLst>
          <pc:docMk/>
          <pc:sldMk cId="1949176188" sldId="368"/>
        </pc:sldMkLst>
      </pc:sldChg>
      <pc:sldChg chg="add modAnim">
        <pc:chgData name="Yinan Li" userId="55ba4f79fc26ccb6" providerId="LiveId" clId="{41AEF859-9EF9-4A01-9C28-020BA533C1DB}" dt="2024-10-11T02:57:59.377" v="2821"/>
        <pc:sldMkLst>
          <pc:docMk/>
          <pc:sldMk cId="3815547236" sldId="368"/>
        </pc:sldMkLst>
      </pc:sldChg>
      <pc:sldChg chg="add del modAnim">
        <pc:chgData name="Yinan Li" userId="55ba4f79fc26ccb6" providerId="LiveId" clId="{41AEF859-9EF9-4A01-9C28-020BA533C1DB}" dt="2024-10-11T01:52:22.791" v="1393" actId="47"/>
        <pc:sldMkLst>
          <pc:docMk/>
          <pc:sldMk cId="707458512" sldId="369"/>
        </pc:sldMkLst>
      </pc:sldChg>
      <pc:sldChg chg="modSp add mod modTransition modAnim">
        <pc:chgData name="Yinan Li" userId="55ba4f79fc26ccb6" providerId="LiveId" clId="{41AEF859-9EF9-4A01-9C28-020BA533C1DB}" dt="2024-10-11T02:58:40.071" v="2844"/>
        <pc:sldMkLst>
          <pc:docMk/>
          <pc:sldMk cId="1239479251" sldId="369"/>
        </pc:sldMkLst>
        <pc:graphicFrameChg chg="mod">
          <ac:chgData name="Yinan Li" userId="55ba4f79fc26ccb6" providerId="LiveId" clId="{41AEF859-9EF9-4A01-9C28-020BA533C1DB}" dt="2024-10-11T02:58:29.539" v="2842" actId="1076"/>
          <ac:graphicFrameMkLst>
            <pc:docMk/>
            <pc:sldMk cId="1239479251" sldId="369"/>
            <ac:graphicFrameMk id="202777" creationId="{00000000-0000-0000-0000-000000000000}"/>
          </ac:graphicFrameMkLst>
        </pc:graphicFrameChg>
        <pc:graphicFrameChg chg="mod">
          <ac:chgData name="Yinan Li" userId="55ba4f79fc26ccb6" providerId="LiveId" clId="{41AEF859-9EF9-4A01-9C28-020BA533C1DB}" dt="2024-10-11T02:58:27.136" v="2841" actId="1076"/>
          <ac:graphicFrameMkLst>
            <pc:docMk/>
            <pc:sldMk cId="1239479251" sldId="369"/>
            <ac:graphicFrameMk id="202778" creationId="{00000000-0000-0000-0000-000000000000}"/>
          </ac:graphicFrameMkLst>
        </pc:graphicFrameChg>
        <pc:graphicFrameChg chg="mod">
          <ac:chgData name="Yinan Li" userId="55ba4f79fc26ccb6" providerId="LiveId" clId="{41AEF859-9EF9-4A01-9C28-020BA533C1DB}" dt="2024-10-11T02:58:32.914" v="2843" actId="1076"/>
          <ac:graphicFrameMkLst>
            <pc:docMk/>
            <pc:sldMk cId="1239479251" sldId="369"/>
            <ac:graphicFrameMk id="202779" creationId="{00000000-0000-0000-0000-000000000000}"/>
          </ac:graphicFrameMkLst>
        </pc:graphicFrameChg>
      </pc:sldChg>
      <pc:sldChg chg="add del">
        <pc:chgData name="Yinan Li" userId="55ba4f79fc26ccb6" providerId="LiveId" clId="{41AEF859-9EF9-4A01-9C28-020BA533C1DB}" dt="2024-10-11T01:52:22.791" v="1393" actId="47"/>
        <pc:sldMkLst>
          <pc:docMk/>
          <pc:sldMk cId="389209923" sldId="370"/>
        </pc:sldMkLst>
      </pc:sldChg>
      <pc:sldChg chg="modSp add mod modAnim">
        <pc:chgData name="Yinan Li" userId="55ba4f79fc26ccb6" providerId="LiveId" clId="{41AEF859-9EF9-4A01-9C28-020BA533C1DB}" dt="2024-10-11T02:59:46.029" v="2883" actId="1076"/>
        <pc:sldMkLst>
          <pc:docMk/>
          <pc:sldMk cId="4259461645" sldId="370"/>
        </pc:sldMkLst>
        <pc:graphicFrameChg chg="mod">
          <ac:chgData name="Yinan Li" userId="55ba4f79fc26ccb6" providerId="LiveId" clId="{41AEF859-9EF9-4A01-9C28-020BA533C1DB}" dt="2024-10-11T02:59:46.029" v="2883" actId="1076"/>
          <ac:graphicFrameMkLst>
            <pc:docMk/>
            <pc:sldMk cId="4259461645" sldId="370"/>
            <ac:graphicFrameMk id="204803"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1052724104" sldId="371"/>
        </pc:sldMkLst>
      </pc:sldChg>
      <pc:sldChg chg="add modTransition modAnim">
        <pc:chgData name="Yinan Li" userId="55ba4f79fc26ccb6" providerId="LiveId" clId="{41AEF859-9EF9-4A01-9C28-020BA533C1DB}" dt="2024-10-11T02:59:53.624" v="2888"/>
        <pc:sldMkLst>
          <pc:docMk/>
          <pc:sldMk cId="3658322904" sldId="371"/>
        </pc:sldMkLst>
      </pc:sldChg>
      <pc:sldChg chg="add modTransition modAnim">
        <pc:chgData name="Yinan Li" userId="55ba4f79fc26ccb6" providerId="LiveId" clId="{41AEF859-9EF9-4A01-9C28-020BA533C1DB}" dt="2024-10-11T03:00:20.078" v="2902"/>
        <pc:sldMkLst>
          <pc:docMk/>
          <pc:sldMk cId="3616839927" sldId="372"/>
        </pc:sldMkLst>
      </pc:sldChg>
      <pc:sldChg chg="modSp add del mod modAnim">
        <pc:chgData name="Yinan Li" userId="55ba4f79fc26ccb6" providerId="LiveId" clId="{41AEF859-9EF9-4A01-9C28-020BA533C1DB}" dt="2024-10-11T01:52:22.791" v="1393" actId="47"/>
        <pc:sldMkLst>
          <pc:docMk/>
          <pc:sldMk cId="3783346171" sldId="372"/>
        </pc:sldMkLst>
        <pc:spChg chg="mod">
          <ac:chgData name="Yinan Li" userId="55ba4f79fc26ccb6" providerId="LiveId" clId="{41AEF859-9EF9-4A01-9C28-020BA533C1DB}" dt="2024-09-23T09:24:43.555" v="1351" actId="20577"/>
          <ac:spMkLst>
            <pc:docMk/>
            <pc:sldMk cId="3783346171" sldId="372"/>
            <ac:spMk id="2" creationId="{00000000-0000-0000-0000-000000000000}"/>
          </ac:spMkLst>
        </pc:spChg>
      </pc:sldChg>
      <pc:sldChg chg="delSp modSp add mod modTransition delAnim modAnim">
        <pc:chgData name="Yinan Li" userId="55ba4f79fc26ccb6" providerId="LiveId" clId="{41AEF859-9EF9-4A01-9C28-020BA533C1DB}" dt="2024-10-11T03:01:05.272" v="2926"/>
        <pc:sldMkLst>
          <pc:docMk/>
          <pc:sldMk cId="1720175770" sldId="373"/>
        </pc:sldMkLst>
        <pc:grpChg chg="del">
          <ac:chgData name="Yinan Li" userId="55ba4f79fc26ccb6" providerId="LiveId" clId="{41AEF859-9EF9-4A01-9C28-020BA533C1DB}" dt="2024-10-11T03:00:45.780" v="2906" actId="478"/>
          <ac:grpSpMkLst>
            <pc:docMk/>
            <pc:sldMk cId="1720175770" sldId="373"/>
            <ac:grpSpMk id="3" creationId="{00000000-0000-0000-0000-000000000000}"/>
          </ac:grpSpMkLst>
        </pc:grpChg>
        <pc:graphicFrameChg chg="del mod">
          <ac:chgData name="Yinan Li" userId="55ba4f79fc26ccb6" providerId="LiveId" clId="{41AEF859-9EF9-4A01-9C28-020BA533C1DB}" dt="2024-10-11T03:00:43.267" v="2905" actId="478"/>
          <ac:graphicFrameMkLst>
            <pc:docMk/>
            <pc:sldMk cId="1720175770" sldId="373"/>
            <ac:graphicFrameMk id="13328" creationId="{00000000-0000-0000-0000-000000000000}"/>
          </ac:graphicFrameMkLst>
        </pc:graphicFrameChg>
      </pc:sldChg>
      <pc:sldChg chg="add del modAnim">
        <pc:chgData name="Yinan Li" userId="55ba4f79fc26ccb6" providerId="LiveId" clId="{41AEF859-9EF9-4A01-9C28-020BA533C1DB}" dt="2024-10-11T01:52:22.791" v="1393" actId="47"/>
        <pc:sldMkLst>
          <pc:docMk/>
          <pc:sldMk cId="4122552300" sldId="373"/>
        </pc:sldMkLst>
      </pc:sldChg>
      <pc:sldChg chg="add del modAnim">
        <pc:chgData name="Yinan Li" userId="55ba4f79fc26ccb6" providerId="LiveId" clId="{41AEF859-9EF9-4A01-9C28-020BA533C1DB}" dt="2024-10-11T01:52:22.791" v="1393" actId="47"/>
        <pc:sldMkLst>
          <pc:docMk/>
          <pc:sldMk cId="1431383870" sldId="374"/>
        </pc:sldMkLst>
      </pc:sldChg>
      <pc:sldChg chg="add modTransition modAnim">
        <pc:chgData name="Yinan Li" userId="55ba4f79fc26ccb6" providerId="LiveId" clId="{41AEF859-9EF9-4A01-9C28-020BA533C1DB}" dt="2024-10-11T03:01:35.137" v="2947"/>
        <pc:sldMkLst>
          <pc:docMk/>
          <pc:sldMk cId="4050297394" sldId="374"/>
        </pc:sldMkLst>
      </pc:sldChg>
      <pc:sldChg chg="add modTransition modAnim">
        <pc:chgData name="Yinan Li" userId="55ba4f79fc26ccb6" providerId="LiveId" clId="{41AEF859-9EF9-4A01-9C28-020BA533C1DB}" dt="2024-10-11T03:01:55.481" v="2958"/>
        <pc:sldMkLst>
          <pc:docMk/>
          <pc:sldMk cId="1549451130" sldId="375"/>
        </pc:sldMkLst>
      </pc:sldChg>
      <pc:sldChg chg="add del modAnim">
        <pc:chgData name="Yinan Li" userId="55ba4f79fc26ccb6" providerId="LiveId" clId="{41AEF859-9EF9-4A01-9C28-020BA533C1DB}" dt="2024-10-11T01:52:22.791" v="1393" actId="47"/>
        <pc:sldMkLst>
          <pc:docMk/>
          <pc:sldMk cId="2625785188" sldId="375"/>
        </pc:sldMkLst>
      </pc:sldChg>
      <pc:sldChg chg="modSp add modTransition modAnim">
        <pc:chgData name="Yinan Li" userId="55ba4f79fc26ccb6" providerId="LiveId" clId="{41AEF859-9EF9-4A01-9C28-020BA533C1DB}" dt="2024-10-11T03:02:55.124" v="2984"/>
        <pc:sldMkLst>
          <pc:docMk/>
          <pc:sldMk cId="973545728" sldId="376"/>
        </pc:sldMkLst>
        <pc:spChg chg="mod">
          <ac:chgData name="Yinan Li" userId="55ba4f79fc26ccb6" providerId="LiveId" clId="{41AEF859-9EF9-4A01-9C28-020BA533C1DB}" dt="2024-10-11T03:02:35.505" v="2981" actId="1076"/>
          <ac:spMkLst>
            <pc:docMk/>
            <pc:sldMk cId="973545728" sldId="376"/>
            <ac:spMk id="56" creationId="{00000000-0000-0000-0000-000000000000}"/>
          </ac:spMkLst>
        </pc:spChg>
      </pc:sldChg>
      <pc:sldChg chg="add del modAnim">
        <pc:chgData name="Yinan Li" userId="55ba4f79fc26ccb6" providerId="LiveId" clId="{41AEF859-9EF9-4A01-9C28-020BA533C1DB}" dt="2024-10-11T01:52:36.109" v="1395" actId="47"/>
        <pc:sldMkLst>
          <pc:docMk/>
          <pc:sldMk cId="2114526599" sldId="376"/>
        </pc:sldMkLst>
      </pc:sldChg>
      <pc:sldChg chg="add modTransition modAnim">
        <pc:chgData name="Yinan Li" userId="55ba4f79fc26ccb6" providerId="LiveId" clId="{41AEF859-9EF9-4A01-9C28-020BA533C1DB}" dt="2024-10-11T03:03:24.868" v="2998"/>
        <pc:sldMkLst>
          <pc:docMk/>
          <pc:sldMk cId="1894174868" sldId="377"/>
        </pc:sldMkLst>
      </pc:sldChg>
      <pc:sldChg chg="add modTransition modAnim">
        <pc:chgData name="Yinan Li" userId="55ba4f79fc26ccb6" providerId="LiveId" clId="{41AEF859-9EF9-4A01-9C28-020BA533C1DB}" dt="2024-10-11T03:03:32.399" v="3009"/>
        <pc:sldMkLst>
          <pc:docMk/>
          <pc:sldMk cId="2908633664" sldId="378"/>
        </pc:sldMkLst>
      </pc:sldChg>
      <pc:sldChg chg="add modTransition modAnim">
        <pc:chgData name="Yinan Li" userId="55ba4f79fc26ccb6" providerId="LiveId" clId="{41AEF859-9EF9-4A01-9C28-020BA533C1DB}" dt="2024-10-11T03:04:00.132" v="3032"/>
        <pc:sldMkLst>
          <pc:docMk/>
          <pc:sldMk cId="3959345138" sldId="379"/>
        </pc:sldMkLst>
      </pc:sldChg>
      <pc:sldChg chg="add modAnim">
        <pc:chgData name="Yinan Li" userId="55ba4f79fc26ccb6" providerId="LiveId" clId="{41AEF859-9EF9-4A01-9C28-020BA533C1DB}" dt="2024-10-11T03:04:54.586" v="3049"/>
        <pc:sldMkLst>
          <pc:docMk/>
          <pc:sldMk cId="4226572495" sldId="380"/>
        </pc:sldMkLst>
      </pc:sldChg>
      <pc:sldChg chg="add modAnim">
        <pc:chgData name="Yinan Li" userId="55ba4f79fc26ccb6" providerId="LiveId" clId="{41AEF859-9EF9-4A01-9C28-020BA533C1DB}" dt="2024-10-11T03:05:36.835" v="3066"/>
        <pc:sldMkLst>
          <pc:docMk/>
          <pc:sldMk cId="2709378266" sldId="381"/>
        </pc:sldMkLst>
      </pc:sldChg>
      <pc:sldMasterChg chg="delSldLayout">
        <pc:chgData name="Yinan Li" userId="55ba4f79fc26ccb6" providerId="LiveId" clId="{41AEF859-9EF9-4A01-9C28-020BA533C1DB}" dt="2024-10-11T01:52:22.791" v="1393" actId="47"/>
        <pc:sldMasterMkLst>
          <pc:docMk/>
          <pc:sldMasterMk cId="3914604378" sldId="2147483660"/>
        </pc:sldMasterMkLst>
        <pc:sldLayoutChg chg="del">
          <pc:chgData name="Yinan Li" userId="55ba4f79fc26ccb6" providerId="LiveId" clId="{41AEF859-9EF9-4A01-9C28-020BA533C1DB}" dt="2024-10-11T01:52:22.791" v="1393" actId="47"/>
          <pc:sldLayoutMkLst>
            <pc:docMk/>
            <pc:sldMasterMk cId="3914604378" sldId="2147483660"/>
            <pc:sldLayoutMk cId="2847517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D4D8C-1347-0F4C-AE10-D05F7E11DA53}" type="datetimeFigureOut">
              <a:rPr kumimoji="1" lang="zh-CN" altLang="en-US" smtClean="0"/>
              <a:t>2024/10/15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91865-714E-794A-91EC-EE5DCEDEF08D}" type="slidenum">
              <a:rPr kumimoji="1" lang="zh-CN" altLang="en-US" smtClean="0"/>
              <a:t>‹#›</a:t>
            </a:fld>
            <a:endParaRPr kumimoji="1" lang="zh-CN" altLang="en-US"/>
          </a:p>
        </p:txBody>
      </p:sp>
    </p:spTree>
    <p:extLst>
      <p:ext uri="{BB962C8B-B14F-4D97-AF65-F5344CB8AC3E}">
        <p14:creationId xmlns:p14="http://schemas.microsoft.com/office/powerpoint/2010/main" val="303956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2516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33757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79657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FC83C43-9D90-4A1B-AC6C-5940607668D5}" type="slidenum">
              <a:rPr lang="en-US" altLang="zh-CN"/>
              <a:pPr/>
              <a:t>‹#›</a:t>
            </a:fld>
            <a:endParaRPr lang="en-US" altLang="zh-CN"/>
          </a:p>
        </p:txBody>
      </p:sp>
    </p:spTree>
    <p:extLst>
      <p:ext uri="{BB962C8B-B14F-4D97-AF65-F5344CB8AC3E}">
        <p14:creationId xmlns:p14="http://schemas.microsoft.com/office/powerpoint/2010/main" val="2514288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0"/>
            <a:ext cx="10972800" cy="5410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8400"/>
            <a:ext cx="2844800" cy="457200"/>
          </a:xfrm>
        </p:spPr>
        <p:txBody>
          <a:bodyPr/>
          <a:lstStyle>
            <a:lvl1pPr>
              <a:defRPr/>
            </a:lvl1pPr>
          </a:lstStyle>
          <a:p>
            <a:fld id="{418B44D0-A1A5-465F-952E-16AF692568AA}" type="slidenum">
              <a:rPr lang="en-US" altLang="zh-CN"/>
              <a:pPr/>
              <a:t>‹#›</a:t>
            </a:fld>
            <a:endParaRPr lang="en-US" altLang="zh-CN"/>
          </a:p>
        </p:txBody>
      </p:sp>
      <p:sp>
        <p:nvSpPr>
          <p:cNvPr id="5" name="日期占位符 4"/>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282586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26153946"/>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89937003"/>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20E1AA-7DA5-45BC-8E27-958D8A1EF2BA}" type="datetimeFigureOut">
              <a:rPr lang="zh-CN" altLang="en-US" smtClean="0">
                <a:solidFill>
                  <a:prstClr val="black">
                    <a:tint val="75000"/>
                  </a:prstClr>
                </a:solidFill>
              </a:rPr>
              <a:pPr/>
              <a:t>2024/10/15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70DD71B-1479-4C42-8009-46A75EE8F2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2290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19200" y="609600"/>
            <a:ext cx="10058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2124684"/>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0340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27117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319190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0808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62008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421940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2268793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B5143E-F4FB-410D-9A6A-D0D3E8A228CA}" type="datetimeFigureOut">
              <a:rPr lang="zh-CN" altLang="en-US" smtClean="0"/>
              <a:t>2024/10/15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08710-B4E3-4CF0-8E68-28EC19B00711}" type="slidenum">
              <a:rPr lang="zh-CN" altLang="en-US" smtClean="0"/>
              <a:t>‹#›</a:t>
            </a:fld>
            <a:endParaRPr lang="zh-CN" altLang="en-US"/>
          </a:p>
        </p:txBody>
      </p:sp>
    </p:spTree>
    <p:extLst>
      <p:ext uri="{BB962C8B-B14F-4D97-AF65-F5344CB8AC3E}">
        <p14:creationId xmlns:p14="http://schemas.microsoft.com/office/powerpoint/2010/main" val="135955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5143E-F4FB-410D-9A6A-D0D3E8A228CA}" type="datetimeFigureOut">
              <a:rPr lang="zh-CN" altLang="en-US" smtClean="0"/>
              <a:t>2024/10/15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8710-B4E3-4CF0-8E68-28EC19B00711}"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4" y="-188"/>
            <a:ext cx="12191666" cy="6858188"/>
          </a:xfrm>
          <a:prstGeom prst="rect">
            <a:avLst/>
          </a:prstGeom>
          <a:gradFill>
            <a:gsLst>
              <a:gs pos="0">
                <a:srgbClr val="357B7D"/>
              </a:gs>
              <a:gs pos="74000">
                <a:schemeClr val="accent1">
                  <a:lumMod val="45000"/>
                  <a:lumOff val="55000"/>
                </a:schemeClr>
              </a:gs>
              <a:gs pos="83000">
                <a:schemeClr val="accent1">
                  <a:lumMod val="45000"/>
                  <a:lumOff val="55000"/>
                </a:schemeClr>
              </a:gs>
              <a:gs pos="100000">
                <a:srgbClr val="357B7D">
                  <a:alpha val="68000"/>
                  <a:lumMod val="88000"/>
                  <a:lumOff val="12000"/>
                </a:srgbClr>
              </a:gs>
            </a:gsLst>
            <a:lin ang="5400000" scaled="1"/>
          </a:gradFill>
        </p:spPr>
      </p:pic>
      <p:sp>
        <p:nvSpPr>
          <p:cNvPr id="13" name="矩形 12">
            <a:extLst>
              <a:ext uri="{FF2B5EF4-FFF2-40B4-BE49-F238E27FC236}">
                <a16:creationId xmlns:a16="http://schemas.microsoft.com/office/drawing/2014/main" id="{AFE73037-83ED-0224-0339-C4FE0B51DBEF}"/>
              </a:ext>
            </a:extLst>
          </p:cNvPr>
          <p:cNvSpPr/>
          <p:nvPr userDrawn="1"/>
        </p:nvSpPr>
        <p:spPr>
          <a:xfrm>
            <a:off x="335" y="-4837"/>
            <a:ext cx="12191665" cy="6862837"/>
          </a:xfrm>
          <a:prstGeom prst="rect">
            <a:avLst/>
          </a:prstGeom>
          <a:gradFill flip="none" rotWithShape="1">
            <a:gsLst>
              <a:gs pos="0">
                <a:srgbClr val="357B7D"/>
              </a:gs>
              <a:gs pos="86000">
                <a:srgbClr val="357B7D">
                  <a:lumMod val="93000"/>
                  <a:lumOff val="7000"/>
                  <a:alpha val="41000"/>
                </a:srgb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8199" y="1400216"/>
            <a:ext cx="1261981" cy="1261981"/>
          </a:xfrm>
          <a:prstGeom prst="rect">
            <a:avLst/>
          </a:prstGeom>
        </p:spPr>
      </p:pic>
      <p:pic>
        <p:nvPicPr>
          <p:cNvPr id="15" name="图片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13795" y="92514"/>
            <a:ext cx="2292295" cy="719390"/>
          </a:xfrm>
          <a:prstGeom prst="rect">
            <a:avLst/>
          </a:prstGeom>
        </p:spPr>
      </p:pic>
    </p:spTree>
    <p:extLst>
      <p:ext uri="{BB962C8B-B14F-4D97-AF65-F5344CB8AC3E}">
        <p14:creationId xmlns:p14="http://schemas.microsoft.com/office/powerpoint/2010/main" val="403394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58E33-DBB0-4860-B125-8E282C973714}" type="datetimeFigureOut">
              <a:rPr lang="zh-CN" altLang="en-US" smtClean="0">
                <a:solidFill>
                  <a:prstClr val="black">
                    <a:tint val="75000"/>
                  </a:prstClr>
                </a:solidFill>
              </a:rPr>
              <a:pPr/>
              <a:t>2024/10/15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D15E1-FCF7-472E-9FEB-4F8E54FE348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268"/>
            <a:ext cx="12192000" cy="6857732"/>
          </a:xfrm>
          <a:prstGeom prst="rect">
            <a:avLst/>
          </a:prstGeom>
        </p:spPr>
      </p:pic>
    </p:spTree>
    <p:extLst>
      <p:ext uri="{BB962C8B-B14F-4D97-AF65-F5344CB8AC3E}">
        <p14:creationId xmlns:p14="http://schemas.microsoft.com/office/powerpoint/2010/main" val="39146043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7.wmf"/><Relationship Id="rId2" Type="http://schemas.openxmlformats.org/officeDocument/2006/relationships/oleObject" Target="../embeddings/oleObject62.bin"/><Relationship Id="rId1" Type="http://schemas.openxmlformats.org/officeDocument/2006/relationships/slideLayout" Target="../slideLayouts/slideLayout12.xml"/><Relationship Id="rId6" Type="http://schemas.openxmlformats.org/officeDocument/2006/relationships/oleObject" Target="../embeddings/oleObject64.bin"/><Relationship Id="rId5" Type="http://schemas.openxmlformats.org/officeDocument/2006/relationships/image" Target="../media/image66.wmf"/><Relationship Id="rId4" Type="http://schemas.openxmlformats.org/officeDocument/2006/relationships/oleObject" Target="../embeddings/oleObject63.bin"/></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012.bin"/><Relationship Id="rId13" Type="http://schemas.openxmlformats.org/officeDocument/2006/relationships/image" Target="../media/image970.wmf"/><Relationship Id="rId3" Type="http://schemas.openxmlformats.org/officeDocument/2006/relationships/image" Target="../media/image965.wmf"/><Relationship Id="rId7" Type="http://schemas.openxmlformats.org/officeDocument/2006/relationships/image" Target="../media/image967.wmf"/><Relationship Id="rId12" Type="http://schemas.openxmlformats.org/officeDocument/2006/relationships/oleObject" Target="../embeddings/oleObject1014.bin"/><Relationship Id="rId17" Type="http://schemas.openxmlformats.org/officeDocument/2006/relationships/image" Target="../media/image972.wmf"/><Relationship Id="rId2" Type="http://schemas.openxmlformats.org/officeDocument/2006/relationships/oleObject" Target="../embeddings/oleObject1009.bin"/><Relationship Id="rId16" Type="http://schemas.openxmlformats.org/officeDocument/2006/relationships/oleObject" Target="../embeddings/oleObject1016.bin"/><Relationship Id="rId1" Type="http://schemas.openxmlformats.org/officeDocument/2006/relationships/slideLayout" Target="../slideLayouts/slideLayout12.xml"/><Relationship Id="rId6" Type="http://schemas.openxmlformats.org/officeDocument/2006/relationships/oleObject" Target="../embeddings/oleObject1011.bin"/><Relationship Id="rId11" Type="http://schemas.openxmlformats.org/officeDocument/2006/relationships/image" Target="../media/image969.wmf"/><Relationship Id="rId5" Type="http://schemas.openxmlformats.org/officeDocument/2006/relationships/image" Target="../media/image966.wmf"/><Relationship Id="rId15" Type="http://schemas.openxmlformats.org/officeDocument/2006/relationships/image" Target="../media/image971.wmf"/><Relationship Id="rId10" Type="http://schemas.openxmlformats.org/officeDocument/2006/relationships/oleObject" Target="../embeddings/oleObject1013.bin"/><Relationship Id="rId4" Type="http://schemas.openxmlformats.org/officeDocument/2006/relationships/oleObject" Target="../embeddings/oleObject1010.bin"/><Relationship Id="rId9" Type="http://schemas.openxmlformats.org/officeDocument/2006/relationships/image" Target="../media/image968.wmf"/><Relationship Id="rId14" Type="http://schemas.openxmlformats.org/officeDocument/2006/relationships/oleObject" Target="../embeddings/oleObject1015.bin"/></Relationships>
</file>

<file path=ppt/slides/_rels/slide101.xml.rels><?xml version="1.0" encoding="UTF-8" standalone="yes"?>
<Relationships xmlns="http://schemas.openxmlformats.org/package/2006/relationships"><Relationship Id="rId3" Type="http://schemas.openxmlformats.org/officeDocument/2006/relationships/image" Target="../media/image973.wmf"/><Relationship Id="rId2" Type="http://schemas.openxmlformats.org/officeDocument/2006/relationships/oleObject" Target="../embeddings/oleObject1017.bin"/><Relationship Id="rId1" Type="http://schemas.openxmlformats.org/officeDocument/2006/relationships/slideLayout" Target="../slideLayouts/slideLayout14.xml"/><Relationship Id="rId5" Type="http://schemas.openxmlformats.org/officeDocument/2006/relationships/image" Target="../media/image974.wmf"/><Relationship Id="rId4" Type="http://schemas.openxmlformats.org/officeDocument/2006/relationships/oleObject" Target="../embeddings/oleObject1018.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022.bin"/><Relationship Id="rId13" Type="http://schemas.openxmlformats.org/officeDocument/2006/relationships/image" Target="../media/image980.wmf"/><Relationship Id="rId18" Type="http://schemas.openxmlformats.org/officeDocument/2006/relationships/oleObject" Target="../embeddings/oleObject1027.bin"/><Relationship Id="rId26" Type="http://schemas.openxmlformats.org/officeDocument/2006/relationships/oleObject" Target="../embeddings/oleObject1031.bin"/><Relationship Id="rId3" Type="http://schemas.openxmlformats.org/officeDocument/2006/relationships/image" Target="../media/image975.wmf"/><Relationship Id="rId21" Type="http://schemas.openxmlformats.org/officeDocument/2006/relationships/image" Target="../media/image984.wmf"/><Relationship Id="rId7" Type="http://schemas.openxmlformats.org/officeDocument/2006/relationships/image" Target="../media/image977.wmf"/><Relationship Id="rId12" Type="http://schemas.openxmlformats.org/officeDocument/2006/relationships/oleObject" Target="../embeddings/oleObject1024.bin"/><Relationship Id="rId17" Type="http://schemas.openxmlformats.org/officeDocument/2006/relationships/image" Target="../media/image982.wmf"/><Relationship Id="rId25" Type="http://schemas.openxmlformats.org/officeDocument/2006/relationships/image" Target="../media/image986.wmf"/><Relationship Id="rId2" Type="http://schemas.openxmlformats.org/officeDocument/2006/relationships/oleObject" Target="../embeddings/oleObject1019.bin"/><Relationship Id="rId16" Type="http://schemas.openxmlformats.org/officeDocument/2006/relationships/oleObject" Target="../embeddings/oleObject1026.bin"/><Relationship Id="rId20" Type="http://schemas.openxmlformats.org/officeDocument/2006/relationships/oleObject" Target="../embeddings/oleObject1028.bin"/><Relationship Id="rId29" Type="http://schemas.openxmlformats.org/officeDocument/2006/relationships/image" Target="../media/image988.wmf"/><Relationship Id="rId1" Type="http://schemas.openxmlformats.org/officeDocument/2006/relationships/slideLayout" Target="../slideLayouts/slideLayout12.xml"/><Relationship Id="rId6" Type="http://schemas.openxmlformats.org/officeDocument/2006/relationships/oleObject" Target="../embeddings/oleObject1021.bin"/><Relationship Id="rId11" Type="http://schemas.openxmlformats.org/officeDocument/2006/relationships/image" Target="../media/image979.wmf"/><Relationship Id="rId24" Type="http://schemas.openxmlformats.org/officeDocument/2006/relationships/oleObject" Target="../embeddings/oleObject1030.bin"/><Relationship Id="rId5" Type="http://schemas.openxmlformats.org/officeDocument/2006/relationships/image" Target="../media/image976.wmf"/><Relationship Id="rId15" Type="http://schemas.openxmlformats.org/officeDocument/2006/relationships/image" Target="../media/image981.wmf"/><Relationship Id="rId23" Type="http://schemas.openxmlformats.org/officeDocument/2006/relationships/image" Target="../media/image985.wmf"/><Relationship Id="rId28" Type="http://schemas.openxmlformats.org/officeDocument/2006/relationships/oleObject" Target="../embeddings/oleObject1032.bin"/><Relationship Id="rId10" Type="http://schemas.openxmlformats.org/officeDocument/2006/relationships/oleObject" Target="../embeddings/oleObject1023.bin"/><Relationship Id="rId19" Type="http://schemas.openxmlformats.org/officeDocument/2006/relationships/image" Target="../media/image983.wmf"/><Relationship Id="rId4" Type="http://schemas.openxmlformats.org/officeDocument/2006/relationships/oleObject" Target="../embeddings/oleObject1020.bin"/><Relationship Id="rId9" Type="http://schemas.openxmlformats.org/officeDocument/2006/relationships/image" Target="../media/image978.wmf"/><Relationship Id="rId14" Type="http://schemas.openxmlformats.org/officeDocument/2006/relationships/oleObject" Target="../embeddings/oleObject1025.bin"/><Relationship Id="rId22" Type="http://schemas.openxmlformats.org/officeDocument/2006/relationships/oleObject" Target="../embeddings/oleObject1029.bin"/><Relationship Id="rId27" Type="http://schemas.openxmlformats.org/officeDocument/2006/relationships/image" Target="../media/image987.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036.bin"/><Relationship Id="rId13" Type="http://schemas.openxmlformats.org/officeDocument/2006/relationships/image" Target="../media/image994.wmf"/><Relationship Id="rId3" Type="http://schemas.openxmlformats.org/officeDocument/2006/relationships/image" Target="../media/image989.wmf"/><Relationship Id="rId7" Type="http://schemas.openxmlformats.org/officeDocument/2006/relationships/image" Target="../media/image991.wmf"/><Relationship Id="rId12" Type="http://schemas.openxmlformats.org/officeDocument/2006/relationships/oleObject" Target="../embeddings/oleObject1038.bin"/><Relationship Id="rId2" Type="http://schemas.openxmlformats.org/officeDocument/2006/relationships/oleObject" Target="../embeddings/oleObject1033.bin"/><Relationship Id="rId1" Type="http://schemas.openxmlformats.org/officeDocument/2006/relationships/slideLayout" Target="../slideLayouts/slideLayout12.xml"/><Relationship Id="rId6" Type="http://schemas.openxmlformats.org/officeDocument/2006/relationships/oleObject" Target="../embeddings/oleObject1035.bin"/><Relationship Id="rId11" Type="http://schemas.openxmlformats.org/officeDocument/2006/relationships/image" Target="../media/image993.wmf"/><Relationship Id="rId5" Type="http://schemas.openxmlformats.org/officeDocument/2006/relationships/image" Target="../media/image990.wmf"/><Relationship Id="rId10" Type="http://schemas.openxmlformats.org/officeDocument/2006/relationships/oleObject" Target="../embeddings/oleObject1037.bin"/><Relationship Id="rId4" Type="http://schemas.openxmlformats.org/officeDocument/2006/relationships/oleObject" Target="../embeddings/oleObject1034.bin"/><Relationship Id="rId9" Type="http://schemas.openxmlformats.org/officeDocument/2006/relationships/image" Target="../media/image992.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042.bin"/><Relationship Id="rId3" Type="http://schemas.openxmlformats.org/officeDocument/2006/relationships/image" Target="../media/image995.wmf"/><Relationship Id="rId7" Type="http://schemas.openxmlformats.org/officeDocument/2006/relationships/image" Target="../media/image997.wmf"/><Relationship Id="rId2" Type="http://schemas.openxmlformats.org/officeDocument/2006/relationships/oleObject" Target="../embeddings/oleObject1039.bin"/><Relationship Id="rId1" Type="http://schemas.openxmlformats.org/officeDocument/2006/relationships/slideLayout" Target="../slideLayouts/slideLayout12.xml"/><Relationship Id="rId6" Type="http://schemas.openxmlformats.org/officeDocument/2006/relationships/oleObject" Target="../embeddings/oleObject1041.bin"/><Relationship Id="rId5" Type="http://schemas.openxmlformats.org/officeDocument/2006/relationships/image" Target="../media/image996.wmf"/><Relationship Id="rId4" Type="http://schemas.openxmlformats.org/officeDocument/2006/relationships/oleObject" Target="../embeddings/oleObject1040.bin"/><Relationship Id="rId9" Type="http://schemas.openxmlformats.org/officeDocument/2006/relationships/image" Target="../media/image998.wmf"/></Relationships>
</file>

<file path=ppt/slides/_rels/slide105.xml.rels><?xml version="1.0" encoding="UTF-8" standalone="yes"?>
<Relationships xmlns="http://schemas.openxmlformats.org/package/2006/relationships"><Relationship Id="rId8" Type="http://schemas.openxmlformats.org/officeDocument/2006/relationships/image" Target="../media/image1001.wmf"/><Relationship Id="rId13" Type="http://schemas.openxmlformats.org/officeDocument/2006/relationships/oleObject" Target="../embeddings/oleObject1049.bin"/><Relationship Id="rId18" Type="http://schemas.openxmlformats.org/officeDocument/2006/relationships/image" Target="../media/image1006.wmf"/><Relationship Id="rId3" Type="http://schemas.openxmlformats.org/officeDocument/2006/relationships/image" Target="../media/image999.wmf"/><Relationship Id="rId7" Type="http://schemas.openxmlformats.org/officeDocument/2006/relationships/oleObject" Target="../embeddings/oleObject1046.bin"/><Relationship Id="rId12" Type="http://schemas.openxmlformats.org/officeDocument/2006/relationships/image" Target="../media/image1003.wmf"/><Relationship Id="rId17" Type="http://schemas.openxmlformats.org/officeDocument/2006/relationships/oleObject" Target="../embeddings/oleObject1051.bin"/><Relationship Id="rId2" Type="http://schemas.openxmlformats.org/officeDocument/2006/relationships/oleObject" Target="../embeddings/oleObject1043.bin"/><Relationship Id="rId16" Type="http://schemas.openxmlformats.org/officeDocument/2006/relationships/image" Target="../media/image1005.wmf"/><Relationship Id="rId20" Type="http://schemas.openxmlformats.org/officeDocument/2006/relationships/image" Target="../media/image1007.wmf"/><Relationship Id="rId1" Type="http://schemas.openxmlformats.org/officeDocument/2006/relationships/slideLayout" Target="../slideLayouts/slideLayout12.xml"/><Relationship Id="rId6" Type="http://schemas.openxmlformats.org/officeDocument/2006/relationships/image" Target="../media/image1000.wmf"/><Relationship Id="rId11" Type="http://schemas.openxmlformats.org/officeDocument/2006/relationships/oleObject" Target="../embeddings/oleObject1048.bin"/><Relationship Id="rId5" Type="http://schemas.openxmlformats.org/officeDocument/2006/relationships/oleObject" Target="../embeddings/oleObject1045.bin"/><Relationship Id="rId15" Type="http://schemas.openxmlformats.org/officeDocument/2006/relationships/oleObject" Target="../embeddings/oleObject1050.bin"/><Relationship Id="rId10" Type="http://schemas.openxmlformats.org/officeDocument/2006/relationships/image" Target="../media/image1002.wmf"/><Relationship Id="rId19" Type="http://schemas.openxmlformats.org/officeDocument/2006/relationships/oleObject" Target="../embeddings/oleObject1052.bin"/><Relationship Id="rId4" Type="http://schemas.openxmlformats.org/officeDocument/2006/relationships/oleObject" Target="../embeddings/oleObject1044.bin"/><Relationship Id="rId9" Type="http://schemas.openxmlformats.org/officeDocument/2006/relationships/oleObject" Target="../embeddings/oleObject1047.bin"/><Relationship Id="rId14" Type="http://schemas.openxmlformats.org/officeDocument/2006/relationships/image" Target="../media/image1004.wmf"/></Relationships>
</file>

<file path=ppt/slides/_rels/slide106.xml.rels><?xml version="1.0" encoding="UTF-8" standalone="yes"?>
<Relationships xmlns="http://schemas.openxmlformats.org/package/2006/relationships"><Relationship Id="rId13" Type="http://schemas.openxmlformats.org/officeDocument/2006/relationships/image" Target="../media/image1013.wmf"/><Relationship Id="rId18" Type="http://schemas.openxmlformats.org/officeDocument/2006/relationships/oleObject" Target="../embeddings/oleObject1061.bin"/><Relationship Id="rId26" Type="http://schemas.openxmlformats.org/officeDocument/2006/relationships/oleObject" Target="../embeddings/oleObject1065.bin"/><Relationship Id="rId3" Type="http://schemas.openxmlformats.org/officeDocument/2006/relationships/image" Target="../media/image1008.wmf"/><Relationship Id="rId21" Type="http://schemas.openxmlformats.org/officeDocument/2006/relationships/image" Target="../media/image1017.wmf"/><Relationship Id="rId7" Type="http://schemas.openxmlformats.org/officeDocument/2006/relationships/image" Target="../media/image1010.wmf"/><Relationship Id="rId12" Type="http://schemas.openxmlformats.org/officeDocument/2006/relationships/oleObject" Target="../embeddings/oleObject1058.bin"/><Relationship Id="rId17" Type="http://schemas.openxmlformats.org/officeDocument/2006/relationships/image" Target="../media/image1015.wmf"/><Relationship Id="rId25" Type="http://schemas.openxmlformats.org/officeDocument/2006/relationships/image" Target="../media/image1019.wmf"/><Relationship Id="rId33" Type="http://schemas.openxmlformats.org/officeDocument/2006/relationships/image" Target="../media/image1023.wmf"/><Relationship Id="rId2" Type="http://schemas.openxmlformats.org/officeDocument/2006/relationships/oleObject" Target="../embeddings/oleObject1053.bin"/><Relationship Id="rId16" Type="http://schemas.openxmlformats.org/officeDocument/2006/relationships/oleObject" Target="../embeddings/oleObject1060.bin"/><Relationship Id="rId20" Type="http://schemas.openxmlformats.org/officeDocument/2006/relationships/oleObject" Target="../embeddings/oleObject1062.bin"/><Relationship Id="rId29" Type="http://schemas.openxmlformats.org/officeDocument/2006/relationships/image" Target="../media/image1021.wmf"/><Relationship Id="rId1" Type="http://schemas.openxmlformats.org/officeDocument/2006/relationships/slideLayout" Target="../slideLayouts/slideLayout12.xml"/><Relationship Id="rId6" Type="http://schemas.openxmlformats.org/officeDocument/2006/relationships/oleObject" Target="../embeddings/oleObject1055.bin"/><Relationship Id="rId11" Type="http://schemas.openxmlformats.org/officeDocument/2006/relationships/image" Target="../media/image1012.wmf"/><Relationship Id="rId24" Type="http://schemas.openxmlformats.org/officeDocument/2006/relationships/oleObject" Target="../embeddings/oleObject1064.bin"/><Relationship Id="rId32" Type="http://schemas.openxmlformats.org/officeDocument/2006/relationships/oleObject" Target="../embeddings/oleObject1068.bin"/><Relationship Id="rId5" Type="http://schemas.openxmlformats.org/officeDocument/2006/relationships/image" Target="../media/image1009.wmf"/><Relationship Id="rId15" Type="http://schemas.openxmlformats.org/officeDocument/2006/relationships/image" Target="../media/image1014.wmf"/><Relationship Id="rId23" Type="http://schemas.openxmlformats.org/officeDocument/2006/relationships/image" Target="../media/image1018.wmf"/><Relationship Id="rId28" Type="http://schemas.openxmlformats.org/officeDocument/2006/relationships/oleObject" Target="../embeddings/oleObject1066.bin"/><Relationship Id="rId10" Type="http://schemas.openxmlformats.org/officeDocument/2006/relationships/oleObject" Target="../embeddings/oleObject1057.bin"/><Relationship Id="rId19" Type="http://schemas.openxmlformats.org/officeDocument/2006/relationships/image" Target="../media/image1016.wmf"/><Relationship Id="rId31" Type="http://schemas.openxmlformats.org/officeDocument/2006/relationships/image" Target="../media/image1022.wmf"/><Relationship Id="rId4" Type="http://schemas.openxmlformats.org/officeDocument/2006/relationships/oleObject" Target="../embeddings/oleObject1054.bin"/><Relationship Id="rId9" Type="http://schemas.openxmlformats.org/officeDocument/2006/relationships/image" Target="../media/image1011.wmf"/><Relationship Id="rId14" Type="http://schemas.openxmlformats.org/officeDocument/2006/relationships/oleObject" Target="../embeddings/oleObject1059.bin"/><Relationship Id="rId22" Type="http://schemas.openxmlformats.org/officeDocument/2006/relationships/oleObject" Target="../embeddings/oleObject1063.bin"/><Relationship Id="rId27" Type="http://schemas.openxmlformats.org/officeDocument/2006/relationships/image" Target="../media/image1020.wmf"/><Relationship Id="rId30" Type="http://schemas.openxmlformats.org/officeDocument/2006/relationships/oleObject" Target="../embeddings/oleObject1067.bin"/><Relationship Id="rId8" Type="http://schemas.openxmlformats.org/officeDocument/2006/relationships/oleObject" Target="../embeddings/oleObject1056.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072.bin"/><Relationship Id="rId13" Type="http://schemas.openxmlformats.org/officeDocument/2006/relationships/image" Target="../media/image1029.wmf"/><Relationship Id="rId18" Type="http://schemas.openxmlformats.org/officeDocument/2006/relationships/oleObject" Target="../embeddings/oleObject1077.bin"/><Relationship Id="rId3" Type="http://schemas.openxmlformats.org/officeDocument/2006/relationships/image" Target="../media/image1024.wmf"/><Relationship Id="rId21" Type="http://schemas.openxmlformats.org/officeDocument/2006/relationships/image" Target="../media/image1033.wmf"/><Relationship Id="rId7" Type="http://schemas.openxmlformats.org/officeDocument/2006/relationships/image" Target="../media/image1026.wmf"/><Relationship Id="rId12" Type="http://schemas.openxmlformats.org/officeDocument/2006/relationships/oleObject" Target="../embeddings/oleObject1074.bin"/><Relationship Id="rId17" Type="http://schemas.openxmlformats.org/officeDocument/2006/relationships/image" Target="../media/image1031.wmf"/><Relationship Id="rId25" Type="http://schemas.openxmlformats.org/officeDocument/2006/relationships/image" Target="../media/image1011.wmf"/><Relationship Id="rId2" Type="http://schemas.openxmlformats.org/officeDocument/2006/relationships/oleObject" Target="../embeddings/oleObject1069.bin"/><Relationship Id="rId16" Type="http://schemas.openxmlformats.org/officeDocument/2006/relationships/oleObject" Target="../embeddings/oleObject1076.bin"/><Relationship Id="rId20" Type="http://schemas.openxmlformats.org/officeDocument/2006/relationships/oleObject" Target="../embeddings/oleObject1078.bin"/><Relationship Id="rId1" Type="http://schemas.openxmlformats.org/officeDocument/2006/relationships/slideLayout" Target="../slideLayouts/slideLayout12.xml"/><Relationship Id="rId6" Type="http://schemas.openxmlformats.org/officeDocument/2006/relationships/oleObject" Target="../embeddings/oleObject1071.bin"/><Relationship Id="rId11" Type="http://schemas.openxmlformats.org/officeDocument/2006/relationships/image" Target="../media/image1028.wmf"/><Relationship Id="rId24" Type="http://schemas.openxmlformats.org/officeDocument/2006/relationships/oleObject" Target="../embeddings/oleObject1080.bin"/><Relationship Id="rId5" Type="http://schemas.openxmlformats.org/officeDocument/2006/relationships/image" Target="../media/image1025.wmf"/><Relationship Id="rId15" Type="http://schemas.openxmlformats.org/officeDocument/2006/relationships/image" Target="../media/image1030.wmf"/><Relationship Id="rId23" Type="http://schemas.openxmlformats.org/officeDocument/2006/relationships/image" Target="../media/image1010.wmf"/><Relationship Id="rId10" Type="http://schemas.openxmlformats.org/officeDocument/2006/relationships/oleObject" Target="../embeddings/oleObject1073.bin"/><Relationship Id="rId19" Type="http://schemas.openxmlformats.org/officeDocument/2006/relationships/image" Target="../media/image1032.wmf"/><Relationship Id="rId4" Type="http://schemas.openxmlformats.org/officeDocument/2006/relationships/oleObject" Target="../embeddings/oleObject1070.bin"/><Relationship Id="rId9" Type="http://schemas.openxmlformats.org/officeDocument/2006/relationships/image" Target="../media/image1027.wmf"/><Relationship Id="rId14" Type="http://schemas.openxmlformats.org/officeDocument/2006/relationships/oleObject" Target="../embeddings/oleObject1075.bin"/><Relationship Id="rId22" Type="http://schemas.openxmlformats.org/officeDocument/2006/relationships/oleObject" Target="../embeddings/oleObject1079.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1084.bin"/><Relationship Id="rId13" Type="http://schemas.openxmlformats.org/officeDocument/2006/relationships/image" Target="../media/image1021.wmf"/><Relationship Id="rId18" Type="http://schemas.openxmlformats.org/officeDocument/2006/relationships/oleObject" Target="../embeddings/oleObject1089.bin"/><Relationship Id="rId3" Type="http://schemas.openxmlformats.org/officeDocument/2006/relationships/image" Target="../media/image1034.wmf"/><Relationship Id="rId21" Type="http://schemas.openxmlformats.org/officeDocument/2006/relationships/image" Target="../media/image1039.wmf"/><Relationship Id="rId7" Type="http://schemas.openxmlformats.org/officeDocument/2006/relationships/image" Target="../media/image1012.wmf"/><Relationship Id="rId12" Type="http://schemas.openxmlformats.org/officeDocument/2006/relationships/oleObject" Target="../embeddings/oleObject1086.bin"/><Relationship Id="rId17" Type="http://schemas.openxmlformats.org/officeDocument/2006/relationships/image" Target="../media/image1037.wmf"/><Relationship Id="rId2" Type="http://schemas.openxmlformats.org/officeDocument/2006/relationships/oleObject" Target="../embeddings/oleObject1081.bin"/><Relationship Id="rId16" Type="http://schemas.openxmlformats.org/officeDocument/2006/relationships/oleObject" Target="../embeddings/oleObject1088.bin"/><Relationship Id="rId20" Type="http://schemas.openxmlformats.org/officeDocument/2006/relationships/oleObject" Target="../embeddings/oleObject1090.bin"/><Relationship Id="rId1" Type="http://schemas.openxmlformats.org/officeDocument/2006/relationships/slideLayout" Target="../slideLayouts/slideLayout12.xml"/><Relationship Id="rId6" Type="http://schemas.openxmlformats.org/officeDocument/2006/relationships/oleObject" Target="../embeddings/oleObject1083.bin"/><Relationship Id="rId11" Type="http://schemas.openxmlformats.org/officeDocument/2006/relationships/image" Target="../media/image1020.wmf"/><Relationship Id="rId24" Type="http://schemas.openxmlformats.org/officeDocument/2006/relationships/oleObject" Target="../embeddings/oleObject1093.bin"/><Relationship Id="rId5" Type="http://schemas.openxmlformats.org/officeDocument/2006/relationships/image" Target="../media/image1035.wmf"/><Relationship Id="rId15" Type="http://schemas.openxmlformats.org/officeDocument/2006/relationships/image" Target="../media/image1036.wmf"/><Relationship Id="rId23" Type="http://schemas.openxmlformats.org/officeDocument/2006/relationships/oleObject" Target="../embeddings/oleObject1092.bin"/><Relationship Id="rId10" Type="http://schemas.openxmlformats.org/officeDocument/2006/relationships/oleObject" Target="../embeddings/oleObject1085.bin"/><Relationship Id="rId19" Type="http://schemas.openxmlformats.org/officeDocument/2006/relationships/image" Target="../media/image1038.wmf"/><Relationship Id="rId4" Type="http://schemas.openxmlformats.org/officeDocument/2006/relationships/oleObject" Target="../embeddings/oleObject1082.bin"/><Relationship Id="rId9" Type="http://schemas.openxmlformats.org/officeDocument/2006/relationships/image" Target="../media/image1013.wmf"/><Relationship Id="rId14" Type="http://schemas.openxmlformats.org/officeDocument/2006/relationships/oleObject" Target="../embeddings/oleObject1087.bin"/><Relationship Id="rId22" Type="http://schemas.openxmlformats.org/officeDocument/2006/relationships/oleObject" Target="../embeddings/oleObject1091.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097.bin"/><Relationship Id="rId13" Type="http://schemas.openxmlformats.org/officeDocument/2006/relationships/image" Target="../media/image1045.wmf"/><Relationship Id="rId18" Type="http://schemas.openxmlformats.org/officeDocument/2006/relationships/oleObject" Target="../embeddings/oleObject1102.bin"/><Relationship Id="rId26" Type="http://schemas.openxmlformats.org/officeDocument/2006/relationships/oleObject" Target="../embeddings/oleObject1106.bin"/><Relationship Id="rId3" Type="http://schemas.openxmlformats.org/officeDocument/2006/relationships/image" Target="../media/image1040.wmf"/><Relationship Id="rId21" Type="http://schemas.openxmlformats.org/officeDocument/2006/relationships/image" Target="../media/image1049.wmf"/><Relationship Id="rId7" Type="http://schemas.openxmlformats.org/officeDocument/2006/relationships/image" Target="../media/image1042.wmf"/><Relationship Id="rId12" Type="http://schemas.openxmlformats.org/officeDocument/2006/relationships/oleObject" Target="../embeddings/oleObject1099.bin"/><Relationship Id="rId17" Type="http://schemas.openxmlformats.org/officeDocument/2006/relationships/image" Target="../media/image1047.wmf"/><Relationship Id="rId25" Type="http://schemas.openxmlformats.org/officeDocument/2006/relationships/image" Target="../media/image1051.wmf"/><Relationship Id="rId2" Type="http://schemas.openxmlformats.org/officeDocument/2006/relationships/oleObject" Target="../embeddings/oleObject1094.bin"/><Relationship Id="rId16" Type="http://schemas.openxmlformats.org/officeDocument/2006/relationships/oleObject" Target="../embeddings/oleObject1101.bin"/><Relationship Id="rId20" Type="http://schemas.openxmlformats.org/officeDocument/2006/relationships/oleObject" Target="../embeddings/oleObject1103.bin"/><Relationship Id="rId29" Type="http://schemas.openxmlformats.org/officeDocument/2006/relationships/image" Target="../media/image1053.wmf"/><Relationship Id="rId1" Type="http://schemas.openxmlformats.org/officeDocument/2006/relationships/slideLayout" Target="../slideLayouts/slideLayout12.xml"/><Relationship Id="rId6" Type="http://schemas.openxmlformats.org/officeDocument/2006/relationships/oleObject" Target="../embeddings/oleObject1096.bin"/><Relationship Id="rId11" Type="http://schemas.openxmlformats.org/officeDocument/2006/relationships/image" Target="../media/image1044.wmf"/><Relationship Id="rId24" Type="http://schemas.openxmlformats.org/officeDocument/2006/relationships/oleObject" Target="../embeddings/oleObject1105.bin"/><Relationship Id="rId5" Type="http://schemas.openxmlformats.org/officeDocument/2006/relationships/image" Target="../media/image1041.wmf"/><Relationship Id="rId15" Type="http://schemas.openxmlformats.org/officeDocument/2006/relationships/image" Target="../media/image1046.wmf"/><Relationship Id="rId23" Type="http://schemas.openxmlformats.org/officeDocument/2006/relationships/image" Target="../media/image1050.wmf"/><Relationship Id="rId28" Type="http://schemas.openxmlformats.org/officeDocument/2006/relationships/oleObject" Target="../embeddings/oleObject1107.bin"/><Relationship Id="rId10" Type="http://schemas.openxmlformats.org/officeDocument/2006/relationships/oleObject" Target="../embeddings/oleObject1098.bin"/><Relationship Id="rId19" Type="http://schemas.openxmlformats.org/officeDocument/2006/relationships/image" Target="../media/image1048.wmf"/><Relationship Id="rId4" Type="http://schemas.openxmlformats.org/officeDocument/2006/relationships/oleObject" Target="../embeddings/oleObject1095.bin"/><Relationship Id="rId9" Type="http://schemas.openxmlformats.org/officeDocument/2006/relationships/image" Target="../media/image1043.wmf"/><Relationship Id="rId14" Type="http://schemas.openxmlformats.org/officeDocument/2006/relationships/oleObject" Target="../embeddings/oleObject1100.bin"/><Relationship Id="rId22" Type="http://schemas.openxmlformats.org/officeDocument/2006/relationships/oleObject" Target="../embeddings/oleObject1104.bin"/><Relationship Id="rId27" Type="http://schemas.openxmlformats.org/officeDocument/2006/relationships/image" Target="../media/image1052.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70.bin"/><Relationship Id="rId2" Type="http://schemas.openxmlformats.org/officeDocument/2006/relationships/oleObject" Target="../embeddings/oleObject65.bin"/><Relationship Id="rId1" Type="http://schemas.openxmlformats.org/officeDocument/2006/relationships/slideLayout" Target="../slideLayouts/slideLayout12.xml"/><Relationship Id="rId6" Type="http://schemas.openxmlformats.org/officeDocument/2006/relationships/oleObject" Target="../embeddings/oleObject67.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image" Target="../media/image74.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71.wmf"/><Relationship Id="rId14" Type="http://schemas.openxmlformats.org/officeDocument/2006/relationships/oleObject" Target="../embeddings/oleObject71.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111.bin"/><Relationship Id="rId13" Type="http://schemas.openxmlformats.org/officeDocument/2006/relationships/image" Target="../media/image1059.wmf"/><Relationship Id="rId18" Type="http://schemas.openxmlformats.org/officeDocument/2006/relationships/oleObject" Target="../embeddings/oleObject1116.bin"/><Relationship Id="rId3" Type="http://schemas.openxmlformats.org/officeDocument/2006/relationships/image" Target="../media/image1054.wmf"/><Relationship Id="rId21" Type="http://schemas.openxmlformats.org/officeDocument/2006/relationships/image" Target="../media/image1063.wmf"/><Relationship Id="rId7" Type="http://schemas.openxmlformats.org/officeDocument/2006/relationships/image" Target="../media/image1056.wmf"/><Relationship Id="rId12" Type="http://schemas.openxmlformats.org/officeDocument/2006/relationships/oleObject" Target="../embeddings/oleObject1113.bin"/><Relationship Id="rId17" Type="http://schemas.openxmlformats.org/officeDocument/2006/relationships/image" Target="../media/image1061.wmf"/><Relationship Id="rId2" Type="http://schemas.openxmlformats.org/officeDocument/2006/relationships/oleObject" Target="../embeddings/oleObject1108.bin"/><Relationship Id="rId16" Type="http://schemas.openxmlformats.org/officeDocument/2006/relationships/oleObject" Target="../embeddings/oleObject1115.bin"/><Relationship Id="rId20" Type="http://schemas.openxmlformats.org/officeDocument/2006/relationships/oleObject" Target="../embeddings/oleObject1117.bin"/><Relationship Id="rId1" Type="http://schemas.openxmlformats.org/officeDocument/2006/relationships/slideLayout" Target="../slideLayouts/slideLayout12.xml"/><Relationship Id="rId6" Type="http://schemas.openxmlformats.org/officeDocument/2006/relationships/oleObject" Target="../embeddings/oleObject1110.bin"/><Relationship Id="rId11" Type="http://schemas.openxmlformats.org/officeDocument/2006/relationships/image" Target="../media/image1058.wmf"/><Relationship Id="rId5" Type="http://schemas.openxmlformats.org/officeDocument/2006/relationships/image" Target="../media/image1055.wmf"/><Relationship Id="rId15" Type="http://schemas.openxmlformats.org/officeDocument/2006/relationships/image" Target="../media/image1060.wmf"/><Relationship Id="rId10" Type="http://schemas.openxmlformats.org/officeDocument/2006/relationships/oleObject" Target="../embeddings/oleObject1112.bin"/><Relationship Id="rId19" Type="http://schemas.openxmlformats.org/officeDocument/2006/relationships/image" Target="../media/image1062.wmf"/><Relationship Id="rId4" Type="http://schemas.openxmlformats.org/officeDocument/2006/relationships/oleObject" Target="../embeddings/oleObject1109.bin"/><Relationship Id="rId9" Type="http://schemas.openxmlformats.org/officeDocument/2006/relationships/image" Target="../media/image1057.wmf"/><Relationship Id="rId14" Type="http://schemas.openxmlformats.org/officeDocument/2006/relationships/oleObject" Target="../embeddings/oleObject1114.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121.bin"/><Relationship Id="rId13" Type="http://schemas.openxmlformats.org/officeDocument/2006/relationships/image" Target="../media/image1069.wmf"/><Relationship Id="rId3" Type="http://schemas.openxmlformats.org/officeDocument/2006/relationships/image" Target="../media/image1064.wmf"/><Relationship Id="rId7" Type="http://schemas.openxmlformats.org/officeDocument/2006/relationships/image" Target="../media/image1066.wmf"/><Relationship Id="rId12" Type="http://schemas.openxmlformats.org/officeDocument/2006/relationships/oleObject" Target="../embeddings/oleObject1123.bin"/><Relationship Id="rId2" Type="http://schemas.openxmlformats.org/officeDocument/2006/relationships/oleObject" Target="../embeddings/oleObject1118.bin"/><Relationship Id="rId1" Type="http://schemas.openxmlformats.org/officeDocument/2006/relationships/slideLayout" Target="../slideLayouts/slideLayout14.xml"/><Relationship Id="rId6" Type="http://schemas.openxmlformats.org/officeDocument/2006/relationships/oleObject" Target="../embeddings/oleObject1120.bin"/><Relationship Id="rId11" Type="http://schemas.openxmlformats.org/officeDocument/2006/relationships/image" Target="../media/image1068.wmf"/><Relationship Id="rId5" Type="http://schemas.openxmlformats.org/officeDocument/2006/relationships/image" Target="../media/image1065.wmf"/><Relationship Id="rId10" Type="http://schemas.openxmlformats.org/officeDocument/2006/relationships/oleObject" Target="../embeddings/oleObject1122.bin"/><Relationship Id="rId4" Type="http://schemas.openxmlformats.org/officeDocument/2006/relationships/oleObject" Target="../embeddings/oleObject1119.bin"/><Relationship Id="rId9" Type="http://schemas.openxmlformats.org/officeDocument/2006/relationships/image" Target="../media/image1067.wmf"/></Relationships>
</file>

<file path=ppt/slides/_rels/slide113.xml.rels><?xml version="1.0" encoding="UTF-8" standalone="yes"?>
<Relationships xmlns="http://schemas.openxmlformats.org/package/2006/relationships"><Relationship Id="rId13" Type="http://schemas.openxmlformats.org/officeDocument/2006/relationships/image" Target="../media/image1075.wmf"/><Relationship Id="rId18" Type="http://schemas.openxmlformats.org/officeDocument/2006/relationships/oleObject" Target="../embeddings/oleObject1132.bin"/><Relationship Id="rId26" Type="http://schemas.openxmlformats.org/officeDocument/2006/relationships/oleObject" Target="../embeddings/oleObject1136.bin"/><Relationship Id="rId3" Type="http://schemas.openxmlformats.org/officeDocument/2006/relationships/image" Target="../media/image1070.wmf"/><Relationship Id="rId21" Type="http://schemas.openxmlformats.org/officeDocument/2006/relationships/image" Target="../media/image1079.wmf"/><Relationship Id="rId34" Type="http://schemas.openxmlformats.org/officeDocument/2006/relationships/oleObject" Target="../embeddings/oleObject1140.bin"/><Relationship Id="rId7" Type="http://schemas.openxmlformats.org/officeDocument/2006/relationships/image" Target="../media/image1072.wmf"/><Relationship Id="rId12" Type="http://schemas.openxmlformats.org/officeDocument/2006/relationships/oleObject" Target="../embeddings/oleObject1129.bin"/><Relationship Id="rId17" Type="http://schemas.openxmlformats.org/officeDocument/2006/relationships/image" Target="../media/image1077.wmf"/><Relationship Id="rId25" Type="http://schemas.openxmlformats.org/officeDocument/2006/relationships/image" Target="../media/image1081.wmf"/><Relationship Id="rId33" Type="http://schemas.openxmlformats.org/officeDocument/2006/relationships/image" Target="../media/image1085.emf"/><Relationship Id="rId2" Type="http://schemas.openxmlformats.org/officeDocument/2006/relationships/oleObject" Target="../embeddings/oleObject1124.bin"/><Relationship Id="rId16" Type="http://schemas.openxmlformats.org/officeDocument/2006/relationships/oleObject" Target="../embeddings/oleObject1131.bin"/><Relationship Id="rId20" Type="http://schemas.openxmlformats.org/officeDocument/2006/relationships/oleObject" Target="../embeddings/oleObject1133.bin"/><Relationship Id="rId29" Type="http://schemas.openxmlformats.org/officeDocument/2006/relationships/image" Target="../media/image1083.emf"/><Relationship Id="rId1" Type="http://schemas.openxmlformats.org/officeDocument/2006/relationships/slideLayout" Target="../slideLayouts/slideLayout12.xml"/><Relationship Id="rId6" Type="http://schemas.openxmlformats.org/officeDocument/2006/relationships/oleObject" Target="../embeddings/oleObject1126.bin"/><Relationship Id="rId11" Type="http://schemas.openxmlformats.org/officeDocument/2006/relationships/image" Target="../media/image1074.emf"/><Relationship Id="rId24" Type="http://schemas.openxmlformats.org/officeDocument/2006/relationships/oleObject" Target="../embeddings/oleObject1135.bin"/><Relationship Id="rId32" Type="http://schemas.openxmlformats.org/officeDocument/2006/relationships/oleObject" Target="../embeddings/oleObject1139.bin"/><Relationship Id="rId5" Type="http://schemas.openxmlformats.org/officeDocument/2006/relationships/image" Target="../media/image1071.wmf"/><Relationship Id="rId15" Type="http://schemas.openxmlformats.org/officeDocument/2006/relationships/image" Target="../media/image1076.emf"/><Relationship Id="rId23" Type="http://schemas.openxmlformats.org/officeDocument/2006/relationships/image" Target="../media/image1080.wmf"/><Relationship Id="rId28" Type="http://schemas.openxmlformats.org/officeDocument/2006/relationships/oleObject" Target="../embeddings/oleObject1137.bin"/><Relationship Id="rId10" Type="http://schemas.openxmlformats.org/officeDocument/2006/relationships/oleObject" Target="../embeddings/oleObject1128.bin"/><Relationship Id="rId19" Type="http://schemas.openxmlformats.org/officeDocument/2006/relationships/image" Target="../media/image1078.emf"/><Relationship Id="rId31" Type="http://schemas.openxmlformats.org/officeDocument/2006/relationships/image" Target="../media/image1084.emf"/><Relationship Id="rId4" Type="http://schemas.openxmlformats.org/officeDocument/2006/relationships/oleObject" Target="../embeddings/oleObject1125.bin"/><Relationship Id="rId9" Type="http://schemas.openxmlformats.org/officeDocument/2006/relationships/image" Target="../media/image1073.wmf"/><Relationship Id="rId14" Type="http://schemas.openxmlformats.org/officeDocument/2006/relationships/oleObject" Target="../embeddings/oleObject1130.bin"/><Relationship Id="rId22" Type="http://schemas.openxmlformats.org/officeDocument/2006/relationships/oleObject" Target="../embeddings/oleObject1134.bin"/><Relationship Id="rId27" Type="http://schemas.openxmlformats.org/officeDocument/2006/relationships/image" Target="../media/image1082.wmf"/><Relationship Id="rId30" Type="http://schemas.openxmlformats.org/officeDocument/2006/relationships/oleObject" Target="../embeddings/oleObject1138.bin"/><Relationship Id="rId35" Type="http://schemas.openxmlformats.org/officeDocument/2006/relationships/image" Target="../media/image1086.emf"/><Relationship Id="rId8" Type="http://schemas.openxmlformats.org/officeDocument/2006/relationships/oleObject" Target="../embeddings/oleObject1127.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144.bin"/><Relationship Id="rId13" Type="http://schemas.openxmlformats.org/officeDocument/2006/relationships/image" Target="../media/image1092.wmf"/><Relationship Id="rId18" Type="http://schemas.openxmlformats.org/officeDocument/2006/relationships/oleObject" Target="../embeddings/oleObject1149.bin"/><Relationship Id="rId26" Type="http://schemas.openxmlformats.org/officeDocument/2006/relationships/oleObject" Target="../embeddings/oleObject1153.bin"/><Relationship Id="rId3" Type="http://schemas.openxmlformats.org/officeDocument/2006/relationships/image" Target="../media/image1087.wmf"/><Relationship Id="rId21" Type="http://schemas.openxmlformats.org/officeDocument/2006/relationships/image" Target="../media/image1096.wmf"/><Relationship Id="rId7" Type="http://schemas.openxmlformats.org/officeDocument/2006/relationships/image" Target="../media/image1089.wmf"/><Relationship Id="rId12" Type="http://schemas.openxmlformats.org/officeDocument/2006/relationships/oleObject" Target="../embeddings/oleObject1146.bin"/><Relationship Id="rId17" Type="http://schemas.openxmlformats.org/officeDocument/2006/relationships/image" Target="../media/image1094.wmf"/><Relationship Id="rId25" Type="http://schemas.openxmlformats.org/officeDocument/2006/relationships/image" Target="../media/image1098.wmf"/><Relationship Id="rId2" Type="http://schemas.openxmlformats.org/officeDocument/2006/relationships/oleObject" Target="../embeddings/oleObject1141.bin"/><Relationship Id="rId16" Type="http://schemas.openxmlformats.org/officeDocument/2006/relationships/oleObject" Target="../embeddings/oleObject1148.bin"/><Relationship Id="rId20" Type="http://schemas.openxmlformats.org/officeDocument/2006/relationships/oleObject" Target="../embeddings/oleObject1150.bin"/><Relationship Id="rId1" Type="http://schemas.openxmlformats.org/officeDocument/2006/relationships/slideLayout" Target="../slideLayouts/slideLayout12.xml"/><Relationship Id="rId6" Type="http://schemas.openxmlformats.org/officeDocument/2006/relationships/oleObject" Target="../embeddings/oleObject1143.bin"/><Relationship Id="rId11" Type="http://schemas.openxmlformats.org/officeDocument/2006/relationships/image" Target="../media/image1091.wmf"/><Relationship Id="rId24" Type="http://schemas.openxmlformats.org/officeDocument/2006/relationships/oleObject" Target="../embeddings/oleObject1152.bin"/><Relationship Id="rId5" Type="http://schemas.openxmlformats.org/officeDocument/2006/relationships/image" Target="../media/image1088.wmf"/><Relationship Id="rId15" Type="http://schemas.openxmlformats.org/officeDocument/2006/relationships/image" Target="../media/image1093.wmf"/><Relationship Id="rId23" Type="http://schemas.openxmlformats.org/officeDocument/2006/relationships/image" Target="../media/image1097.wmf"/><Relationship Id="rId10" Type="http://schemas.openxmlformats.org/officeDocument/2006/relationships/oleObject" Target="../embeddings/oleObject1145.bin"/><Relationship Id="rId19" Type="http://schemas.openxmlformats.org/officeDocument/2006/relationships/image" Target="../media/image1095.wmf"/><Relationship Id="rId4" Type="http://schemas.openxmlformats.org/officeDocument/2006/relationships/oleObject" Target="../embeddings/oleObject1142.bin"/><Relationship Id="rId9" Type="http://schemas.openxmlformats.org/officeDocument/2006/relationships/image" Target="../media/image1090.wmf"/><Relationship Id="rId14" Type="http://schemas.openxmlformats.org/officeDocument/2006/relationships/oleObject" Target="../embeddings/oleObject1147.bin"/><Relationship Id="rId22" Type="http://schemas.openxmlformats.org/officeDocument/2006/relationships/oleObject" Target="../embeddings/oleObject1151.bin"/><Relationship Id="rId27" Type="http://schemas.openxmlformats.org/officeDocument/2006/relationships/image" Target="../media/image1099.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157.bin"/><Relationship Id="rId3" Type="http://schemas.openxmlformats.org/officeDocument/2006/relationships/image" Target="../media/image1100.wmf"/><Relationship Id="rId7" Type="http://schemas.openxmlformats.org/officeDocument/2006/relationships/image" Target="../media/image1102.wmf"/><Relationship Id="rId2" Type="http://schemas.openxmlformats.org/officeDocument/2006/relationships/oleObject" Target="../embeddings/oleObject1154.bin"/><Relationship Id="rId1" Type="http://schemas.openxmlformats.org/officeDocument/2006/relationships/slideLayout" Target="../slideLayouts/slideLayout14.xml"/><Relationship Id="rId6" Type="http://schemas.openxmlformats.org/officeDocument/2006/relationships/oleObject" Target="../embeddings/oleObject1156.bin"/><Relationship Id="rId5" Type="http://schemas.openxmlformats.org/officeDocument/2006/relationships/image" Target="../media/image1101.wmf"/><Relationship Id="rId4" Type="http://schemas.openxmlformats.org/officeDocument/2006/relationships/oleObject" Target="../embeddings/oleObject1155.bin"/><Relationship Id="rId9" Type="http://schemas.openxmlformats.org/officeDocument/2006/relationships/image" Target="../media/image1103.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161.bin"/><Relationship Id="rId13" Type="http://schemas.openxmlformats.org/officeDocument/2006/relationships/image" Target="../media/image1109.wmf"/><Relationship Id="rId3" Type="http://schemas.openxmlformats.org/officeDocument/2006/relationships/image" Target="../media/image1104.wmf"/><Relationship Id="rId7" Type="http://schemas.openxmlformats.org/officeDocument/2006/relationships/image" Target="../media/image1106.wmf"/><Relationship Id="rId12" Type="http://schemas.openxmlformats.org/officeDocument/2006/relationships/oleObject" Target="../embeddings/oleObject1163.bin"/><Relationship Id="rId2" Type="http://schemas.openxmlformats.org/officeDocument/2006/relationships/oleObject" Target="../embeddings/oleObject1158.bin"/><Relationship Id="rId1" Type="http://schemas.openxmlformats.org/officeDocument/2006/relationships/slideLayout" Target="../slideLayouts/slideLayout12.xml"/><Relationship Id="rId6" Type="http://schemas.openxmlformats.org/officeDocument/2006/relationships/oleObject" Target="../embeddings/oleObject1160.bin"/><Relationship Id="rId11" Type="http://schemas.openxmlformats.org/officeDocument/2006/relationships/image" Target="../media/image1108.wmf"/><Relationship Id="rId5" Type="http://schemas.openxmlformats.org/officeDocument/2006/relationships/image" Target="../media/image1105.wmf"/><Relationship Id="rId15" Type="http://schemas.openxmlformats.org/officeDocument/2006/relationships/image" Target="../media/image1110.wmf"/><Relationship Id="rId10" Type="http://schemas.openxmlformats.org/officeDocument/2006/relationships/oleObject" Target="../embeddings/oleObject1162.bin"/><Relationship Id="rId4" Type="http://schemas.openxmlformats.org/officeDocument/2006/relationships/oleObject" Target="../embeddings/oleObject1159.bin"/><Relationship Id="rId9" Type="http://schemas.openxmlformats.org/officeDocument/2006/relationships/image" Target="../media/image1107.wmf"/><Relationship Id="rId14" Type="http://schemas.openxmlformats.org/officeDocument/2006/relationships/oleObject" Target="../embeddings/oleObject1164.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168.bin"/><Relationship Id="rId13" Type="http://schemas.openxmlformats.org/officeDocument/2006/relationships/oleObject" Target="../embeddings/oleObject1171.bin"/><Relationship Id="rId18" Type="http://schemas.openxmlformats.org/officeDocument/2006/relationships/image" Target="../media/image1118.emf"/><Relationship Id="rId26" Type="http://schemas.openxmlformats.org/officeDocument/2006/relationships/image" Target="../media/image1122.emf"/><Relationship Id="rId3" Type="http://schemas.openxmlformats.org/officeDocument/2006/relationships/image" Target="../media/image1111.wmf"/><Relationship Id="rId21" Type="http://schemas.openxmlformats.org/officeDocument/2006/relationships/oleObject" Target="../embeddings/oleObject1175.bin"/><Relationship Id="rId7" Type="http://schemas.openxmlformats.org/officeDocument/2006/relationships/image" Target="../media/image1113.wmf"/><Relationship Id="rId12" Type="http://schemas.openxmlformats.org/officeDocument/2006/relationships/image" Target="../media/image1115.emf"/><Relationship Id="rId17" Type="http://schemas.openxmlformats.org/officeDocument/2006/relationships/oleObject" Target="../embeddings/oleObject1173.bin"/><Relationship Id="rId25" Type="http://schemas.openxmlformats.org/officeDocument/2006/relationships/oleObject" Target="../embeddings/oleObject1177.bin"/><Relationship Id="rId2" Type="http://schemas.openxmlformats.org/officeDocument/2006/relationships/oleObject" Target="../embeddings/oleObject1165.bin"/><Relationship Id="rId16" Type="http://schemas.openxmlformats.org/officeDocument/2006/relationships/image" Target="../media/image1117.emf"/><Relationship Id="rId20" Type="http://schemas.openxmlformats.org/officeDocument/2006/relationships/image" Target="../media/image1119.wmf"/><Relationship Id="rId29" Type="http://schemas.openxmlformats.org/officeDocument/2006/relationships/oleObject" Target="../embeddings/oleObject1179.bin"/><Relationship Id="rId1" Type="http://schemas.openxmlformats.org/officeDocument/2006/relationships/slideLayout" Target="../slideLayouts/slideLayout12.xml"/><Relationship Id="rId6" Type="http://schemas.openxmlformats.org/officeDocument/2006/relationships/oleObject" Target="../embeddings/oleObject1167.bin"/><Relationship Id="rId11" Type="http://schemas.openxmlformats.org/officeDocument/2006/relationships/oleObject" Target="../embeddings/oleObject1170.bin"/><Relationship Id="rId24" Type="http://schemas.openxmlformats.org/officeDocument/2006/relationships/image" Target="../media/image1121.wmf"/><Relationship Id="rId5" Type="http://schemas.openxmlformats.org/officeDocument/2006/relationships/image" Target="../media/image1112.wmf"/><Relationship Id="rId15" Type="http://schemas.openxmlformats.org/officeDocument/2006/relationships/oleObject" Target="../embeddings/oleObject1172.bin"/><Relationship Id="rId23" Type="http://schemas.openxmlformats.org/officeDocument/2006/relationships/oleObject" Target="../embeddings/oleObject1176.bin"/><Relationship Id="rId28" Type="http://schemas.openxmlformats.org/officeDocument/2006/relationships/image" Target="../media/image1123.wmf"/><Relationship Id="rId10" Type="http://schemas.openxmlformats.org/officeDocument/2006/relationships/image" Target="../media/image1114.wmf"/><Relationship Id="rId19" Type="http://schemas.openxmlformats.org/officeDocument/2006/relationships/oleObject" Target="../embeddings/oleObject1174.bin"/><Relationship Id="rId4" Type="http://schemas.openxmlformats.org/officeDocument/2006/relationships/oleObject" Target="../embeddings/oleObject1166.bin"/><Relationship Id="rId9" Type="http://schemas.openxmlformats.org/officeDocument/2006/relationships/oleObject" Target="../embeddings/oleObject1169.bin"/><Relationship Id="rId14" Type="http://schemas.openxmlformats.org/officeDocument/2006/relationships/image" Target="../media/image1116.emf"/><Relationship Id="rId22" Type="http://schemas.openxmlformats.org/officeDocument/2006/relationships/image" Target="../media/image1120.wmf"/><Relationship Id="rId27" Type="http://schemas.openxmlformats.org/officeDocument/2006/relationships/oleObject" Target="../embeddings/oleObject1178.bin"/><Relationship Id="rId30" Type="http://schemas.openxmlformats.org/officeDocument/2006/relationships/image" Target="../media/image1124.wmf"/></Relationships>
</file>

<file path=ppt/slides/_rels/slide118.xml.rels><?xml version="1.0" encoding="UTF-8" standalone="yes"?>
<Relationships xmlns="http://schemas.openxmlformats.org/package/2006/relationships"><Relationship Id="rId13" Type="http://schemas.openxmlformats.org/officeDocument/2006/relationships/image" Target="../media/image1130.wmf"/><Relationship Id="rId18" Type="http://schemas.openxmlformats.org/officeDocument/2006/relationships/oleObject" Target="../embeddings/oleObject1188.bin"/><Relationship Id="rId26" Type="http://schemas.openxmlformats.org/officeDocument/2006/relationships/oleObject" Target="../embeddings/oleObject1192.bin"/><Relationship Id="rId3" Type="http://schemas.openxmlformats.org/officeDocument/2006/relationships/image" Target="../media/image1125.wmf"/><Relationship Id="rId21" Type="http://schemas.openxmlformats.org/officeDocument/2006/relationships/image" Target="../media/image1133.emf"/><Relationship Id="rId34" Type="http://schemas.openxmlformats.org/officeDocument/2006/relationships/image" Target="../media/image1139.wmf"/><Relationship Id="rId7" Type="http://schemas.openxmlformats.org/officeDocument/2006/relationships/image" Target="../media/image1127.wmf"/><Relationship Id="rId12" Type="http://schemas.openxmlformats.org/officeDocument/2006/relationships/oleObject" Target="../embeddings/oleObject1185.bin"/><Relationship Id="rId17" Type="http://schemas.openxmlformats.org/officeDocument/2006/relationships/image" Target="../media/image1131.wmf"/><Relationship Id="rId25" Type="http://schemas.openxmlformats.org/officeDocument/2006/relationships/image" Target="../media/image1135.wmf"/><Relationship Id="rId33" Type="http://schemas.openxmlformats.org/officeDocument/2006/relationships/oleObject" Target="../embeddings/oleObject1196.bin"/><Relationship Id="rId2" Type="http://schemas.openxmlformats.org/officeDocument/2006/relationships/oleObject" Target="../embeddings/oleObject1180.bin"/><Relationship Id="rId16" Type="http://schemas.openxmlformats.org/officeDocument/2006/relationships/oleObject" Target="../embeddings/oleObject1187.bin"/><Relationship Id="rId20" Type="http://schemas.openxmlformats.org/officeDocument/2006/relationships/oleObject" Target="../embeddings/oleObject1189.bin"/><Relationship Id="rId29" Type="http://schemas.openxmlformats.org/officeDocument/2006/relationships/oleObject" Target="../embeddings/oleObject1194.bin"/><Relationship Id="rId1" Type="http://schemas.openxmlformats.org/officeDocument/2006/relationships/slideLayout" Target="../slideLayouts/slideLayout12.xml"/><Relationship Id="rId6" Type="http://schemas.openxmlformats.org/officeDocument/2006/relationships/oleObject" Target="../embeddings/oleObject1182.bin"/><Relationship Id="rId11" Type="http://schemas.openxmlformats.org/officeDocument/2006/relationships/image" Target="../media/image1129.wmf"/><Relationship Id="rId24" Type="http://schemas.openxmlformats.org/officeDocument/2006/relationships/oleObject" Target="../embeddings/oleObject1191.bin"/><Relationship Id="rId32" Type="http://schemas.openxmlformats.org/officeDocument/2006/relationships/image" Target="../media/image1138.wmf"/><Relationship Id="rId5" Type="http://schemas.openxmlformats.org/officeDocument/2006/relationships/image" Target="../media/image1126.wmf"/><Relationship Id="rId15" Type="http://schemas.openxmlformats.org/officeDocument/2006/relationships/image" Target="../media/image1025.wmf"/><Relationship Id="rId23" Type="http://schemas.openxmlformats.org/officeDocument/2006/relationships/image" Target="../media/image1134.wmf"/><Relationship Id="rId28" Type="http://schemas.openxmlformats.org/officeDocument/2006/relationships/oleObject" Target="../embeddings/oleObject1193.bin"/><Relationship Id="rId36" Type="http://schemas.openxmlformats.org/officeDocument/2006/relationships/image" Target="../media/image1140.wmf"/><Relationship Id="rId10" Type="http://schemas.openxmlformats.org/officeDocument/2006/relationships/oleObject" Target="../embeddings/oleObject1184.bin"/><Relationship Id="rId19" Type="http://schemas.openxmlformats.org/officeDocument/2006/relationships/image" Target="../media/image1132.emf"/><Relationship Id="rId31" Type="http://schemas.openxmlformats.org/officeDocument/2006/relationships/oleObject" Target="../embeddings/oleObject1195.bin"/><Relationship Id="rId4" Type="http://schemas.openxmlformats.org/officeDocument/2006/relationships/oleObject" Target="../embeddings/oleObject1181.bin"/><Relationship Id="rId9" Type="http://schemas.openxmlformats.org/officeDocument/2006/relationships/image" Target="../media/image1128.wmf"/><Relationship Id="rId14" Type="http://schemas.openxmlformats.org/officeDocument/2006/relationships/oleObject" Target="../embeddings/oleObject1186.bin"/><Relationship Id="rId22" Type="http://schemas.openxmlformats.org/officeDocument/2006/relationships/oleObject" Target="../embeddings/oleObject1190.bin"/><Relationship Id="rId27" Type="http://schemas.openxmlformats.org/officeDocument/2006/relationships/image" Target="../media/image1136.wmf"/><Relationship Id="rId30" Type="http://schemas.openxmlformats.org/officeDocument/2006/relationships/image" Target="../media/image1137.wmf"/><Relationship Id="rId35" Type="http://schemas.openxmlformats.org/officeDocument/2006/relationships/oleObject" Target="../embeddings/oleObject1197.bin"/><Relationship Id="rId8" Type="http://schemas.openxmlformats.org/officeDocument/2006/relationships/oleObject" Target="../embeddings/oleObject1183.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201.bin"/><Relationship Id="rId13" Type="http://schemas.openxmlformats.org/officeDocument/2006/relationships/image" Target="../media/image1146.wmf"/><Relationship Id="rId18" Type="http://schemas.openxmlformats.org/officeDocument/2006/relationships/oleObject" Target="../embeddings/oleObject1206.bin"/><Relationship Id="rId3" Type="http://schemas.openxmlformats.org/officeDocument/2006/relationships/image" Target="../media/image1141.wmf"/><Relationship Id="rId7" Type="http://schemas.openxmlformats.org/officeDocument/2006/relationships/image" Target="../media/image1143.wmf"/><Relationship Id="rId12" Type="http://schemas.openxmlformats.org/officeDocument/2006/relationships/oleObject" Target="../embeddings/oleObject1203.bin"/><Relationship Id="rId17" Type="http://schemas.openxmlformats.org/officeDocument/2006/relationships/image" Target="../media/image1148.wmf"/><Relationship Id="rId2" Type="http://schemas.openxmlformats.org/officeDocument/2006/relationships/oleObject" Target="../embeddings/oleObject1198.bin"/><Relationship Id="rId16" Type="http://schemas.openxmlformats.org/officeDocument/2006/relationships/oleObject" Target="../embeddings/oleObject1205.bin"/><Relationship Id="rId1" Type="http://schemas.openxmlformats.org/officeDocument/2006/relationships/slideLayout" Target="../slideLayouts/slideLayout12.xml"/><Relationship Id="rId6" Type="http://schemas.openxmlformats.org/officeDocument/2006/relationships/oleObject" Target="../embeddings/oleObject1200.bin"/><Relationship Id="rId11" Type="http://schemas.openxmlformats.org/officeDocument/2006/relationships/image" Target="../media/image1145.wmf"/><Relationship Id="rId5" Type="http://schemas.openxmlformats.org/officeDocument/2006/relationships/image" Target="../media/image1142.wmf"/><Relationship Id="rId15" Type="http://schemas.openxmlformats.org/officeDocument/2006/relationships/image" Target="../media/image1147.wmf"/><Relationship Id="rId10" Type="http://schemas.openxmlformats.org/officeDocument/2006/relationships/oleObject" Target="../embeddings/oleObject1202.bin"/><Relationship Id="rId19" Type="http://schemas.openxmlformats.org/officeDocument/2006/relationships/image" Target="../media/image1149.wmf"/><Relationship Id="rId4" Type="http://schemas.openxmlformats.org/officeDocument/2006/relationships/oleObject" Target="../embeddings/oleObject1199.bin"/><Relationship Id="rId9" Type="http://schemas.openxmlformats.org/officeDocument/2006/relationships/image" Target="../media/image1144.wmf"/><Relationship Id="rId14" Type="http://schemas.openxmlformats.org/officeDocument/2006/relationships/oleObject" Target="../embeddings/oleObject1204.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80.wmf"/><Relationship Id="rId18" Type="http://schemas.openxmlformats.org/officeDocument/2006/relationships/oleObject" Target="../embeddings/oleObject80.bin"/><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77.bin"/><Relationship Id="rId17" Type="http://schemas.openxmlformats.org/officeDocument/2006/relationships/image" Target="../media/image82.wmf"/><Relationship Id="rId2" Type="http://schemas.openxmlformats.org/officeDocument/2006/relationships/oleObject" Target="../embeddings/oleObject72.bin"/><Relationship Id="rId16" Type="http://schemas.openxmlformats.org/officeDocument/2006/relationships/oleObject" Target="../embeddings/oleObject79.bin"/><Relationship Id="rId1" Type="http://schemas.openxmlformats.org/officeDocument/2006/relationships/slideLayout" Target="../slideLayouts/slideLayout12.xml"/><Relationship Id="rId6" Type="http://schemas.openxmlformats.org/officeDocument/2006/relationships/oleObject" Target="../embeddings/oleObject74.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76.bin"/><Relationship Id="rId19" Type="http://schemas.openxmlformats.org/officeDocument/2006/relationships/image" Target="../media/image83.wmf"/><Relationship Id="rId4" Type="http://schemas.openxmlformats.org/officeDocument/2006/relationships/oleObject" Target="../embeddings/oleObject73.bin"/><Relationship Id="rId9" Type="http://schemas.openxmlformats.org/officeDocument/2006/relationships/image" Target="../media/image78.wmf"/><Relationship Id="rId14" Type="http://schemas.openxmlformats.org/officeDocument/2006/relationships/oleObject" Target="../embeddings/oleObject78.bin"/></Relationships>
</file>

<file path=ppt/slides/_rels/slide120.xml.rels><?xml version="1.0" encoding="UTF-8" standalone="yes"?>
<Relationships xmlns="http://schemas.openxmlformats.org/package/2006/relationships"><Relationship Id="rId13" Type="http://schemas.openxmlformats.org/officeDocument/2006/relationships/image" Target="../media/image1155.wmf"/><Relationship Id="rId18" Type="http://schemas.openxmlformats.org/officeDocument/2006/relationships/oleObject" Target="../embeddings/oleObject1215.bin"/><Relationship Id="rId26" Type="http://schemas.openxmlformats.org/officeDocument/2006/relationships/oleObject" Target="../embeddings/oleObject1219.bin"/><Relationship Id="rId39" Type="http://schemas.openxmlformats.org/officeDocument/2006/relationships/oleObject" Target="../embeddings/oleObject1227.bin"/><Relationship Id="rId21" Type="http://schemas.openxmlformats.org/officeDocument/2006/relationships/image" Target="../media/image1159.wmf"/><Relationship Id="rId34" Type="http://schemas.openxmlformats.org/officeDocument/2006/relationships/oleObject" Target="../embeddings/oleObject1223.bin"/><Relationship Id="rId42" Type="http://schemas.openxmlformats.org/officeDocument/2006/relationships/image" Target="../media/image1168.wmf"/><Relationship Id="rId7" Type="http://schemas.openxmlformats.org/officeDocument/2006/relationships/image" Target="../media/image1152.wmf"/><Relationship Id="rId2" Type="http://schemas.openxmlformats.org/officeDocument/2006/relationships/oleObject" Target="../embeddings/oleObject1207.bin"/><Relationship Id="rId16" Type="http://schemas.openxmlformats.org/officeDocument/2006/relationships/oleObject" Target="../embeddings/oleObject1214.bin"/><Relationship Id="rId20" Type="http://schemas.openxmlformats.org/officeDocument/2006/relationships/oleObject" Target="../embeddings/oleObject1216.bin"/><Relationship Id="rId29" Type="http://schemas.openxmlformats.org/officeDocument/2006/relationships/image" Target="../media/image1163.wmf"/><Relationship Id="rId41" Type="http://schemas.openxmlformats.org/officeDocument/2006/relationships/oleObject" Target="../embeddings/oleObject1228.bin"/><Relationship Id="rId1" Type="http://schemas.openxmlformats.org/officeDocument/2006/relationships/slideLayout" Target="../slideLayouts/slideLayout12.xml"/><Relationship Id="rId6" Type="http://schemas.openxmlformats.org/officeDocument/2006/relationships/oleObject" Target="../embeddings/oleObject1209.bin"/><Relationship Id="rId11" Type="http://schemas.openxmlformats.org/officeDocument/2006/relationships/image" Target="../media/image1154.wmf"/><Relationship Id="rId24" Type="http://schemas.openxmlformats.org/officeDocument/2006/relationships/oleObject" Target="../embeddings/oleObject1218.bin"/><Relationship Id="rId32" Type="http://schemas.openxmlformats.org/officeDocument/2006/relationships/oleObject" Target="../embeddings/oleObject1222.bin"/><Relationship Id="rId37" Type="http://schemas.openxmlformats.org/officeDocument/2006/relationships/image" Target="../media/image1166.wmf"/><Relationship Id="rId40" Type="http://schemas.openxmlformats.org/officeDocument/2006/relationships/image" Target="../media/image1167.wmf"/><Relationship Id="rId5" Type="http://schemas.openxmlformats.org/officeDocument/2006/relationships/image" Target="../media/image1151.wmf"/><Relationship Id="rId15" Type="http://schemas.openxmlformats.org/officeDocument/2006/relationships/image" Target="../media/image1156.wmf"/><Relationship Id="rId23" Type="http://schemas.openxmlformats.org/officeDocument/2006/relationships/image" Target="../media/image1160.wmf"/><Relationship Id="rId28" Type="http://schemas.openxmlformats.org/officeDocument/2006/relationships/oleObject" Target="../embeddings/oleObject1220.bin"/><Relationship Id="rId36" Type="http://schemas.openxmlformats.org/officeDocument/2006/relationships/oleObject" Target="../embeddings/oleObject1225.bin"/><Relationship Id="rId10" Type="http://schemas.openxmlformats.org/officeDocument/2006/relationships/oleObject" Target="../embeddings/oleObject1211.bin"/><Relationship Id="rId19" Type="http://schemas.openxmlformats.org/officeDocument/2006/relationships/image" Target="../media/image1158.wmf"/><Relationship Id="rId31" Type="http://schemas.openxmlformats.org/officeDocument/2006/relationships/image" Target="../media/image1164.wmf"/><Relationship Id="rId4" Type="http://schemas.openxmlformats.org/officeDocument/2006/relationships/oleObject" Target="../embeddings/oleObject1208.bin"/><Relationship Id="rId9" Type="http://schemas.openxmlformats.org/officeDocument/2006/relationships/image" Target="../media/image1153.wmf"/><Relationship Id="rId14" Type="http://schemas.openxmlformats.org/officeDocument/2006/relationships/oleObject" Target="../embeddings/oleObject1213.bin"/><Relationship Id="rId22" Type="http://schemas.openxmlformats.org/officeDocument/2006/relationships/oleObject" Target="../embeddings/oleObject1217.bin"/><Relationship Id="rId27" Type="http://schemas.openxmlformats.org/officeDocument/2006/relationships/image" Target="../media/image1162.wmf"/><Relationship Id="rId30" Type="http://schemas.openxmlformats.org/officeDocument/2006/relationships/oleObject" Target="../embeddings/oleObject1221.bin"/><Relationship Id="rId35" Type="http://schemas.openxmlformats.org/officeDocument/2006/relationships/oleObject" Target="../embeddings/oleObject1224.bin"/><Relationship Id="rId43" Type="http://schemas.openxmlformats.org/officeDocument/2006/relationships/oleObject" Target="../embeddings/oleObject1229.bin"/><Relationship Id="rId8" Type="http://schemas.openxmlformats.org/officeDocument/2006/relationships/oleObject" Target="../embeddings/oleObject1210.bin"/><Relationship Id="rId3" Type="http://schemas.openxmlformats.org/officeDocument/2006/relationships/image" Target="../media/image1150.wmf"/><Relationship Id="rId12" Type="http://schemas.openxmlformats.org/officeDocument/2006/relationships/oleObject" Target="../embeddings/oleObject1212.bin"/><Relationship Id="rId17" Type="http://schemas.openxmlformats.org/officeDocument/2006/relationships/image" Target="../media/image1157.wmf"/><Relationship Id="rId25" Type="http://schemas.openxmlformats.org/officeDocument/2006/relationships/image" Target="../media/image1161.wmf"/><Relationship Id="rId33" Type="http://schemas.openxmlformats.org/officeDocument/2006/relationships/image" Target="../media/image1165.wmf"/><Relationship Id="rId38" Type="http://schemas.openxmlformats.org/officeDocument/2006/relationships/oleObject" Target="../embeddings/oleObject1226.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233.bin"/><Relationship Id="rId13" Type="http://schemas.openxmlformats.org/officeDocument/2006/relationships/image" Target="../media/image1174.wmf"/><Relationship Id="rId18" Type="http://schemas.openxmlformats.org/officeDocument/2006/relationships/oleObject" Target="../embeddings/oleObject1238.bin"/><Relationship Id="rId26" Type="http://schemas.openxmlformats.org/officeDocument/2006/relationships/oleObject" Target="../embeddings/oleObject1242.bin"/><Relationship Id="rId3" Type="http://schemas.openxmlformats.org/officeDocument/2006/relationships/image" Target="../media/image1169.wmf"/><Relationship Id="rId21" Type="http://schemas.openxmlformats.org/officeDocument/2006/relationships/image" Target="../media/image1178.wmf"/><Relationship Id="rId7" Type="http://schemas.openxmlformats.org/officeDocument/2006/relationships/image" Target="../media/image1171.wmf"/><Relationship Id="rId12" Type="http://schemas.openxmlformats.org/officeDocument/2006/relationships/oleObject" Target="../embeddings/oleObject1235.bin"/><Relationship Id="rId17" Type="http://schemas.openxmlformats.org/officeDocument/2006/relationships/image" Target="../media/image1176.wmf"/><Relationship Id="rId25" Type="http://schemas.openxmlformats.org/officeDocument/2006/relationships/image" Target="../media/image1180.wmf"/><Relationship Id="rId2" Type="http://schemas.openxmlformats.org/officeDocument/2006/relationships/oleObject" Target="../embeddings/oleObject1230.bin"/><Relationship Id="rId16" Type="http://schemas.openxmlformats.org/officeDocument/2006/relationships/oleObject" Target="../embeddings/oleObject1237.bin"/><Relationship Id="rId20" Type="http://schemas.openxmlformats.org/officeDocument/2006/relationships/oleObject" Target="../embeddings/oleObject1239.bin"/><Relationship Id="rId29" Type="http://schemas.openxmlformats.org/officeDocument/2006/relationships/image" Target="../media/image1182.wmf"/><Relationship Id="rId1" Type="http://schemas.openxmlformats.org/officeDocument/2006/relationships/slideLayout" Target="../slideLayouts/slideLayout12.xml"/><Relationship Id="rId6" Type="http://schemas.openxmlformats.org/officeDocument/2006/relationships/oleObject" Target="../embeddings/oleObject1232.bin"/><Relationship Id="rId11" Type="http://schemas.openxmlformats.org/officeDocument/2006/relationships/image" Target="../media/image1173.wmf"/><Relationship Id="rId24" Type="http://schemas.openxmlformats.org/officeDocument/2006/relationships/oleObject" Target="../embeddings/oleObject1241.bin"/><Relationship Id="rId5" Type="http://schemas.openxmlformats.org/officeDocument/2006/relationships/image" Target="../media/image1170.wmf"/><Relationship Id="rId15" Type="http://schemas.openxmlformats.org/officeDocument/2006/relationships/image" Target="../media/image1175.wmf"/><Relationship Id="rId23" Type="http://schemas.openxmlformats.org/officeDocument/2006/relationships/image" Target="../media/image1179.wmf"/><Relationship Id="rId28" Type="http://schemas.openxmlformats.org/officeDocument/2006/relationships/oleObject" Target="../embeddings/oleObject1243.bin"/><Relationship Id="rId10" Type="http://schemas.openxmlformats.org/officeDocument/2006/relationships/oleObject" Target="../embeddings/oleObject1234.bin"/><Relationship Id="rId19" Type="http://schemas.openxmlformats.org/officeDocument/2006/relationships/image" Target="../media/image1177.wmf"/><Relationship Id="rId4" Type="http://schemas.openxmlformats.org/officeDocument/2006/relationships/oleObject" Target="../embeddings/oleObject1231.bin"/><Relationship Id="rId9" Type="http://schemas.openxmlformats.org/officeDocument/2006/relationships/image" Target="../media/image1172.wmf"/><Relationship Id="rId14" Type="http://schemas.openxmlformats.org/officeDocument/2006/relationships/oleObject" Target="../embeddings/oleObject1236.bin"/><Relationship Id="rId22" Type="http://schemas.openxmlformats.org/officeDocument/2006/relationships/oleObject" Target="../embeddings/oleObject1240.bin"/><Relationship Id="rId27" Type="http://schemas.openxmlformats.org/officeDocument/2006/relationships/image" Target="../media/image1181.wmf"/></Relationships>
</file>

<file path=ppt/slides/_rels/slide122.xml.rels><?xml version="1.0" encoding="UTF-8" standalone="yes"?>
<Relationships xmlns="http://schemas.openxmlformats.org/package/2006/relationships"><Relationship Id="rId13" Type="http://schemas.openxmlformats.org/officeDocument/2006/relationships/image" Target="../media/image1188.wmf"/><Relationship Id="rId18" Type="http://schemas.openxmlformats.org/officeDocument/2006/relationships/oleObject" Target="../embeddings/oleObject1252.bin"/><Relationship Id="rId26" Type="http://schemas.openxmlformats.org/officeDocument/2006/relationships/image" Target="../media/image1194.wmf"/><Relationship Id="rId21" Type="http://schemas.openxmlformats.org/officeDocument/2006/relationships/oleObject" Target="../embeddings/oleObject1254.bin"/><Relationship Id="rId34" Type="http://schemas.openxmlformats.org/officeDocument/2006/relationships/oleObject" Target="../embeddings/oleObject1261.bin"/><Relationship Id="rId7" Type="http://schemas.openxmlformats.org/officeDocument/2006/relationships/image" Target="../media/image1185.wmf"/><Relationship Id="rId12" Type="http://schemas.openxmlformats.org/officeDocument/2006/relationships/oleObject" Target="../embeddings/oleObject1249.bin"/><Relationship Id="rId17" Type="http://schemas.openxmlformats.org/officeDocument/2006/relationships/image" Target="../media/image1190.wmf"/><Relationship Id="rId25" Type="http://schemas.openxmlformats.org/officeDocument/2006/relationships/oleObject" Target="../embeddings/oleObject1256.bin"/><Relationship Id="rId33" Type="http://schemas.openxmlformats.org/officeDocument/2006/relationships/image" Target="../media/image1197.wmf"/><Relationship Id="rId2" Type="http://schemas.openxmlformats.org/officeDocument/2006/relationships/oleObject" Target="../embeddings/oleObject1244.bin"/><Relationship Id="rId16" Type="http://schemas.openxmlformats.org/officeDocument/2006/relationships/oleObject" Target="../embeddings/oleObject1251.bin"/><Relationship Id="rId20" Type="http://schemas.openxmlformats.org/officeDocument/2006/relationships/oleObject" Target="../embeddings/oleObject1253.bin"/><Relationship Id="rId29" Type="http://schemas.openxmlformats.org/officeDocument/2006/relationships/oleObject" Target="../embeddings/oleObject1258.bin"/><Relationship Id="rId1" Type="http://schemas.openxmlformats.org/officeDocument/2006/relationships/slideLayout" Target="../slideLayouts/slideLayout12.xml"/><Relationship Id="rId6" Type="http://schemas.openxmlformats.org/officeDocument/2006/relationships/oleObject" Target="../embeddings/oleObject1246.bin"/><Relationship Id="rId11" Type="http://schemas.openxmlformats.org/officeDocument/2006/relationships/image" Target="../media/image1187.wmf"/><Relationship Id="rId24" Type="http://schemas.openxmlformats.org/officeDocument/2006/relationships/image" Target="../media/image1193.wmf"/><Relationship Id="rId32" Type="http://schemas.openxmlformats.org/officeDocument/2006/relationships/oleObject" Target="../embeddings/oleObject1260.bin"/><Relationship Id="rId37" Type="http://schemas.openxmlformats.org/officeDocument/2006/relationships/image" Target="../media/image1199.wmf"/><Relationship Id="rId5" Type="http://schemas.openxmlformats.org/officeDocument/2006/relationships/image" Target="../media/image1184.wmf"/><Relationship Id="rId15" Type="http://schemas.openxmlformats.org/officeDocument/2006/relationships/image" Target="../media/image1189.wmf"/><Relationship Id="rId23" Type="http://schemas.openxmlformats.org/officeDocument/2006/relationships/oleObject" Target="../embeddings/oleObject1255.bin"/><Relationship Id="rId28" Type="http://schemas.openxmlformats.org/officeDocument/2006/relationships/image" Target="../media/image1195.wmf"/><Relationship Id="rId36" Type="http://schemas.openxmlformats.org/officeDocument/2006/relationships/oleObject" Target="../embeddings/oleObject1262.bin"/><Relationship Id="rId10" Type="http://schemas.openxmlformats.org/officeDocument/2006/relationships/oleObject" Target="../embeddings/oleObject1248.bin"/><Relationship Id="rId19" Type="http://schemas.openxmlformats.org/officeDocument/2006/relationships/image" Target="../media/image1191.wmf"/><Relationship Id="rId31" Type="http://schemas.openxmlformats.org/officeDocument/2006/relationships/image" Target="../media/image1196.wmf"/><Relationship Id="rId4" Type="http://schemas.openxmlformats.org/officeDocument/2006/relationships/oleObject" Target="../embeddings/oleObject1245.bin"/><Relationship Id="rId9" Type="http://schemas.openxmlformats.org/officeDocument/2006/relationships/image" Target="../media/image1186.wmf"/><Relationship Id="rId14" Type="http://schemas.openxmlformats.org/officeDocument/2006/relationships/oleObject" Target="../embeddings/oleObject1250.bin"/><Relationship Id="rId22" Type="http://schemas.openxmlformats.org/officeDocument/2006/relationships/image" Target="../media/image1192.wmf"/><Relationship Id="rId27" Type="http://schemas.openxmlformats.org/officeDocument/2006/relationships/oleObject" Target="../embeddings/oleObject1257.bin"/><Relationship Id="rId30" Type="http://schemas.openxmlformats.org/officeDocument/2006/relationships/oleObject" Target="../embeddings/oleObject1259.bin"/><Relationship Id="rId35" Type="http://schemas.openxmlformats.org/officeDocument/2006/relationships/image" Target="../media/image1198.wmf"/><Relationship Id="rId8" Type="http://schemas.openxmlformats.org/officeDocument/2006/relationships/oleObject" Target="../embeddings/oleObject1247.bin"/><Relationship Id="rId3" Type="http://schemas.openxmlformats.org/officeDocument/2006/relationships/image" Target="../media/image1183.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266.bin"/><Relationship Id="rId13" Type="http://schemas.openxmlformats.org/officeDocument/2006/relationships/image" Target="../media/image1205.wmf"/><Relationship Id="rId18" Type="http://schemas.openxmlformats.org/officeDocument/2006/relationships/oleObject" Target="../embeddings/oleObject1271.bin"/><Relationship Id="rId3" Type="http://schemas.openxmlformats.org/officeDocument/2006/relationships/image" Target="../media/image1200.wmf"/><Relationship Id="rId21" Type="http://schemas.openxmlformats.org/officeDocument/2006/relationships/image" Target="../media/image1209.wmf"/><Relationship Id="rId7" Type="http://schemas.openxmlformats.org/officeDocument/2006/relationships/image" Target="../media/image1202.wmf"/><Relationship Id="rId12" Type="http://schemas.openxmlformats.org/officeDocument/2006/relationships/oleObject" Target="../embeddings/oleObject1268.bin"/><Relationship Id="rId17" Type="http://schemas.openxmlformats.org/officeDocument/2006/relationships/image" Target="../media/image1207.wmf"/><Relationship Id="rId2" Type="http://schemas.openxmlformats.org/officeDocument/2006/relationships/oleObject" Target="../embeddings/oleObject1263.bin"/><Relationship Id="rId16" Type="http://schemas.openxmlformats.org/officeDocument/2006/relationships/oleObject" Target="../embeddings/oleObject1270.bin"/><Relationship Id="rId20" Type="http://schemas.openxmlformats.org/officeDocument/2006/relationships/oleObject" Target="../embeddings/oleObject1272.bin"/><Relationship Id="rId1" Type="http://schemas.openxmlformats.org/officeDocument/2006/relationships/slideLayout" Target="../slideLayouts/slideLayout12.xml"/><Relationship Id="rId6" Type="http://schemas.openxmlformats.org/officeDocument/2006/relationships/oleObject" Target="../embeddings/oleObject1265.bin"/><Relationship Id="rId11" Type="http://schemas.openxmlformats.org/officeDocument/2006/relationships/image" Target="../media/image1204.wmf"/><Relationship Id="rId5" Type="http://schemas.openxmlformats.org/officeDocument/2006/relationships/image" Target="../media/image1201.wmf"/><Relationship Id="rId15" Type="http://schemas.openxmlformats.org/officeDocument/2006/relationships/image" Target="../media/image1206.wmf"/><Relationship Id="rId10" Type="http://schemas.openxmlformats.org/officeDocument/2006/relationships/oleObject" Target="../embeddings/oleObject1267.bin"/><Relationship Id="rId19" Type="http://schemas.openxmlformats.org/officeDocument/2006/relationships/image" Target="../media/image1208.wmf"/><Relationship Id="rId4" Type="http://schemas.openxmlformats.org/officeDocument/2006/relationships/oleObject" Target="../embeddings/oleObject1264.bin"/><Relationship Id="rId9" Type="http://schemas.openxmlformats.org/officeDocument/2006/relationships/image" Target="../media/image1203.wmf"/><Relationship Id="rId14" Type="http://schemas.openxmlformats.org/officeDocument/2006/relationships/oleObject" Target="../embeddings/oleObject1269.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276.bin"/><Relationship Id="rId13" Type="http://schemas.openxmlformats.org/officeDocument/2006/relationships/oleObject" Target="../embeddings/oleObject1280.bin"/><Relationship Id="rId18" Type="http://schemas.openxmlformats.org/officeDocument/2006/relationships/image" Target="../media/image1216.emf"/><Relationship Id="rId26" Type="http://schemas.openxmlformats.org/officeDocument/2006/relationships/image" Target="../media/image1220.wmf"/><Relationship Id="rId3" Type="http://schemas.openxmlformats.org/officeDocument/2006/relationships/image" Target="../media/image1210.wmf"/><Relationship Id="rId21" Type="http://schemas.openxmlformats.org/officeDocument/2006/relationships/oleObject" Target="../embeddings/oleObject1284.bin"/><Relationship Id="rId7" Type="http://schemas.openxmlformats.org/officeDocument/2006/relationships/image" Target="../media/image1212.wmf"/><Relationship Id="rId12" Type="http://schemas.openxmlformats.org/officeDocument/2006/relationships/oleObject" Target="../embeddings/oleObject1279.bin"/><Relationship Id="rId17" Type="http://schemas.openxmlformats.org/officeDocument/2006/relationships/oleObject" Target="../embeddings/oleObject1282.bin"/><Relationship Id="rId25" Type="http://schemas.openxmlformats.org/officeDocument/2006/relationships/oleObject" Target="../embeddings/oleObject1286.bin"/><Relationship Id="rId2" Type="http://schemas.openxmlformats.org/officeDocument/2006/relationships/oleObject" Target="../embeddings/oleObject1273.bin"/><Relationship Id="rId16" Type="http://schemas.openxmlformats.org/officeDocument/2006/relationships/image" Target="../media/image1215.emf"/><Relationship Id="rId20" Type="http://schemas.openxmlformats.org/officeDocument/2006/relationships/image" Target="../media/image1217.emf"/><Relationship Id="rId29" Type="http://schemas.openxmlformats.org/officeDocument/2006/relationships/oleObject" Target="../embeddings/oleObject1288.bin"/><Relationship Id="rId1" Type="http://schemas.openxmlformats.org/officeDocument/2006/relationships/slideLayout" Target="../slideLayouts/slideLayout12.xml"/><Relationship Id="rId6" Type="http://schemas.openxmlformats.org/officeDocument/2006/relationships/oleObject" Target="../embeddings/oleObject1275.bin"/><Relationship Id="rId11" Type="http://schemas.openxmlformats.org/officeDocument/2006/relationships/oleObject" Target="../embeddings/oleObject1278.bin"/><Relationship Id="rId24" Type="http://schemas.openxmlformats.org/officeDocument/2006/relationships/image" Target="../media/image1219.wmf"/><Relationship Id="rId32" Type="http://schemas.openxmlformats.org/officeDocument/2006/relationships/image" Target="../media/image1223.wmf"/><Relationship Id="rId5" Type="http://schemas.openxmlformats.org/officeDocument/2006/relationships/image" Target="../media/image1211.wmf"/><Relationship Id="rId15" Type="http://schemas.openxmlformats.org/officeDocument/2006/relationships/oleObject" Target="../embeddings/oleObject1281.bin"/><Relationship Id="rId23" Type="http://schemas.openxmlformats.org/officeDocument/2006/relationships/oleObject" Target="../embeddings/oleObject1285.bin"/><Relationship Id="rId28" Type="http://schemas.openxmlformats.org/officeDocument/2006/relationships/image" Target="../media/image1221.wmf"/><Relationship Id="rId10" Type="http://schemas.openxmlformats.org/officeDocument/2006/relationships/image" Target="../media/image1213.wmf"/><Relationship Id="rId19" Type="http://schemas.openxmlformats.org/officeDocument/2006/relationships/oleObject" Target="../embeddings/oleObject1283.bin"/><Relationship Id="rId31" Type="http://schemas.openxmlformats.org/officeDocument/2006/relationships/oleObject" Target="../embeddings/oleObject1289.bin"/><Relationship Id="rId4" Type="http://schemas.openxmlformats.org/officeDocument/2006/relationships/oleObject" Target="../embeddings/oleObject1274.bin"/><Relationship Id="rId9" Type="http://schemas.openxmlformats.org/officeDocument/2006/relationships/oleObject" Target="../embeddings/oleObject1277.bin"/><Relationship Id="rId14" Type="http://schemas.openxmlformats.org/officeDocument/2006/relationships/image" Target="../media/image1214.emf"/><Relationship Id="rId22" Type="http://schemas.openxmlformats.org/officeDocument/2006/relationships/image" Target="../media/image1218.wmf"/><Relationship Id="rId27" Type="http://schemas.openxmlformats.org/officeDocument/2006/relationships/oleObject" Target="../embeddings/oleObject1287.bin"/><Relationship Id="rId30" Type="http://schemas.openxmlformats.org/officeDocument/2006/relationships/image" Target="../media/image1222.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293.bin"/><Relationship Id="rId13" Type="http://schemas.openxmlformats.org/officeDocument/2006/relationships/image" Target="../media/image1229.wmf"/><Relationship Id="rId18" Type="http://schemas.openxmlformats.org/officeDocument/2006/relationships/oleObject" Target="../embeddings/oleObject1298.bin"/><Relationship Id="rId3" Type="http://schemas.openxmlformats.org/officeDocument/2006/relationships/image" Target="../media/image1224.wmf"/><Relationship Id="rId21" Type="http://schemas.openxmlformats.org/officeDocument/2006/relationships/image" Target="../media/image1233.wmf"/><Relationship Id="rId7" Type="http://schemas.openxmlformats.org/officeDocument/2006/relationships/image" Target="../media/image1226.wmf"/><Relationship Id="rId12" Type="http://schemas.openxmlformats.org/officeDocument/2006/relationships/oleObject" Target="../embeddings/oleObject1295.bin"/><Relationship Id="rId17" Type="http://schemas.openxmlformats.org/officeDocument/2006/relationships/image" Target="../media/image1231.wmf"/><Relationship Id="rId2" Type="http://schemas.openxmlformats.org/officeDocument/2006/relationships/oleObject" Target="../embeddings/oleObject1290.bin"/><Relationship Id="rId16" Type="http://schemas.openxmlformats.org/officeDocument/2006/relationships/oleObject" Target="../embeddings/oleObject1297.bin"/><Relationship Id="rId20" Type="http://schemas.openxmlformats.org/officeDocument/2006/relationships/oleObject" Target="../embeddings/oleObject1299.bin"/><Relationship Id="rId1" Type="http://schemas.openxmlformats.org/officeDocument/2006/relationships/slideLayout" Target="../slideLayouts/slideLayout12.xml"/><Relationship Id="rId6" Type="http://schemas.openxmlformats.org/officeDocument/2006/relationships/oleObject" Target="../embeddings/oleObject1292.bin"/><Relationship Id="rId11" Type="http://schemas.openxmlformats.org/officeDocument/2006/relationships/image" Target="../media/image1228.wmf"/><Relationship Id="rId5" Type="http://schemas.openxmlformats.org/officeDocument/2006/relationships/image" Target="../media/image1225.wmf"/><Relationship Id="rId15" Type="http://schemas.openxmlformats.org/officeDocument/2006/relationships/image" Target="../media/image1230.wmf"/><Relationship Id="rId10" Type="http://schemas.openxmlformats.org/officeDocument/2006/relationships/oleObject" Target="../embeddings/oleObject1294.bin"/><Relationship Id="rId19" Type="http://schemas.openxmlformats.org/officeDocument/2006/relationships/image" Target="../media/image1232.wmf"/><Relationship Id="rId4" Type="http://schemas.openxmlformats.org/officeDocument/2006/relationships/oleObject" Target="../embeddings/oleObject1291.bin"/><Relationship Id="rId9" Type="http://schemas.openxmlformats.org/officeDocument/2006/relationships/image" Target="../media/image1227.wmf"/><Relationship Id="rId14" Type="http://schemas.openxmlformats.org/officeDocument/2006/relationships/oleObject" Target="../embeddings/oleObject1296.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303.bin"/><Relationship Id="rId13" Type="http://schemas.openxmlformats.org/officeDocument/2006/relationships/image" Target="../media/image1238.wmf"/><Relationship Id="rId18" Type="http://schemas.openxmlformats.org/officeDocument/2006/relationships/oleObject" Target="../embeddings/oleObject1309.bin"/><Relationship Id="rId3" Type="http://schemas.openxmlformats.org/officeDocument/2006/relationships/image" Target="../media/image1234.wmf"/><Relationship Id="rId7" Type="http://schemas.openxmlformats.org/officeDocument/2006/relationships/image" Target="../media/image1236.wmf"/><Relationship Id="rId12" Type="http://schemas.openxmlformats.org/officeDocument/2006/relationships/oleObject" Target="../embeddings/oleObject1306.bin"/><Relationship Id="rId17" Type="http://schemas.openxmlformats.org/officeDocument/2006/relationships/image" Target="../media/image1240.wmf"/><Relationship Id="rId2" Type="http://schemas.openxmlformats.org/officeDocument/2006/relationships/oleObject" Target="../embeddings/oleObject1300.bin"/><Relationship Id="rId16" Type="http://schemas.openxmlformats.org/officeDocument/2006/relationships/oleObject" Target="../embeddings/oleObject1308.bin"/><Relationship Id="rId1" Type="http://schemas.openxmlformats.org/officeDocument/2006/relationships/slideLayout" Target="../slideLayouts/slideLayout12.xml"/><Relationship Id="rId6" Type="http://schemas.openxmlformats.org/officeDocument/2006/relationships/oleObject" Target="../embeddings/oleObject1302.bin"/><Relationship Id="rId11" Type="http://schemas.openxmlformats.org/officeDocument/2006/relationships/oleObject" Target="../embeddings/oleObject1305.bin"/><Relationship Id="rId5" Type="http://schemas.openxmlformats.org/officeDocument/2006/relationships/image" Target="../media/image1235.wmf"/><Relationship Id="rId15" Type="http://schemas.openxmlformats.org/officeDocument/2006/relationships/image" Target="../media/image1239.wmf"/><Relationship Id="rId10" Type="http://schemas.openxmlformats.org/officeDocument/2006/relationships/oleObject" Target="../embeddings/oleObject1304.bin"/><Relationship Id="rId19" Type="http://schemas.openxmlformats.org/officeDocument/2006/relationships/image" Target="../media/image1241.wmf"/><Relationship Id="rId4" Type="http://schemas.openxmlformats.org/officeDocument/2006/relationships/oleObject" Target="../embeddings/oleObject1301.bin"/><Relationship Id="rId9" Type="http://schemas.openxmlformats.org/officeDocument/2006/relationships/image" Target="../media/image1237.wmf"/><Relationship Id="rId14" Type="http://schemas.openxmlformats.org/officeDocument/2006/relationships/oleObject" Target="../embeddings/oleObject1307.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313.bin"/><Relationship Id="rId13" Type="http://schemas.openxmlformats.org/officeDocument/2006/relationships/image" Target="../media/image1247.wmf"/><Relationship Id="rId18" Type="http://schemas.openxmlformats.org/officeDocument/2006/relationships/oleObject" Target="../embeddings/oleObject1318.bin"/><Relationship Id="rId3" Type="http://schemas.openxmlformats.org/officeDocument/2006/relationships/image" Target="../media/image1242.wmf"/><Relationship Id="rId21" Type="http://schemas.openxmlformats.org/officeDocument/2006/relationships/image" Target="../media/image1251.wmf"/><Relationship Id="rId7" Type="http://schemas.openxmlformats.org/officeDocument/2006/relationships/image" Target="../media/image1244.wmf"/><Relationship Id="rId12" Type="http://schemas.openxmlformats.org/officeDocument/2006/relationships/oleObject" Target="../embeddings/oleObject1315.bin"/><Relationship Id="rId17" Type="http://schemas.openxmlformats.org/officeDocument/2006/relationships/image" Target="../media/image1249.wmf"/><Relationship Id="rId2" Type="http://schemas.openxmlformats.org/officeDocument/2006/relationships/oleObject" Target="../embeddings/oleObject1310.bin"/><Relationship Id="rId16" Type="http://schemas.openxmlformats.org/officeDocument/2006/relationships/oleObject" Target="../embeddings/oleObject1317.bin"/><Relationship Id="rId20" Type="http://schemas.openxmlformats.org/officeDocument/2006/relationships/oleObject" Target="../embeddings/oleObject1319.bin"/><Relationship Id="rId1" Type="http://schemas.openxmlformats.org/officeDocument/2006/relationships/slideLayout" Target="../slideLayouts/slideLayout17.xml"/><Relationship Id="rId6" Type="http://schemas.openxmlformats.org/officeDocument/2006/relationships/oleObject" Target="../embeddings/oleObject1312.bin"/><Relationship Id="rId11" Type="http://schemas.openxmlformats.org/officeDocument/2006/relationships/image" Target="../media/image1246.wmf"/><Relationship Id="rId24" Type="http://schemas.openxmlformats.org/officeDocument/2006/relationships/image" Target="../media/image1253.wmf"/><Relationship Id="rId5" Type="http://schemas.openxmlformats.org/officeDocument/2006/relationships/image" Target="../media/image1243.wmf"/><Relationship Id="rId15" Type="http://schemas.openxmlformats.org/officeDocument/2006/relationships/image" Target="../media/image1248.wmf"/><Relationship Id="rId23" Type="http://schemas.openxmlformats.org/officeDocument/2006/relationships/image" Target="../media/image1252.wmf"/><Relationship Id="rId10" Type="http://schemas.openxmlformats.org/officeDocument/2006/relationships/oleObject" Target="../embeddings/oleObject1314.bin"/><Relationship Id="rId19" Type="http://schemas.openxmlformats.org/officeDocument/2006/relationships/image" Target="../media/image1250.wmf"/><Relationship Id="rId4" Type="http://schemas.openxmlformats.org/officeDocument/2006/relationships/oleObject" Target="../embeddings/oleObject1311.bin"/><Relationship Id="rId9" Type="http://schemas.openxmlformats.org/officeDocument/2006/relationships/image" Target="../media/image1245.wmf"/><Relationship Id="rId14" Type="http://schemas.openxmlformats.org/officeDocument/2006/relationships/oleObject" Target="../embeddings/oleObject1316.bin"/><Relationship Id="rId22" Type="http://schemas.openxmlformats.org/officeDocument/2006/relationships/oleObject" Target="../embeddings/oleObject1320.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324.bin"/><Relationship Id="rId13" Type="http://schemas.openxmlformats.org/officeDocument/2006/relationships/image" Target="../media/image1259.wmf"/><Relationship Id="rId18" Type="http://schemas.openxmlformats.org/officeDocument/2006/relationships/oleObject" Target="../embeddings/oleObject1329.bin"/><Relationship Id="rId3" Type="http://schemas.openxmlformats.org/officeDocument/2006/relationships/image" Target="../media/image1254.wmf"/><Relationship Id="rId21" Type="http://schemas.openxmlformats.org/officeDocument/2006/relationships/image" Target="../media/image1263.wmf"/><Relationship Id="rId7" Type="http://schemas.openxmlformats.org/officeDocument/2006/relationships/image" Target="../media/image1256.wmf"/><Relationship Id="rId12" Type="http://schemas.openxmlformats.org/officeDocument/2006/relationships/oleObject" Target="../embeddings/oleObject1326.bin"/><Relationship Id="rId17" Type="http://schemas.openxmlformats.org/officeDocument/2006/relationships/image" Target="../media/image1261.wmf"/><Relationship Id="rId2" Type="http://schemas.openxmlformats.org/officeDocument/2006/relationships/oleObject" Target="../embeddings/oleObject1321.bin"/><Relationship Id="rId16" Type="http://schemas.openxmlformats.org/officeDocument/2006/relationships/oleObject" Target="../embeddings/oleObject1328.bin"/><Relationship Id="rId20" Type="http://schemas.openxmlformats.org/officeDocument/2006/relationships/oleObject" Target="../embeddings/oleObject1330.bin"/><Relationship Id="rId1" Type="http://schemas.openxmlformats.org/officeDocument/2006/relationships/slideLayout" Target="../slideLayouts/slideLayout17.xml"/><Relationship Id="rId6" Type="http://schemas.openxmlformats.org/officeDocument/2006/relationships/oleObject" Target="../embeddings/oleObject1323.bin"/><Relationship Id="rId11" Type="http://schemas.openxmlformats.org/officeDocument/2006/relationships/image" Target="../media/image1258.wmf"/><Relationship Id="rId5" Type="http://schemas.openxmlformats.org/officeDocument/2006/relationships/image" Target="../media/image1255.wmf"/><Relationship Id="rId15" Type="http://schemas.openxmlformats.org/officeDocument/2006/relationships/image" Target="../media/image1260.wmf"/><Relationship Id="rId10" Type="http://schemas.openxmlformats.org/officeDocument/2006/relationships/oleObject" Target="../embeddings/oleObject1325.bin"/><Relationship Id="rId19" Type="http://schemas.openxmlformats.org/officeDocument/2006/relationships/image" Target="../media/image1262.wmf"/><Relationship Id="rId4" Type="http://schemas.openxmlformats.org/officeDocument/2006/relationships/oleObject" Target="../embeddings/oleObject1322.bin"/><Relationship Id="rId9" Type="http://schemas.openxmlformats.org/officeDocument/2006/relationships/image" Target="../media/image1257.wmf"/><Relationship Id="rId14" Type="http://schemas.openxmlformats.org/officeDocument/2006/relationships/oleObject" Target="../embeddings/oleObject1327.bin"/><Relationship Id="rId22" Type="http://schemas.openxmlformats.org/officeDocument/2006/relationships/oleObject" Target="../embeddings/oleObject133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81.bin"/><Relationship Id="rId1" Type="http://schemas.openxmlformats.org/officeDocument/2006/relationships/slideLayout" Target="../slideLayouts/slideLayout12.xml"/><Relationship Id="rId6" Type="http://schemas.openxmlformats.org/officeDocument/2006/relationships/oleObject" Target="../embeddings/oleObject83.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87.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89.wmf"/><Relationship Id="rId7" Type="http://schemas.openxmlformats.org/officeDocument/2006/relationships/image" Target="../media/image91.wmf"/><Relationship Id="rId2" Type="http://schemas.openxmlformats.org/officeDocument/2006/relationships/oleObject" Target="../embeddings/oleObject86.bin"/><Relationship Id="rId1" Type="http://schemas.openxmlformats.org/officeDocument/2006/relationships/slideLayout" Target="../slideLayouts/slideLayout13.xml"/><Relationship Id="rId6" Type="http://schemas.openxmlformats.org/officeDocument/2006/relationships/oleObject" Target="../embeddings/oleObject88.bin"/><Relationship Id="rId5" Type="http://schemas.openxmlformats.org/officeDocument/2006/relationships/image" Target="../media/image90.wmf"/><Relationship Id="rId4" Type="http://schemas.openxmlformats.org/officeDocument/2006/relationships/oleObject" Target="../embeddings/oleObject87.bin"/><Relationship Id="rId9" Type="http://schemas.openxmlformats.org/officeDocument/2006/relationships/image" Target="../media/image92.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90.bin"/><Relationship Id="rId1" Type="http://schemas.openxmlformats.org/officeDocument/2006/relationships/slideLayout" Target="../slideLayouts/slideLayout12.xml"/><Relationship Id="rId6" Type="http://schemas.openxmlformats.org/officeDocument/2006/relationships/oleObject" Target="../embeddings/oleObject92.bin"/><Relationship Id="rId11" Type="http://schemas.openxmlformats.org/officeDocument/2006/relationships/image" Target="../media/image97.wmf"/><Relationship Id="rId5" Type="http://schemas.openxmlformats.org/officeDocument/2006/relationships/image" Target="../media/image94.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96.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8.bin"/><Relationship Id="rId13" Type="http://schemas.openxmlformats.org/officeDocument/2006/relationships/image" Target="../media/image103.wmf"/><Relationship Id="rId18" Type="http://schemas.openxmlformats.org/officeDocument/2006/relationships/image" Target="../media/image105.wmf"/><Relationship Id="rId3" Type="http://schemas.openxmlformats.org/officeDocument/2006/relationships/image" Target="../media/image98.wmf"/><Relationship Id="rId7" Type="http://schemas.openxmlformats.org/officeDocument/2006/relationships/image" Target="../media/image100.wmf"/><Relationship Id="rId12" Type="http://schemas.openxmlformats.org/officeDocument/2006/relationships/oleObject" Target="../embeddings/oleObject100.bin"/><Relationship Id="rId17" Type="http://schemas.openxmlformats.org/officeDocument/2006/relationships/oleObject" Target="../embeddings/oleObject103.bin"/><Relationship Id="rId2" Type="http://schemas.openxmlformats.org/officeDocument/2006/relationships/oleObject" Target="../embeddings/oleObject95.bin"/><Relationship Id="rId16" Type="http://schemas.openxmlformats.org/officeDocument/2006/relationships/image" Target="../media/image104.wmf"/><Relationship Id="rId1" Type="http://schemas.openxmlformats.org/officeDocument/2006/relationships/slideLayout" Target="../slideLayouts/slideLayout12.xml"/><Relationship Id="rId6" Type="http://schemas.openxmlformats.org/officeDocument/2006/relationships/oleObject" Target="../embeddings/oleObject97.bin"/><Relationship Id="rId11" Type="http://schemas.openxmlformats.org/officeDocument/2006/relationships/image" Target="../media/image102.wmf"/><Relationship Id="rId5" Type="http://schemas.openxmlformats.org/officeDocument/2006/relationships/image" Target="../media/image99.wmf"/><Relationship Id="rId15" Type="http://schemas.openxmlformats.org/officeDocument/2006/relationships/oleObject" Target="../embeddings/oleObject102.bin"/><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01.wmf"/><Relationship Id="rId14" Type="http://schemas.openxmlformats.org/officeDocument/2006/relationships/oleObject" Target="../embeddings/oleObject10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08.wmf"/><Relationship Id="rId12" Type="http://schemas.openxmlformats.org/officeDocument/2006/relationships/oleObject" Target="../embeddings/oleObject109.bin"/><Relationship Id="rId2" Type="http://schemas.openxmlformats.org/officeDocument/2006/relationships/oleObject" Target="../embeddings/oleObject104.bin"/><Relationship Id="rId1" Type="http://schemas.openxmlformats.org/officeDocument/2006/relationships/slideLayout" Target="../slideLayouts/slideLayout12.xml"/><Relationship Id="rId6" Type="http://schemas.openxmlformats.org/officeDocument/2006/relationships/oleObject" Target="../embeddings/oleObject106.bin"/><Relationship Id="rId11" Type="http://schemas.openxmlformats.org/officeDocument/2006/relationships/image" Target="../media/image110.wmf"/><Relationship Id="rId5" Type="http://schemas.openxmlformats.org/officeDocument/2006/relationships/image" Target="../media/image107.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0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12.wmf"/><Relationship Id="rId7" Type="http://schemas.openxmlformats.org/officeDocument/2006/relationships/image" Target="../media/image114.wmf"/><Relationship Id="rId2" Type="http://schemas.openxmlformats.org/officeDocument/2006/relationships/oleObject" Target="../embeddings/oleObject110.bin"/><Relationship Id="rId1" Type="http://schemas.openxmlformats.org/officeDocument/2006/relationships/slideLayout" Target="../slideLayouts/slideLayout12.xml"/><Relationship Id="rId6" Type="http://schemas.openxmlformats.org/officeDocument/2006/relationships/oleObject" Target="../embeddings/oleObject112.bin"/><Relationship Id="rId5" Type="http://schemas.openxmlformats.org/officeDocument/2006/relationships/image" Target="../media/image113.wmf"/><Relationship Id="rId4" Type="http://schemas.openxmlformats.org/officeDocument/2006/relationships/oleObject" Target="../embeddings/oleObject111.bin"/><Relationship Id="rId9" Type="http://schemas.openxmlformats.org/officeDocument/2006/relationships/image" Target="../media/image115.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21.wmf"/><Relationship Id="rId3" Type="http://schemas.openxmlformats.org/officeDocument/2006/relationships/image" Target="../media/image116.wmf"/><Relationship Id="rId7" Type="http://schemas.openxmlformats.org/officeDocument/2006/relationships/image" Target="../media/image118.wmf"/><Relationship Id="rId12" Type="http://schemas.openxmlformats.org/officeDocument/2006/relationships/oleObject" Target="../embeddings/oleObject119.bin"/><Relationship Id="rId2" Type="http://schemas.openxmlformats.org/officeDocument/2006/relationships/oleObject" Target="../embeddings/oleObject114.bin"/><Relationship Id="rId1" Type="http://schemas.openxmlformats.org/officeDocument/2006/relationships/slideLayout" Target="../slideLayouts/slideLayout12.xml"/><Relationship Id="rId6" Type="http://schemas.openxmlformats.org/officeDocument/2006/relationships/oleObject" Target="../embeddings/oleObject116.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19.wmf"/></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122.wmf"/><Relationship Id="rId7" Type="http://schemas.openxmlformats.org/officeDocument/2006/relationships/image" Target="../media/image123.wmf"/><Relationship Id="rId2" Type="http://schemas.openxmlformats.org/officeDocument/2006/relationships/oleObject" Target="../embeddings/oleObject120.bin"/><Relationship Id="rId1" Type="http://schemas.openxmlformats.org/officeDocument/2006/relationships/slideLayout" Target="../slideLayouts/slideLayout12.xml"/><Relationship Id="rId6" Type="http://schemas.openxmlformats.org/officeDocument/2006/relationships/oleObject" Target="../embeddings/oleObject122.bin"/><Relationship Id="rId5" Type="http://schemas.openxmlformats.org/officeDocument/2006/relationships/image" Target="../media/image86.wmf"/><Relationship Id="rId4" Type="http://schemas.openxmlformats.org/officeDocument/2006/relationships/oleObject" Target="../embeddings/oleObject12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124.wmf"/><Relationship Id="rId7" Type="http://schemas.openxmlformats.org/officeDocument/2006/relationships/image" Target="../media/image126.wmf"/><Relationship Id="rId2" Type="http://schemas.openxmlformats.org/officeDocument/2006/relationships/oleObject" Target="../embeddings/oleObject123.bin"/><Relationship Id="rId1" Type="http://schemas.openxmlformats.org/officeDocument/2006/relationships/slideLayout" Target="../slideLayouts/slideLayout12.xml"/><Relationship Id="rId6" Type="http://schemas.openxmlformats.org/officeDocument/2006/relationships/oleObject" Target="../embeddings/oleObject125.bin"/><Relationship Id="rId5" Type="http://schemas.openxmlformats.org/officeDocument/2006/relationships/image" Target="../media/image125.wmf"/><Relationship Id="rId4" Type="http://schemas.openxmlformats.org/officeDocument/2006/relationships/oleObject" Target="../embeddings/oleObject124.bin"/><Relationship Id="rId9" Type="http://schemas.openxmlformats.org/officeDocument/2006/relationships/image" Target="../media/image127.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33.wmf"/><Relationship Id="rId18" Type="http://schemas.openxmlformats.org/officeDocument/2006/relationships/oleObject" Target="../embeddings/oleObject135.bin"/><Relationship Id="rId26" Type="http://schemas.openxmlformats.org/officeDocument/2006/relationships/oleObject" Target="../embeddings/oleObject140.bin"/><Relationship Id="rId3" Type="http://schemas.openxmlformats.org/officeDocument/2006/relationships/image" Target="../media/image128.wmf"/><Relationship Id="rId21" Type="http://schemas.openxmlformats.org/officeDocument/2006/relationships/oleObject" Target="../embeddings/oleObject137.bin"/><Relationship Id="rId7" Type="http://schemas.openxmlformats.org/officeDocument/2006/relationships/image" Target="../media/image130.wmf"/><Relationship Id="rId12" Type="http://schemas.openxmlformats.org/officeDocument/2006/relationships/oleObject" Target="../embeddings/oleObject132.bin"/><Relationship Id="rId17" Type="http://schemas.openxmlformats.org/officeDocument/2006/relationships/image" Target="../media/image135.wmf"/><Relationship Id="rId25" Type="http://schemas.openxmlformats.org/officeDocument/2006/relationships/image" Target="../media/image138.wmf"/><Relationship Id="rId2" Type="http://schemas.openxmlformats.org/officeDocument/2006/relationships/oleObject" Target="../embeddings/oleObject127.bin"/><Relationship Id="rId16" Type="http://schemas.openxmlformats.org/officeDocument/2006/relationships/oleObject" Target="../embeddings/oleObject134.bin"/><Relationship Id="rId20" Type="http://schemas.openxmlformats.org/officeDocument/2006/relationships/oleObject" Target="../embeddings/oleObject136.bin"/><Relationship Id="rId29" Type="http://schemas.openxmlformats.org/officeDocument/2006/relationships/oleObject" Target="../embeddings/oleObject143.bin"/><Relationship Id="rId1" Type="http://schemas.openxmlformats.org/officeDocument/2006/relationships/slideLayout" Target="../slideLayouts/slideLayout12.xml"/><Relationship Id="rId6" Type="http://schemas.openxmlformats.org/officeDocument/2006/relationships/oleObject" Target="../embeddings/oleObject129.bin"/><Relationship Id="rId11" Type="http://schemas.openxmlformats.org/officeDocument/2006/relationships/image" Target="../media/image132.wmf"/><Relationship Id="rId24" Type="http://schemas.openxmlformats.org/officeDocument/2006/relationships/oleObject" Target="../embeddings/oleObject139.bin"/><Relationship Id="rId5" Type="http://schemas.openxmlformats.org/officeDocument/2006/relationships/image" Target="../media/image129.wmf"/><Relationship Id="rId15" Type="http://schemas.openxmlformats.org/officeDocument/2006/relationships/image" Target="../media/image134.wmf"/><Relationship Id="rId23" Type="http://schemas.openxmlformats.org/officeDocument/2006/relationships/image" Target="../media/image137.wmf"/><Relationship Id="rId28" Type="http://schemas.openxmlformats.org/officeDocument/2006/relationships/oleObject" Target="../embeddings/oleObject142.bin"/><Relationship Id="rId10" Type="http://schemas.openxmlformats.org/officeDocument/2006/relationships/oleObject" Target="../embeddings/oleObject131.bin"/><Relationship Id="rId19" Type="http://schemas.openxmlformats.org/officeDocument/2006/relationships/image" Target="../media/image136.wmf"/><Relationship Id="rId4" Type="http://schemas.openxmlformats.org/officeDocument/2006/relationships/oleObject" Target="../embeddings/oleObject128.bin"/><Relationship Id="rId9" Type="http://schemas.openxmlformats.org/officeDocument/2006/relationships/image" Target="../media/image131.wmf"/><Relationship Id="rId14" Type="http://schemas.openxmlformats.org/officeDocument/2006/relationships/oleObject" Target="../embeddings/oleObject133.bin"/><Relationship Id="rId22" Type="http://schemas.openxmlformats.org/officeDocument/2006/relationships/oleObject" Target="../embeddings/oleObject138.bin"/><Relationship Id="rId27" Type="http://schemas.openxmlformats.org/officeDocument/2006/relationships/oleObject" Target="../embeddings/oleObject141.bin"/><Relationship Id="rId30" Type="http://schemas.openxmlformats.org/officeDocument/2006/relationships/image" Target="../media/image139.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2.wmf"/><Relationship Id="rId2" Type="http://schemas.openxmlformats.org/officeDocument/2006/relationships/oleObject" Target="../embeddings/oleObject144.bin"/><Relationship Id="rId1" Type="http://schemas.openxmlformats.org/officeDocument/2006/relationships/slideLayout" Target="../slideLayouts/slideLayout12.xml"/><Relationship Id="rId6" Type="http://schemas.openxmlformats.org/officeDocument/2006/relationships/oleObject" Target="../embeddings/oleObject146.bin"/><Relationship Id="rId5" Type="http://schemas.openxmlformats.org/officeDocument/2006/relationships/image" Target="../media/image141.wmf"/><Relationship Id="rId4" Type="http://schemas.openxmlformats.org/officeDocument/2006/relationships/oleObject" Target="../embeddings/oleObject145.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48.wmf"/><Relationship Id="rId18" Type="http://schemas.openxmlformats.org/officeDocument/2006/relationships/oleObject" Target="../embeddings/oleObject155.bin"/><Relationship Id="rId3" Type="http://schemas.openxmlformats.org/officeDocument/2006/relationships/image" Target="../media/image143.wmf"/><Relationship Id="rId21" Type="http://schemas.openxmlformats.org/officeDocument/2006/relationships/image" Target="../media/image152.wmf"/><Relationship Id="rId7" Type="http://schemas.openxmlformats.org/officeDocument/2006/relationships/image" Target="../media/image145.wmf"/><Relationship Id="rId12" Type="http://schemas.openxmlformats.org/officeDocument/2006/relationships/oleObject" Target="../embeddings/oleObject152.bin"/><Relationship Id="rId17" Type="http://schemas.openxmlformats.org/officeDocument/2006/relationships/image" Target="../media/image150.wmf"/><Relationship Id="rId2" Type="http://schemas.openxmlformats.org/officeDocument/2006/relationships/oleObject" Target="../embeddings/oleObject147.bin"/><Relationship Id="rId16" Type="http://schemas.openxmlformats.org/officeDocument/2006/relationships/oleObject" Target="../embeddings/oleObject154.bin"/><Relationship Id="rId20" Type="http://schemas.openxmlformats.org/officeDocument/2006/relationships/oleObject" Target="../embeddings/oleObject156.bin"/><Relationship Id="rId1" Type="http://schemas.openxmlformats.org/officeDocument/2006/relationships/slideLayout" Target="../slideLayouts/slideLayout14.xml"/><Relationship Id="rId6" Type="http://schemas.openxmlformats.org/officeDocument/2006/relationships/oleObject" Target="../embeddings/oleObject149.bin"/><Relationship Id="rId11" Type="http://schemas.openxmlformats.org/officeDocument/2006/relationships/image" Target="../media/image147.wmf"/><Relationship Id="rId24" Type="http://schemas.openxmlformats.org/officeDocument/2006/relationships/image" Target="../media/image114.png"/><Relationship Id="rId5" Type="http://schemas.openxmlformats.org/officeDocument/2006/relationships/image" Target="../media/image144.wmf"/><Relationship Id="rId15" Type="http://schemas.openxmlformats.org/officeDocument/2006/relationships/image" Target="../media/image149.wmf"/><Relationship Id="rId23" Type="http://schemas.openxmlformats.org/officeDocument/2006/relationships/image" Target="../media/image153.wmf"/><Relationship Id="rId10" Type="http://schemas.openxmlformats.org/officeDocument/2006/relationships/oleObject" Target="../embeddings/oleObject151.bin"/><Relationship Id="rId19" Type="http://schemas.openxmlformats.org/officeDocument/2006/relationships/image" Target="../media/image151.wmf"/><Relationship Id="rId4" Type="http://schemas.openxmlformats.org/officeDocument/2006/relationships/oleObject" Target="../embeddings/oleObject148.bin"/><Relationship Id="rId9" Type="http://schemas.openxmlformats.org/officeDocument/2006/relationships/image" Target="../media/image146.wmf"/><Relationship Id="rId14" Type="http://schemas.openxmlformats.org/officeDocument/2006/relationships/oleObject" Target="../embeddings/oleObject153.bin"/><Relationship Id="rId22" Type="http://schemas.openxmlformats.org/officeDocument/2006/relationships/oleObject" Target="../embeddings/oleObject157.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59.wmf"/><Relationship Id="rId3" Type="http://schemas.openxmlformats.org/officeDocument/2006/relationships/image" Target="../media/image154.wmf"/><Relationship Id="rId7" Type="http://schemas.openxmlformats.org/officeDocument/2006/relationships/image" Target="../media/image156.wmf"/><Relationship Id="rId12" Type="http://schemas.openxmlformats.org/officeDocument/2006/relationships/oleObject" Target="../embeddings/oleObject163.bin"/><Relationship Id="rId2" Type="http://schemas.openxmlformats.org/officeDocument/2006/relationships/oleObject" Target="../embeddings/oleObject158.bin"/><Relationship Id="rId1" Type="http://schemas.openxmlformats.org/officeDocument/2006/relationships/slideLayout" Target="../slideLayouts/slideLayout12.xml"/><Relationship Id="rId6" Type="http://schemas.openxmlformats.org/officeDocument/2006/relationships/oleObject" Target="../embeddings/oleObject160.bin"/><Relationship Id="rId11" Type="http://schemas.openxmlformats.org/officeDocument/2006/relationships/image" Target="../media/image158.wmf"/><Relationship Id="rId5" Type="http://schemas.openxmlformats.org/officeDocument/2006/relationships/image" Target="../media/image155.wmf"/><Relationship Id="rId15" Type="http://schemas.openxmlformats.org/officeDocument/2006/relationships/image" Target="../media/image160.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57.wmf"/><Relationship Id="rId14" Type="http://schemas.openxmlformats.org/officeDocument/2006/relationships/oleObject" Target="../embeddings/oleObject164.bin"/></Relationships>
</file>

<file path=ppt/slides/_rels/slide27.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oleObject" Target="../embeddings/oleObject165.bin"/><Relationship Id="rId1" Type="http://schemas.openxmlformats.org/officeDocument/2006/relationships/slideLayout" Target="../slideLayouts/slideLayout12.xml"/><Relationship Id="rId5" Type="http://schemas.openxmlformats.org/officeDocument/2006/relationships/image" Target="../media/image162.wmf"/><Relationship Id="rId4" Type="http://schemas.openxmlformats.org/officeDocument/2006/relationships/oleObject" Target="../embeddings/oleObject166.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68.wmf"/><Relationship Id="rId18" Type="http://schemas.openxmlformats.org/officeDocument/2006/relationships/oleObject" Target="../embeddings/oleObject175.bin"/><Relationship Id="rId3" Type="http://schemas.openxmlformats.org/officeDocument/2006/relationships/image" Target="../media/image163.wmf"/><Relationship Id="rId7" Type="http://schemas.openxmlformats.org/officeDocument/2006/relationships/image" Target="../media/image165.wmf"/><Relationship Id="rId12" Type="http://schemas.openxmlformats.org/officeDocument/2006/relationships/oleObject" Target="../embeddings/oleObject172.bin"/><Relationship Id="rId17" Type="http://schemas.openxmlformats.org/officeDocument/2006/relationships/image" Target="../media/image170.wmf"/><Relationship Id="rId2" Type="http://schemas.openxmlformats.org/officeDocument/2006/relationships/oleObject" Target="../embeddings/oleObject167.bin"/><Relationship Id="rId16" Type="http://schemas.openxmlformats.org/officeDocument/2006/relationships/oleObject" Target="../embeddings/oleObject174.bin"/><Relationship Id="rId1" Type="http://schemas.openxmlformats.org/officeDocument/2006/relationships/slideLayout" Target="../slideLayouts/slideLayout14.xml"/><Relationship Id="rId6" Type="http://schemas.openxmlformats.org/officeDocument/2006/relationships/oleObject" Target="../embeddings/oleObject169.bin"/><Relationship Id="rId11" Type="http://schemas.openxmlformats.org/officeDocument/2006/relationships/image" Target="../media/image167.wmf"/><Relationship Id="rId5" Type="http://schemas.openxmlformats.org/officeDocument/2006/relationships/image" Target="../media/image164.wmf"/><Relationship Id="rId15" Type="http://schemas.openxmlformats.org/officeDocument/2006/relationships/image" Target="../media/image169.wmf"/><Relationship Id="rId10" Type="http://schemas.openxmlformats.org/officeDocument/2006/relationships/oleObject" Target="../embeddings/oleObject171.bin"/><Relationship Id="rId19" Type="http://schemas.openxmlformats.org/officeDocument/2006/relationships/image" Target="../media/image171.wmf"/><Relationship Id="rId4" Type="http://schemas.openxmlformats.org/officeDocument/2006/relationships/oleObject" Target="../embeddings/oleObject168.bin"/><Relationship Id="rId9" Type="http://schemas.openxmlformats.org/officeDocument/2006/relationships/image" Target="../media/image166.wmf"/><Relationship Id="rId14" Type="http://schemas.openxmlformats.org/officeDocument/2006/relationships/oleObject" Target="../embeddings/oleObject173.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79.bin"/><Relationship Id="rId13" Type="http://schemas.openxmlformats.org/officeDocument/2006/relationships/image" Target="../media/image176.wmf"/><Relationship Id="rId18" Type="http://schemas.openxmlformats.org/officeDocument/2006/relationships/image" Target="../media/image178.wmf"/><Relationship Id="rId3" Type="http://schemas.openxmlformats.org/officeDocument/2006/relationships/image" Target="../media/image154.wmf"/><Relationship Id="rId7" Type="http://schemas.openxmlformats.org/officeDocument/2006/relationships/image" Target="../media/image173.wmf"/><Relationship Id="rId12" Type="http://schemas.openxmlformats.org/officeDocument/2006/relationships/oleObject" Target="../embeddings/oleObject181.bin"/><Relationship Id="rId17" Type="http://schemas.openxmlformats.org/officeDocument/2006/relationships/oleObject" Target="../embeddings/oleObject183.bin"/><Relationship Id="rId2" Type="http://schemas.openxmlformats.org/officeDocument/2006/relationships/oleObject" Target="../embeddings/oleObject176.bin"/><Relationship Id="rId16" Type="http://schemas.openxmlformats.org/officeDocument/2006/relationships/image" Target="../media/image139.png"/><Relationship Id="rId1" Type="http://schemas.openxmlformats.org/officeDocument/2006/relationships/slideLayout" Target="../slideLayouts/slideLayout12.xml"/><Relationship Id="rId6" Type="http://schemas.openxmlformats.org/officeDocument/2006/relationships/oleObject" Target="../embeddings/oleObject178.bin"/><Relationship Id="rId11" Type="http://schemas.openxmlformats.org/officeDocument/2006/relationships/image" Target="../media/image175.wmf"/><Relationship Id="rId5" Type="http://schemas.openxmlformats.org/officeDocument/2006/relationships/image" Target="../media/image172.wmf"/><Relationship Id="rId15" Type="http://schemas.openxmlformats.org/officeDocument/2006/relationships/image" Target="../media/image177.wmf"/><Relationship Id="rId10" Type="http://schemas.openxmlformats.org/officeDocument/2006/relationships/oleObject" Target="../embeddings/oleObject180.bin"/><Relationship Id="rId4" Type="http://schemas.openxmlformats.org/officeDocument/2006/relationships/oleObject" Target="../embeddings/oleObject177.bin"/><Relationship Id="rId9" Type="http://schemas.openxmlformats.org/officeDocument/2006/relationships/image" Target="../media/image174.wmf"/><Relationship Id="rId14" Type="http://schemas.openxmlformats.org/officeDocument/2006/relationships/oleObject" Target="../embeddings/oleObject182.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oleObject" Target="../embeddings/oleObject6.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1.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image" Target="../media/image184.wmf"/><Relationship Id="rId3" Type="http://schemas.openxmlformats.org/officeDocument/2006/relationships/image" Target="../media/image179.wmf"/><Relationship Id="rId7" Type="http://schemas.openxmlformats.org/officeDocument/2006/relationships/image" Target="../media/image181.wmf"/><Relationship Id="rId12" Type="http://schemas.openxmlformats.org/officeDocument/2006/relationships/oleObject" Target="../embeddings/oleObject189.bin"/><Relationship Id="rId2" Type="http://schemas.openxmlformats.org/officeDocument/2006/relationships/oleObject" Target="../embeddings/oleObject184.bin"/><Relationship Id="rId1" Type="http://schemas.openxmlformats.org/officeDocument/2006/relationships/slideLayout" Target="../slideLayouts/slideLayout12.xml"/><Relationship Id="rId6" Type="http://schemas.openxmlformats.org/officeDocument/2006/relationships/oleObject" Target="../embeddings/oleObject186.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10" Type="http://schemas.openxmlformats.org/officeDocument/2006/relationships/oleObject" Target="../embeddings/oleObject188.bin"/><Relationship Id="rId4" Type="http://schemas.openxmlformats.org/officeDocument/2006/relationships/oleObject" Target="../embeddings/oleObject185.bin"/><Relationship Id="rId9" Type="http://schemas.openxmlformats.org/officeDocument/2006/relationships/image" Target="../media/image182.wmf"/><Relationship Id="rId14" Type="http://schemas.openxmlformats.org/officeDocument/2006/relationships/oleObject" Target="../embeddings/oleObject19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88.wmf"/><Relationship Id="rId12" Type="http://schemas.openxmlformats.org/officeDocument/2006/relationships/oleObject" Target="../embeddings/oleObject196.bin"/><Relationship Id="rId2" Type="http://schemas.openxmlformats.org/officeDocument/2006/relationships/oleObject" Target="../embeddings/oleObject191.bin"/><Relationship Id="rId1" Type="http://schemas.openxmlformats.org/officeDocument/2006/relationships/slideLayout" Target="../slideLayouts/slideLayout12.xml"/><Relationship Id="rId6" Type="http://schemas.openxmlformats.org/officeDocument/2006/relationships/oleObject" Target="../embeddings/oleObject193.bin"/><Relationship Id="rId11" Type="http://schemas.openxmlformats.org/officeDocument/2006/relationships/image" Target="../media/image190.wmf"/><Relationship Id="rId5" Type="http://schemas.openxmlformats.org/officeDocument/2006/relationships/image" Target="../media/image187.wmf"/><Relationship Id="rId15" Type="http://schemas.openxmlformats.org/officeDocument/2006/relationships/image" Target="../media/image192.wmf"/><Relationship Id="rId10" Type="http://schemas.openxmlformats.org/officeDocument/2006/relationships/oleObject" Target="../embeddings/oleObject195.bin"/><Relationship Id="rId4" Type="http://schemas.openxmlformats.org/officeDocument/2006/relationships/oleObject" Target="../embeddings/oleObject192.bin"/><Relationship Id="rId9" Type="http://schemas.openxmlformats.org/officeDocument/2006/relationships/image" Target="../media/image189.wmf"/><Relationship Id="rId14" Type="http://schemas.openxmlformats.org/officeDocument/2006/relationships/oleObject" Target="../embeddings/oleObject197.bin"/></Relationships>
</file>

<file path=ppt/slides/_rels/slide32.xml.rels><?xml version="1.0" encoding="UTF-8" standalone="yes"?>
<Relationships xmlns="http://schemas.openxmlformats.org/package/2006/relationships"><Relationship Id="rId3" Type="http://schemas.openxmlformats.org/officeDocument/2006/relationships/image" Target="../media/image193.wmf"/><Relationship Id="rId7" Type="http://schemas.openxmlformats.org/officeDocument/2006/relationships/image" Target="../media/image195.wmf"/><Relationship Id="rId2" Type="http://schemas.openxmlformats.org/officeDocument/2006/relationships/oleObject" Target="../embeddings/oleObject198.bin"/><Relationship Id="rId1" Type="http://schemas.openxmlformats.org/officeDocument/2006/relationships/slideLayout" Target="../slideLayouts/slideLayout12.xml"/><Relationship Id="rId6" Type="http://schemas.openxmlformats.org/officeDocument/2006/relationships/oleObject" Target="../embeddings/oleObject200.bin"/><Relationship Id="rId5" Type="http://schemas.openxmlformats.org/officeDocument/2006/relationships/image" Target="../media/image194.wmf"/><Relationship Id="rId4" Type="http://schemas.openxmlformats.org/officeDocument/2006/relationships/oleObject" Target="../embeddings/oleObject199.bin"/></Relationships>
</file>

<file path=ppt/slides/_rels/slide33.xml.rels><?xml version="1.0" encoding="UTF-8" standalone="yes"?>
<Relationships xmlns="http://schemas.openxmlformats.org/package/2006/relationships"><Relationship Id="rId3" Type="http://schemas.openxmlformats.org/officeDocument/2006/relationships/image" Target="../media/image196.wmf"/><Relationship Id="rId7" Type="http://schemas.openxmlformats.org/officeDocument/2006/relationships/image" Target="../media/image198.wmf"/><Relationship Id="rId2" Type="http://schemas.openxmlformats.org/officeDocument/2006/relationships/oleObject" Target="../embeddings/oleObject201.bin"/><Relationship Id="rId1" Type="http://schemas.openxmlformats.org/officeDocument/2006/relationships/slideLayout" Target="../slideLayouts/slideLayout14.xml"/><Relationship Id="rId6" Type="http://schemas.openxmlformats.org/officeDocument/2006/relationships/oleObject" Target="../embeddings/oleObject203.bin"/><Relationship Id="rId5" Type="http://schemas.openxmlformats.org/officeDocument/2006/relationships/image" Target="../media/image197.wmf"/><Relationship Id="rId4" Type="http://schemas.openxmlformats.org/officeDocument/2006/relationships/oleObject" Target="../embeddings/oleObject202.bin"/></Relationships>
</file>

<file path=ppt/slides/_rels/slide34.xml.rels><?xml version="1.0" encoding="UTF-8" standalone="yes"?>
<Relationships xmlns="http://schemas.openxmlformats.org/package/2006/relationships"><Relationship Id="rId26" Type="http://schemas.openxmlformats.org/officeDocument/2006/relationships/oleObject" Target="../embeddings/oleObject216.bin"/><Relationship Id="rId21" Type="http://schemas.openxmlformats.org/officeDocument/2006/relationships/image" Target="../media/image45.wmf"/><Relationship Id="rId42" Type="http://schemas.openxmlformats.org/officeDocument/2006/relationships/oleObject" Target="../embeddings/oleObject224.bin"/><Relationship Id="rId47" Type="http://schemas.openxmlformats.org/officeDocument/2006/relationships/image" Target="../media/image218.wmf"/><Relationship Id="rId63" Type="http://schemas.openxmlformats.org/officeDocument/2006/relationships/image" Target="../media/image226.wmf"/><Relationship Id="rId68" Type="http://schemas.openxmlformats.org/officeDocument/2006/relationships/oleObject" Target="../embeddings/oleObject237.bin"/><Relationship Id="rId7" Type="http://schemas.openxmlformats.org/officeDocument/2006/relationships/image" Target="../media/image201.wmf"/><Relationship Id="rId2" Type="http://schemas.openxmlformats.org/officeDocument/2006/relationships/oleObject" Target="../embeddings/oleObject204.bin"/><Relationship Id="rId16" Type="http://schemas.openxmlformats.org/officeDocument/2006/relationships/oleObject" Target="../embeddings/oleObject211.bin"/><Relationship Id="rId29" Type="http://schemas.openxmlformats.org/officeDocument/2006/relationships/image" Target="../media/image209.wmf"/><Relationship Id="rId11" Type="http://schemas.openxmlformats.org/officeDocument/2006/relationships/image" Target="../media/image203.wmf"/><Relationship Id="rId24" Type="http://schemas.openxmlformats.org/officeDocument/2006/relationships/oleObject" Target="../embeddings/oleObject215.bin"/><Relationship Id="rId32" Type="http://schemas.openxmlformats.org/officeDocument/2006/relationships/oleObject" Target="../embeddings/oleObject219.bin"/><Relationship Id="rId37" Type="http://schemas.openxmlformats.org/officeDocument/2006/relationships/image" Target="../media/image213.wmf"/><Relationship Id="rId40" Type="http://schemas.openxmlformats.org/officeDocument/2006/relationships/oleObject" Target="../embeddings/oleObject223.bin"/><Relationship Id="rId45" Type="http://schemas.openxmlformats.org/officeDocument/2006/relationships/image" Target="../media/image217.wmf"/><Relationship Id="rId53" Type="http://schemas.openxmlformats.org/officeDocument/2006/relationships/image" Target="../media/image221.wmf"/><Relationship Id="rId58" Type="http://schemas.openxmlformats.org/officeDocument/2006/relationships/oleObject" Target="../embeddings/oleObject232.bin"/><Relationship Id="rId66" Type="http://schemas.openxmlformats.org/officeDocument/2006/relationships/oleObject" Target="../embeddings/oleObject236.bin"/><Relationship Id="rId5" Type="http://schemas.openxmlformats.org/officeDocument/2006/relationships/image" Target="../media/image200.wmf"/><Relationship Id="rId61" Type="http://schemas.openxmlformats.org/officeDocument/2006/relationships/image" Target="../media/image225.wmf"/><Relationship Id="rId19" Type="http://schemas.openxmlformats.org/officeDocument/2006/relationships/image" Target="../media/image206.wmf"/><Relationship Id="rId14" Type="http://schemas.openxmlformats.org/officeDocument/2006/relationships/oleObject" Target="../embeddings/oleObject210.bin"/><Relationship Id="rId22" Type="http://schemas.openxmlformats.org/officeDocument/2006/relationships/oleObject" Target="../embeddings/oleObject214.bin"/><Relationship Id="rId27" Type="http://schemas.openxmlformats.org/officeDocument/2006/relationships/image" Target="../media/image208.wmf"/><Relationship Id="rId30" Type="http://schemas.openxmlformats.org/officeDocument/2006/relationships/oleObject" Target="../embeddings/oleObject218.bin"/><Relationship Id="rId35" Type="http://schemas.openxmlformats.org/officeDocument/2006/relationships/image" Target="../media/image212.wmf"/><Relationship Id="rId43" Type="http://schemas.openxmlformats.org/officeDocument/2006/relationships/image" Target="../media/image216.wmf"/><Relationship Id="rId48" Type="http://schemas.openxmlformats.org/officeDocument/2006/relationships/oleObject" Target="../embeddings/oleObject227.bin"/><Relationship Id="rId56" Type="http://schemas.openxmlformats.org/officeDocument/2006/relationships/oleObject" Target="../embeddings/oleObject231.bin"/><Relationship Id="rId64" Type="http://schemas.openxmlformats.org/officeDocument/2006/relationships/oleObject" Target="../embeddings/oleObject235.bin"/><Relationship Id="rId69" Type="http://schemas.openxmlformats.org/officeDocument/2006/relationships/image" Target="../media/image229.wmf"/><Relationship Id="rId8" Type="http://schemas.openxmlformats.org/officeDocument/2006/relationships/oleObject" Target="../embeddings/oleObject207.bin"/><Relationship Id="rId51" Type="http://schemas.openxmlformats.org/officeDocument/2006/relationships/image" Target="../media/image220.wmf"/><Relationship Id="rId3" Type="http://schemas.openxmlformats.org/officeDocument/2006/relationships/image" Target="../media/image199.wmf"/><Relationship Id="rId12" Type="http://schemas.openxmlformats.org/officeDocument/2006/relationships/oleObject" Target="../embeddings/oleObject209.bin"/><Relationship Id="rId17" Type="http://schemas.openxmlformats.org/officeDocument/2006/relationships/image" Target="../media/image144.wmf"/><Relationship Id="rId25" Type="http://schemas.openxmlformats.org/officeDocument/2006/relationships/image" Target="../media/image207.wmf"/><Relationship Id="rId33" Type="http://schemas.openxmlformats.org/officeDocument/2006/relationships/image" Target="../media/image211.wmf"/><Relationship Id="rId38" Type="http://schemas.openxmlformats.org/officeDocument/2006/relationships/oleObject" Target="../embeddings/oleObject222.bin"/><Relationship Id="rId46" Type="http://schemas.openxmlformats.org/officeDocument/2006/relationships/oleObject" Target="../embeddings/oleObject226.bin"/><Relationship Id="rId59" Type="http://schemas.openxmlformats.org/officeDocument/2006/relationships/image" Target="../media/image224.wmf"/><Relationship Id="rId67" Type="http://schemas.openxmlformats.org/officeDocument/2006/relationships/image" Target="../media/image228.wmf"/><Relationship Id="rId20" Type="http://schemas.openxmlformats.org/officeDocument/2006/relationships/oleObject" Target="../embeddings/oleObject213.bin"/><Relationship Id="rId41" Type="http://schemas.openxmlformats.org/officeDocument/2006/relationships/image" Target="../media/image215.wmf"/><Relationship Id="rId54" Type="http://schemas.openxmlformats.org/officeDocument/2006/relationships/oleObject" Target="../embeddings/oleObject230.bin"/><Relationship Id="rId62" Type="http://schemas.openxmlformats.org/officeDocument/2006/relationships/oleObject" Target="../embeddings/oleObject234.bin"/><Relationship Id="rId1" Type="http://schemas.openxmlformats.org/officeDocument/2006/relationships/slideLayout" Target="../slideLayouts/slideLayout14.xml"/><Relationship Id="rId6" Type="http://schemas.openxmlformats.org/officeDocument/2006/relationships/oleObject" Target="../embeddings/oleObject206.bin"/><Relationship Id="rId15" Type="http://schemas.openxmlformats.org/officeDocument/2006/relationships/image" Target="../media/image205.wmf"/><Relationship Id="rId23" Type="http://schemas.openxmlformats.org/officeDocument/2006/relationships/image" Target="../media/image46.wmf"/><Relationship Id="rId28" Type="http://schemas.openxmlformats.org/officeDocument/2006/relationships/oleObject" Target="../embeddings/oleObject217.bin"/><Relationship Id="rId36" Type="http://schemas.openxmlformats.org/officeDocument/2006/relationships/oleObject" Target="../embeddings/oleObject221.bin"/><Relationship Id="rId49" Type="http://schemas.openxmlformats.org/officeDocument/2006/relationships/image" Target="../media/image219.wmf"/><Relationship Id="rId57" Type="http://schemas.openxmlformats.org/officeDocument/2006/relationships/image" Target="../media/image223.wmf"/><Relationship Id="rId10" Type="http://schemas.openxmlformats.org/officeDocument/2006/relationships/oleObject" Target="../embeddings/oleObject208.bin"/><Relationship Id="rId31" Type="http://schemas.openxmlformats.org/officeDocument/2006/relationships/image" Target="../media/image210.wmf"/><Relationship Id="rId44" Type="http://schemas.openxmlformats.org/officeDocument/2006/relationships/oleObject" Target="../embeddings/oleObject225.bin"/><Relationship Id="rId52" Type="http://schemas.openxmlformats.org/officeDocument/2006/relationships/oleObject" Target="../embeddings/oleObject229.bin"/><Relationship Id="rId60" Type="http://schemas.openxmlformats.org/officeDocument/2006/relationships/oleObject" Target="../embeddings/oleObject233.bin"/><Relationship Id="rId65" Type="http://schemas.openxmlformats.org/officeDocument/2006/relationships/image" Target="../media/image227.wmf"/><Relationship Id="rId4" Type="http://schemas.openxmlformats.org/officeDocument/2006/relationships/oleObject" Target="../embeddings/oleObject205.bin"/><Relationship Id="rId9" Type="http://schemas.openxmlformats.org/officeDocument/2006/relationships/image" Target="../media/image202.wmf"/><Relationship Id="rId13" Type="http://schemas.openxmlformats.org/officeDocument/2006/relationships/image" Target="../media/image204.wmf"/><Relationship Id="rId18" Type="http://schemas.openxmlformats.org/officeDocument/2006/relationships/oleObject" Target="../embeddings/oleObject212.bin"/><Relationship Id="rId39" Type="http://schemas.openxmlformats.org/officeDocument/2006/relationships/image" Target="../media/image214.wmf"/><Relationship Id="rId34" Type="http://schemas.openxmlformats.org/officeDocument/2006/relationships/oleObject" Target="../embeddings/oleObject220.bin"/><Relationship Id="rId50" Type="http://schemas.openxmlformats.org/officeDocument/2006/relationships/oleObject" Target="../embeddings/oleObject228.bin"/><Relationship Id="rId55" Type="http://schemas.openxmlformats.org/officeDocument/2006/relationships/image" Target="../media/image222.wmf"/></Relationships>
</file>

<file path=ppt/slides/_rels/slide35.xml.rels><?xml version="1.0" encoding="UTF-8" standalone="yes"?>
<Relationships xmlns="http://schemas.openxmlformats.org/package/2006/relationships"><Relationship Id="rId13" Type="http://schemas.openxmlformats.org/officeDocument/2006/relationships/image" Target="../media/image235.wmf"/><Relationship Id="rId18" Type="http://schemas.openxmlformats.org/officeDocument/2006/relationships/oleObject" Target="../embeddings/oleObject246.bin"/><Relationship Id="rId26" Type="http://schemas.openxmlformats.org/officeDocument/2006/relationships/oleObject" Target="../embeddings/oleObject250.bin"/><Relationship Id="rId39" Type="http://schemas.openxmlformats.org/officeDocument/2006/relationships/image" Target="../media/image248.wmf"/><Relationship Id="rId21" Type="http://schemas.openxmlformats.org/officeDocument/2006/relationships/image" Target="../media/image239.wmf"/><Relationship Id="rId34" Type="http://schemas.openxmlformats.org/officeDocument/2006/relationships/oleObject" Target="../embeddings/oleObject254.bin"/><Relationship Id="rId42" Type="http://schemas.openxmlformats.org/officeDocument/2006/relationships/oleObject" Target="../embeddings/oleObject258.bin"/><Relationship Id="rId47" Type="http://schemas.openxmlformats.org/officeDocument/2006/relationships/image" Target="../media/image252.wmf"/><Relationship Id="rId7" Type="http://schemas.openxmlformats.org/officeDocument/2006/relationships/image" Target="../media/image232.wmf"/><Relationship Id="rId2" Type="http://schemas.openxmlformats.org/officeDocument/2006/relationships/oleObject" Target="../embeddings/oleObject238.bin"/><Relationship Id="rId16" Type="http://schemas.openxmlformats.org/officeDocument/2006/relationships/oleObject" Target="../embeddings/oleObject245.bin"/><Relationship Id="rId29" Type="http://schemas.openxmlformats.org/officeDocument/2006/relationships/image" Target="../media/image243.wmf"/><Relationship Id="rId11" Type="http://schemas.openxmlformats.org/officeDocument/2006/relationships/image" Target="../media/image234.wmf"/><Relationship Id="rId24" Type="http://schemas.openxmlformats.org/officeDocument/2006/relationships/oleObject" Target="../embeddings/oleObject249.bin"/><Relationship Id="rId32" Type="http://schemas.openxmlformats.org/officeDocument/2006/relationships/oleObject" Target="../embeddings/oleObject253.bin"/><Relationship Id="rId37" Type="http://schemas.openxmlformats.org/officeDocument/2006/relationships/image" Target="../media/image247.wmf"/><Relationship Id="rId40" Type="http://schemas.openxmlformats.org/officeDocument/2006/relationships/oleObject" Target="../embeddings/oleObject257.bin"/><Relationship Id="rId45" Type="http://schemas.openxmlformats.org/officeDocument/2006/relationships/image" Target="../media/image251.wmf"/><Relationship Id="rId5" Type="http://schemas.openxmlformats.org/officeDocument/2006/relationships/image" Target="../media/image231.wmf"/><Relationship Id="rId15" Type="http://schemas.openxmlformats.org/officeDocument/2006/relationships/image" Target="../media/image236.wmf"/><Relationship Id="rId23" Type="http://schemas.openxmlformats.org/officeDocument/2006/relationships/image" Target="../media/image240.wmf"/><Relationship Id="rId28" Type="http://schemas.openxmlformats.org/officeDocument/2006/relationships/oleObject" Target="../embeddings/oleObject251.bin"/><Relationship Id="rId36" Type="http://schemas.openxmlformats.org/officeDocument/2006/relationships/oleObject" Target="../embeddings/oleObject255.bin"/><Relationship Id="rId49" Type="http://schemas.openxmlformats.org/officeDocument/2006/relationships/image" Target="../media/image253.wmf"/><Relationship Id="rId10" Type="http://schemas.openxmlformats.org/officeDocument/2006/relationships/oleObject" Target="../embeddings/oleObject242.bin"/><Relationship Id="rId19" Type="http://schemas.openxmlformats.org/officeDocument/2006/relationships/image" Target="../media/image238.wmf"/><Relationship Id="rId31" Type="http://schemas.openxmlformats.org/officeDocument/2006/relationships/image" Target="../media/image244.wmf"/><Relationship Id="rId44" Type="http://schemas.openxmlformats.org/officeDocument/2006/relationships/oleObject" Target="../embeddings/oleObject259.bin"/><Relationship Id="rId4" Type="http://schemas.openxmlformats.org/officeDocument/2006/relationships/oleObject" Target="../embeddings/oleObject239.bin"/><Relationship Id="rId9" Type="http://schemas.openxmlformats.org/officeDocument/2006/relationships/image" Target="../media/image233.wmf"/><Relationship Id="rId14" Type="http://schemas.openxmlformats.org/officeDocument/2006/relationships/oleObject" Target="../embeddings/oleObject244.bin"/><Relationship Id="rId22" Type="http://schemas.openxmlformats.org/officeDocument/2006/relationships/oleObject" Target="../embeddings/oleObject248.bin"/><Relationship Id="rId27" Type="http://schemas.openxmlformats.org/officeDocument/2006/relationships/image" Target="../media/image242.wmf"/><Relationship Id="rId30" Type="http://schemas.openxmlformats.org/officeDocument/2006/relationships/oleObject" Target="../embeddings/oleObject252.bin"/><Relationship Id="rId35" Type="http://schemas.openxmlformats.org/officeDocument/2006/relationships/image" Target="../media/image246.wmf"/><Relationship Id="rId43" Type="http://schemas.openxmlformats.org/officeDocument/2006/relationships/image" Target="../media/image250.wmf"/><Relationship Id="rId48" Type="http://schemas.openxmlformats.org/officeDocument/2006/relationships/oleObject" Target="../embeddings/oleObject261.bin"/><Relationship Id="rId8" Type="http://schemas.openxmlformats.org/officeDocument/2006/relationships/oleObject" Target="../embeddings/oleObject241.bin"/><Relationship Id="rId3" Type="http://schemas.openxmlformats.org/officeDocument/2006/relationships/image" Target="../media/image230.wmf"/><Relationship Id="rId12" Type="http://schemas.openxmlformats.org/officeDocument/2006/relationships/oleObject" Target="../embeddings/oleObject243.bin"/><Relationship Id="rId17" Type="http://schemas.openxmlformats.org/officeDocument/2006/relationships/image" Target="../media/image237.wmf"/><Relationship Id="rId25" Type="http://schemas.openxmlformats.org/officeDocument/2006/relationships/image" Target="../media/image241.wmf"/><Relationship Id="rId33" Type="http://schemas.openxmlformats.org/officeDocument/2006/relationships/image" Target="../media/image245.wmf"/><Relationship Id="rId38" Type="http://schemas.openxmlformats.org/officeDocument/2006/relationships/oleObject" Target="../embeddings/oleObject256.bin"/><Relationship Id="rId46" Type="http://schemas.openxmlformats.org/officeDocument/2006/relationships/oleObject" Target="../embeddings/oleObject260.bin"/><Relationship Id="rId20" Type="http://schemas.openxmlformats.org/officeDocument/2006/relationships/oleObject" Target="../embeddings/oleObject247.bin"/><Relationship Id="rId41" Type="http://schemas.openxmlformats.org/officeDocument/2006/relationships/image" Target="../media/image249.wmf"/><Relationship Id="rId1" Type="http://schemas.openxmlformats.org/officeDocument/2006/relationships/slideLayout" Target="../slideLayouts/slideLayout12.xml"/><Relationship Id="rId6" Type="http://schemas.openxmlformats.org/officeDocument/2006/relationships/oleObject" Target="../embeddings/oleObject24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259.wmf"/><Relationship Id="rId18" Type="http://schemas.openxmlformats.org/officeDocument/2006/relationships/oleObject" Target="../embeddings/oleObject270.bin"/><Relationship Id="rId3" Type="http://schemas.openxmlformats.org/officeDocument/2006/relationships/image" Target="../media/image254.wmf"/><Relationship Id="rId7" Type="http://schemas.openxmlformats.org/officeDocument/2006/relationships/image" Target="../media/image256.wmf"/><Relationship Id="rId12" Type="http://schemas.openxmlformats.org/officeDocument/2006/relationships/oleObject" Target="../embeddings/oleObject267.bin"/><Relationship Id="rId17" Type="http://schemas.openxmlformats.org/officeDocument/2006/relationships/image" Target="../media/image261.wmf"/><Relationship Id="rId2" Type="http://schemas.openxmlformats.org/officeDocument/2006/relationships/oleObject" Target="../embeddings/oleObject262.bin"/><Relationship Id="rId16" Type="http://schemas.openxmlformats.org/officeDocument/2006/relationships/oleObject" Target="../embeddings/oleObject269.bin"/><Relationship Id="rId20" Type="http://schemas.openxmlformats.org/officeDocument/2006/relationships/image" Target="../media/image263.gif"/><Relationship Id="rId1" Type="http://schemas.openxmlformats.org/officeDocument/2006/relationships/slideLayout" Target="../slideLayouts/slideLayout12.xml"/><Relationship Id="rId6" Type="http://schemas.openxmlformats.org/officeDocument/2006/relationships/oleObject" Target="../embeddings/oleObject264.bin"/><Relationship Id="rId11" Type="http://schemas.openxmlformats.org/officeDocument/2006/relationships/image" Target="../media/image258.wmf"/><Relationship Id="rId5" Type="http://schemas.openxmlformats.org/officeDocument/2006/relationships/image" Target="../media/image255.wmf"/><Relationship Id="rId15" Type="http://schemas.openxmlformats.org/officeDocument/2006/relationships/image" Target="../media/image260.wmf"/><Relationship Id="rId10" Type="http://schemas.openxmlformats.org/officeDocument/2006/relationships/oleObject" Target="../embeddings/oleObject266.bin"/><Relationship Id="rId19" Type="http://schemas.openxmlformats.org/officeDocument/2006/relationships/image" Target="../media/image262.wmf"/><Relationship Id="rId4" Type="http://schemas.openxmlformats.org/officeDocument/2006/relationships/oleObject" Target="../embeddings/oleObject263.bin"/><Relationship Id="rId9" Type="http://schemas.openxmlformats.org/officeDocument/2006/relationships/image" Target="../media/image257.wmf"/><Relationship Id="rId14" Type="http://schemas.openxmlformats.org/officeDocument/2006/relationships/oleObject" Target="../embeddings/oleObject268.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74.bin"/><Relationship Id="rId13" Type="http://schemas.openxmlformats.org/officeDocument/2006/relationships/image" Target="../media/image268.wmf"/><Relationship Id="rId18" Type="http://schemas.openxmlformats.org/officeDocument/2006/relationships/oleObject" Target="../embeddings/oleObject279.bin"/><Relationship Id="rId26" Type="http://schemas.openxmlformats.org/officeDocument/2006/relationships/image" Target="../media/image273.wmf"/><Relationship Id="rId3" Type="http://schemas.openxmlformats.org/officeDocument/2006/relationships/image" Target="../media/image264.wmf"/><Relationship Id="rId21" Type="http://schemas.openxmlformats.org/officeDocument/2006/relationships/oleObject" Target="../embeddings/oleObject281.bin"/><Relationship Id="rId7" Type="http://schemas.openxmlformats.org/officeDocument/2006/relationships/image" Target="../media/image102.wmf"/><Relationship Id="rId12" Type="http://schemas.openxmlformats.org/officeDocument/2006/relationships/oleObject" Target="../embeddings/oleObject276.bin"/><Relationship Id="rId17" Type="http://schemas.openxmlformats.org/officeDocument/2006/relationships/image" Target="../media/image269.wmf"/><Relationship Id="rId25" Type="http://schemas.openxmlformats.org/officeDocument/2006/relationships/oleObject" Target="../embeddings/oleObject283.bin"/><Relationship Id="rId2" Type="http://schemas.openxmlformats.org/officeDocument/2006/relationships/oleObject" Target="../embeddings/oleObject271.bin"/><Relationship Id="rId16" Type="http://schemas.openxmlformats.org/officeDocument/2006/relationships/oleObject" Target="../embeddings/oleObject278.bin"/><Relationship Id="rId20" Type="http://schemas.openxmlformats.org/officeDocument/2006/relationships/oleObject" Target="../embeddings/oleObject280.bin"/><Relationship Id="rId29" Type="http://schemas.openxmlformats.org/officeDocument/2006/relationships/image" Target="../media/image274.wmf"/><Relationship Id="rId1" Type="http://schemas.openxmlformats.org/officeDocument/2006/relationships/slideLayout" Target="../slideLayouts/slideLayout12.xml"/><Relationship Id="rId6" Type="http://schemas.openxmlformats.org/officeDocument/2006/relationships/oleObject" Target="../embeddings/oleObject273.bin"/><Relationship Id="rId11" Type="http://schemas.openxmlformats.org/officeDocument/2006/relationships/image" Target="../media/image267.wmf"/><Relationship Id="rId24" Type="http://schemas.openxmlformats.org/officeDocument/2006/relationships/image" Target="../media/image272.wmf"/><Relationship Id="rId5" Type="http://schemas.openxmlformats.org/officeDocument/2006/relationships/image" Target="../media/image265.wmf"/><Relationship Id="rId15" Type="http://schemas.openxmlformats.org/officeDocument/2006/relationships/image" Target="../media/image104.wmf"/><Relationship Id="rId23" Type="http://schemas.openxmlformats.org/officeDocument/2006/relationships/oleObject" Target="../embeddings/oleObject282.bin"/><Relationship Id="rId28" Type="http://schemas.openxmlformats.org/officeDocument/2006/relationships/oleObject" Target="../embeddings/oleObject285.bin"/><Relationship Id="rId10" Type="http://schemas.openxmlformats.org/officeDocument/2006/relationships/oleObject" Target="../embeddings/oleObject275.bin"/><Relationship Id="rId19" Type="http://schemas.openxmlformats.org/officeDocument/2006/relationships/image" Target="../media/image270.wmf"/><Relationship Id="rId4" Type="http://schemas.openxmlformats.org/officeDocument/2006/relationships/oleObject" Target="../embeddings/oleObject272.bin"/><Relationship Id="rId9" Type="http://schemas.openxmlformats.org/officeDocument/2006/relationships/image" Target="../media/image266.wmf"/><Relationship Id="rId14" Type="http://schemas.openxmlformats.org/officeDocument/2006/relationships/oleObject" Target="../embeddings/oleObject277.bin"/><Relationship Id="rId22" Type="http://schemas.openxmlformats.org/officeDocument/2006/relationships/image" Target="../media/image271.wmf"/><Relationship Id="rId27" Type="http://schemas.openxmlformats.org/officeDocument/2006/relationships/oleObject" Target="../embeddings/oleObject284.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9.bin"/><Relationship Id="rId13" Type="http://schemas.openxmlformats.org/officeDocument/2006/relationships/image" Target="../media/image280.wmf"/><Relationship Id="rId3" Type="http://schemas.openxmlformats.org/officeDocument/2006/relationships/image" Target="../media/image275.wmf"/><Relationship Id="rId7" Type="http://schemas.openxmlformats.org/officeDocument/2006/relationships/image" Target="../media/image277.wmf"/><Relationship Id="rId12" Type="http://schemas.openxmlformats.org/officeDocument/2006/relationships/oleObject" Target="../embeddings/oleObject291.bin"/><Relationship Id="rId2" Type="http://schemas.openxmlformats.org/officeDocument/2006/relationships/oleObject" Target="../embeddings/oleObject286.bin"/><Relationship Id="rId1" Type="http://schemas.openxmlformats.org/officeDocument/2006/relationships/slideLayout" Target="../slideLayouts/slideLayout12.xml"/><Relationship Id="rId6" Type="http://schemas.openxmlformats.org/officeDocument/2006/relationships/oleObject" Target="../embeddings/oleObject288.bin"/><Relationship Id="rId11" Type="http://schemas.openxmlformats.org/officeDocument/2006/relationships/image" Target="../media/image279.wmf"/><Relationship Id="rId5" Type="http://schemas.openxmlformats.org/officeDocument/2006/relationships/image" Target="../media/image276.wmf"/><Relationship Id="rId10" Type="http://schemas.openxmlformats.org/officeDocument/2006/relationships/oleObject" Target="../embeddings/oleObject290.bin"/><Relationship Id="rId4" Type="http://schemas.openxmlformats.org/officeDocument/2006/relationships/oleObject" Target="../embeddings/oleObject287.bin"/><Relationship Id="rId9" Type="http://schemas.openxmlformats.org/officeDocument/2006/relationships/image" Target="../media/image278.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95.bin"/><Relationship Id="rId13" Type="http://schemas.openxmlformats.org/officeDocument/2006/relationships/image" Target="../media/image285.wmf"/><Relationship Id="rId3" Type="http://schemas.openxmlformats.org/officeDocument/2006/relationships/image" Target="../media/image281.wmf"/><Relationship Id="rId7" Type="http://schemas.openxmlformats.org/officeDocument/2006/relationships/image" Target="../media/image283.wmf"/><Relationship Id="rId12" Type="http://schemas.openxmlformats.org/officeDocument/2006/relationships/oleObject" Target="../embeddings/oleObject297.bin"/><Relationship Id="rId2" Type="http://schemas.openxmlformats.org/officeDocument/2006/relationships/oleObject" Target="../embeddings/oleObject292.bin"/><Relationship Id="rId1" Type="http://schemas.openxmlformats.org/officeDocument/2006/relationships/slideLayout" Target="../slideLayouts/slideLayout12.xml"/><Relationship Id="rId6" Type="http://schemas.openxmlformats.org/officeDocument/2006/relationships/oleObject" Target="../embeddings/oleObject294.bin"/><Relationship Id="rId11" Type="http://schemas.openxmlformats.org/officeDocument/2006/relationships/image" Target="../media/image284.wmf"/><Relationship Id="rId5" Type="http://schemas.openxmlformats.org/officeDocument/2006/relationships/image" Target="../media/image282.wmf"/><Relationship Id="rId15" Type="http://schemas.openxmlformats.org/officeDocument/2006/relationships/image" Target="../media/image286.wmf"/><Relationship Id="rId10" Type="http://schemas.openxmlformats.org/officeDocument/2006/relationships/oleObject" Target="../embeddings/oleObject296.bin"/><Relationship Id="rId4" Type="http://schemas.openxmlformats.org/officeDocument/2006/relationships/oleObject" Target="../embeddings/oleObject293.bin"/><Relationship Id="rId9" Type="http://schemas.openxmlformats.org/officeDocument/2006/relationships/image" Target="../media/image193.wmf"/><Relationship Id="rId14" Type="http://schemas.openxmlformats.org/officeDocument/2006/relationships/oleObject" Target="../embeddings/oleObject298.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5.w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12.xml"/><Relationship Id="rId6" Type="http://schemas.openxmlformats.org/officeDocument/2006/relationships/oleObject" Target="../embeddings/oleObject11.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6.wmf"/><Relationship Id="rId14" Type="http://schemas.openxmlformats.org/officeDocument/2006/relationships/oleObject" Target="../embeddings/oleObject15.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02.bin"/><Relationship Id="rId13" Type="http://schemas.openxmlformats.org/officeDocument/2006/relationships/image" Target="../media/image292.wmf"/><Relationship Id="rId18" Type="http://schemas.openxmlformats.org/officeDocument/2006/relationships/oleObject" Target="../embeddings/oleObject307.bin"/><Relationship Id="rId26" Type="http://schemas.openxmlformats.org/officeDocument/2006/relationships/oleObject" Target="../embeddings/oleObject311.bin"/><Relationship Id="rId3" Type="http://schemas.openxmlformats.org/officeDocument/2006/relationships/image" Target="../media/image287.wmf"/><Relationship Id="rId21" Type="http://schemas.openxmlformats.org/officeDocument/2006/relationships/image" Target="../media/image296.wmf"/><Relationship Id="rId7" Type="http://schemas.openxmlformats.org/officeDocument/2006/relationships/image" Target="../media/image289.wmf"/><Relationship Id="rId12" Type="http://schemas.openxmlformats.org/officeDocument/2006/relationships/oleObject" Target="../embeddings/oleObject304.bin"/><Relationship Id="rId17" Type="http://schemas.openxmlformats.org/officeDocument/2006/relationships/image" Target="../media/image294.wmf"/><Relationship Id="rId25" Type="http://schemas.openxmlformats.org/officeDocument/2006/relationships/image" Target="../media/image298.wmf"/><Relationship Id="rId2" Type="http://schemas.openxmlformats.org/officeDocument/2006/relationships/oleObject" Target="../embeddings/oleObject299.bin"/><Relationship Id="rId16" Type="http://schemas.openxmlformats.org/officeDocument/2006/relationships/oleObject" Target="../embeddings/oleObject306.bin"/><Relationship Id="rId20" Type="http://schemas.openxmlformats.org/officeDocument/2006/relationships/oleObject" Target="../embeddings/oleObject308.bin"/><Relationship Id="rId29" Type="http://schemas.openxmlformats.org/officeDocument/2006/relationships/image" Target="../media/image300.wmf"/><Relationship Id="rId1" Type="http://schemas.openxmlformats.org/officeDocument/2006/relationships/slideLayout" Target="../slideLayouts/slideLayout15.xml"/><Relationship Id="rId6" Type="http://schemas.openxmlformats.org/officeDocument/2006/relationships/oleObject" Target="../embeddings/oleObject301.bin"/><Relationship Id="rId11" Type="http://schemas.openxmlformats.org/officeDocument/2006/relationships/image" Target="../media/image291.wmf"/><Relationship Id="rId24" Type="http://schemas.openxmlformats.org/officeDocument/2006/relationships/oleObject" Target="../embeddings/oleObject310.bin"/><Relationship Id="rId5" Type="http://schemas.openxmlformats.org/officeDocument/2006/relationships/image" Target="../media/image288.wmf"/><Relationship Id="rId15" Type="http://schemas.openxmlformats.org/officeDocument/2006/relationships/image" Target="../media/image293.wmf"/><Relationship Id="rId23" Type="http://schemas.openxmlformats.org/officeDocument/2006/relationships/image" Target="../media/image297.wmf"/><Relationship Id="rId28" Type="http://schemas.openxmlformats.org/officeDocument/2006/relationships/oleObject" Target="../embeddings/oleObject312.bin"/><Relationship Id="rId10" Type="http://schemas.openxmlformats.org/officeDocument/2006/relationships/oleObject" Target="../embeddings/oleObject303.bin"/><Relationship Id="rId19" Type="http://schemas.openxmlformats.org/officeDocument/2006/relationships/image" Target="../media/image295.wmf"/><Relationship Id="rId4" Type="http://schemas.openxmlformats.org/officeDocument/2006/relationships/oleObject" Target="../embeddings/oleObject300.bin"/><Relationship Id="rId9" Type="http://schemas.openxmlformats.org/officeDocument/2006/relationships/image" Target="../media/image290.wmf"/><Relationship Id="rId14" Type="http://schemas.openxmlformats.org/officeDocument/2006/relationships/oleObject" Target="../embeddings/oleObject305.bin"/><Relationship Id="rId22" Type="http://schemas.openxmlformats.org/officeDocument/2006/relationships/oleObject" Target="../embeddings/oleObject309.bin"/><Relationship Id="rId27" Type="http://schemas.openxmlformats.org/officeDocument/2006/relationships/image" Target="../media/image299.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16.bin"/><Relationship Id="rId13" Type="http://schemas.openxmlformats.org/officeDocument/2006/relationships/image" Target="../media/image306.wmf"/><Relationship Id="rId18" Type="http://schemas.openxmlformats.org/officeDocument/2006/relationships/image" Target="../media/image308.wmf"/><Relationship Id="rId26" Type="http://schemas.openxmlformats.org/officeDocument/2006/relationships/image" Target="../media/image312.wmf"/><Relationship Id="rId3" Type="http://schemas.openxmlformats.org/officeDocument/2006/relationships/image" Target="../media/image301.wmf"/><Relationship Id="rId21" Type="http://schemas.openxmlformats.org/officeDocument/2006/relationships/oleObject" Target="../embeddings/oleObject323.bin"/><Relationship Id="rId7" Type="http://schemas.openxmlformats.org/officeDocument/2006/relationships/image" Target="../media/image303.wmf"/><Relationship Id="rId12" Type="http://schemas.openxmlformats.org/officeDocument/2006/relationships/oleObject" Target="../embeddings/oleObject318.bin"/><Relationship Id="rId17" Type="http://schemas.openxmlformats.org/officeDocument/2006/relationships/oleObject" Target="../embeddings/oleObject321.bin"/><Relationship Id="rId25" Type="http://schemas.openxmlformats.org/officeDocument/2006/relationships/oleObject" Target="../embeddings/oleObject325.bin"/><Relationship Id="rId2" Type="http://schemas.openxmlformats.org/officeDocument/2006/relationships/oleObject" Target="../embeddings/oleObject313.bin"/><Relationship Id="rId16" Type="http://schemas.openxmlformats.org/officeDocument/2006/relationships/image" Target="../media/image307.wmf"/><Relationship Id="rId20" Type="http://schemas.openxmlformats.org/officeDocument/2006/relationships/image" Target="../media/image309.wmf"/><Relationship Id="rId1" Type="http://schemas.openxmlformats.org/officeDocument/2006/relationships/slideLayout" Target="../slideLayouts/slideLayout12.xml"/><Relationship Id="rId6" Type="http://schemas.openxmlformats.org/officeDocument/2006/relationships/oleObject" Target="../embeddings/oleObject315.bin"/><Relationship Id="rId11" Type="http://schemas.openxmlformats.org/officeDocument/2006/relationships/image" Target="../media/image305.wmf"/><Relationship Id="rId24" Type="http://schemas.openxmlformats.org/officeDocument/2006/relationships/image" Target="../media/image311.wmf"/><Relationship Id="rId5" Type="http://schemas.openxmlformats.org/officeDocument/2006/relationships/image" Target="../media/image302.wmf"/><Relationship Id="rId15" Type="http://schemas.openxmlformats.org/officeDocument/2006/relationships/oleObject" Target="../embeddings/oleObject320.bin"/><Relationship Id="rId23" Type="http://schemas.openxmlformats.org/officeDocument/2006/relationships/oleObject" Target="../embeddings/oleObject324.bin"/><Relationship Id="rId28" Type="http://schemas.openxmlformats.org/officeDocument/2006/relationships/image" Target="../media/image313.wmf"/><Relationship Id="rId10" Type="http://schemas.openxmlformats.org/officeDocument/2006/relationships/oleObject" Target="../embeddings/oleObject317.bin"/><Relationship Id="rId19" Type="http://schemas.openxmlformats.org/officeDocument/2006/relationships/oleObject" Target="../embeddings/oleObject322.bin"/><Relationship Id="rId4" Type="http://schemas.openxmlformats.org/officeDocument/2006/relationships/oleObject" Target="../embeddings/oleObject314.bin"/><Relationship Id="rId9" Type="http://schemas.openxmlformats.org/officeDocument/2006/relationships/image" Target="../media/image304.wmf"/><Relationship Id="rId14" Type="http://schemas.openxmlformats.org/officeDocument/2006/relationships/oleObject" Target="../embeddings/oleObject319.bin"/><Relationship Id="rId22" Type="http://schemas.openxmlformats.org/officeDocument/2006/relationships/image" Target="../media/image310.wmf"/><Relationship Id="rId27" Type="http://schemas.openxmlformats.org/officeDocument/2006/relationships/oleObject" Target="../embeddings/oleObject326.bin"/></Relationships>
</file>

<file path=ppt/slides/_rels/slide42.xml.rels><?xml version="1.0" encoding="UTF-8" standalone="yes"?>
<Relationships xmlns="http://schemas.openxmlformats.org/package/2006/relationships"><Relationship Id="rId3" Type="http://schemas.openxmlformats.org/officeDocument/2006/relationships/image" Target="../media/image314.wmf"/><Relationship Id="rId7" Type="http://schemas.openxmlformats.org/officeDocument/2006/relationships/image" Target="../media/image315.wmf"/><Relationship Id="rId2" Type="http://schemas.openxmlformats.org/officeDocument/2006/relationships/oleObject" Target="../embeddings/oleObject327.bin"/><Relationship Id="rId1" Type="http://schemas.openxmlformats.org/officeDocument/2006/relationships/slideLayout" Target="../slideLayouts/slideLayout12.xml"/><Relationship Id="rId6" Type="http://schemas.openxmlformats.org/officeDocument/2006/relationships/oleObject" Target="../embeddings/oleObject329.bin"/><Relationship Id="rId5" Type="http://schemas.openxmlformats.org/officeDocument/2006/relationships/image" Target="../media/image311.wmf"/><Relationship Id="rId4" Type="http://schemas.openxmlformats.org/officeDocument/2006/relationships/oleObject" Target="../embeddings/oleObject328.bin"/></Relationships>
</file>

<file path=ppt/slides/_rels/slide43.xml.rels><?xml version="1.0" encoding="UTF-8" standalone="yes"?>
<Relationships xmlns="http://schemas.openxmlformats.org/package/2006/relationships"><Relationship Id="rId3" Type="http://schemas.openxmlformats.org/officeDocument/2006/relationships/image" Target="../media/image316.wmf"/><Relationship Id="rId7" Type="http://schemas.openxmlformats.org/officeDocument/2006/relationships/image" Target="../media/image318.wmf"/><Relationship Id="rId2" Type="http://schemas.openxmlformats.org/officeDocument/2006/relationships/oleObject" Target="../embeddings/oleObject330.bin"/><Relationship Id="rId1" Type="http://schemas.openxmlformats.org/officeDocument/2006/relationships/slideLayout" Target="../slideLayouts/slideLayout12.xml"/><Relationship Id="rId6" Type="http://schemas.openxmlformats.org/officeDocument/2006/relationships/oleObject" Target="../embeddings/oleObject332.bin"/><Relationship Id="rId5" Type="http://schemas.openxmlformats.org/officeDocument/2006/relationships/image" Target="../media/image317.wmf"/><Relationship Id="rId4" Type="http://schemas.openxmlformats.org/officeDocument/2006/relationships/oleObject" Target="../embeddings/oleObject331.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36.bin"/><Relationship Id="rId13" Type="http://schemas.openxmlformats.org/officeDocument/2006/relationships/image" Target="../media/image324.wmf"/><Relationship Id="rId3" Type="http://schemas.openxmlformats.org/officeDocument/2006/relationships/image" Target="../media/image319.wmf"/><Relationship Id="rId7" Type="http://schemas.openxmlformats.org/officeDocument/2006/relationships/image" Target="../media/image321.wmf"/><Relationship Id="rId12" Type="http://schemas.openxmlformats.org/officeDocument/2006/relationships/oleObject" Target="../embeddings/oleObject338.bin"/><Relationship Id="rId2" Type="http://schemas.openxmlformats.org/officeDocument/2006/relationships/oleObject" Target="../embeddings/oleObject333.bin"/><Relationship Id="rId1" Type="http://schemas.openxmlformats.org/officeDocument/2006/relationships/slideLayout" Target="../slideLayouts/slideLayout12.xml"/><Relationship Id="rId6" Type="http://schemas.openxmlformats.org/officeDocument/2006/relationships/oleObject" Target="../embeddings/oleObject335.bin"/><Relationship Id="rId11" Type="http://schemas.openxmlformats.org/officeDocument/2006/relationships/image" Target="../media/image323.wmf"/><Relationship Id="rId5" Type="http://schemas.openxmlformats.org/officeDocument/2006/relationships/image" Target="../media/image320.wmf"/><Relationship Id="rId15" Type="http://schemas.openxmlformats.org/officeDocument/2006/relationships/image" Target="../media/image325.wmf"/><Relationship Id="rId10" Type="http://schemas.openxmlformats.org/officeDocument/2006/relationships/oleObject" Target="../embeddings/oleObject337.bin"/><Relationship Id="rId4" Type="http://schemas.openxmlformats.org/officeDocument/2006/relationships/oleObject" Target="../embeddings/oleObject334.bin"/><Relationship Id="rId9" Type="http://schemas.openxmlformats.org/officeDocument/2006/relationships/image" Target="../media/image322.wmf"/><Relationship Id="rId14" Type="http://schemas.openxmlformats.org/officeDocument/2006/relationships/oleObject" Target="../embeddings/oleObject339.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43.bin"/><Relationship Id="rId13" Type="http://schemas.openxmlformats.org/officeDocument/2006/relationships/image" Target="../media/image331.wmf"/><Relationship Id="rId3" Type="http://schemas.openxmlformats.org/officeDocument/2006/relationships/image" Target="../media/image326.wmf"/><Relationship Id="rId7" Type="http://schemas.openxmlformats.org/officeDocument/2006/relationships/image" Target="../media/image328.wmf"/><Relationship Id="rId12" Type="http://schemas.openxmlformats.org/officeDocument/2006/relationships/oleObject" Target="../embeddings/oleObject345.bin"/><Relationship Id="rId2" Type="http://schemas.openxmlformats.org/officeDocument/2006/relationships/oleObject" Target="../embeddings/oleObject340.bin"/><Relationship Id="rId1" Type="http://schemas.openxmlformats.org/officeDocument/2006/relationships/slideLayout" Target="../slideLayouts/slideLayout12.xml"/><Relationship Id="rId6" Type="http://schemas.openxmlformats.org/officeDocument/2006/relationships/oleObject" Target="../embeddings/oleObject342.bin"/><Relationship Id="rId11" Type="http://schemas.openxmlformats.org/officeDocument/2006/relationships/image" Target="../media/image330.wmf"/><Relationship Id="rId5" Type="http://schemas.openxmlformats.org/officeDocument/2006/relationships/image" Target="../media/image327.wmf"/><Relationship Id="rId15" Type="http://schemas.openxmlformats.org/officeDocument/2006/relationships/image" Target="../media/image332.wmf"/><Relationship Id="rId10" Type="http://schemas.openxmlformats.org/officeDocument/2006/relationships/oleObject" Target="../embeddings/oleObject344.bin"/><Relationship Id="rId4" Type="http://schemas.openxmlformats.org/officeDocument/2006/relationships/oleObject" Target="../embeddings/oleObject341.bin"/><Relationship Id="rId9" Type="http://schemas.openxmlformats.org/officeDocument/2006/relationships/image" Target="../media/image329.wmf"/><Relationship Id="rId14" Type="http://schemas.openxmlformats.org/officeDocument/2006/relationships/oleObject" Target="../embeddings/oleObject34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50.bin"/><Relationship Id="rId13" Type="http://schemas.openxmlformats.org/officeDocument/2006/relationships/image" Target="../media/image338.wmf"/><Relationship Id="rId3" Type="http://schemas.openxmlformats.org/officeDocument/2006/relationships/image" Target="../media/image333.wmf"/><Relationship Id="rId7" Type="http://schemas.openxmlformats.org/officeDocument/2006/relationships/image" Target="../media/image335.wmf"/><Relationship Id="rId12" Type="http://schemas.openxmlformats.org/officeDocument/2006/relationships/oleObject" Target="../embeddings/oleObject352.bin"/><Relationship Id="rId2" Type="http://schemas.openxmlformats.org/officeDocument/2006/relationships/oleObject" Target="../embeddings/oleObject347.bin"/><Relationship Id="rId1" Type="http://schemas.openxmlformats.org/officeDocument/2006/relationships/slideLayout" Target="../slideLayouts/slideLayout12.xml"/><Relationship Id="rId6" Type="http://schemas.openxmlformats.org/officeDocument/2006/relationships/oleObject" Target="../embeddings/oleObject349.bin"/><Relationship Id="rId11" Type="http://schemas.openxmlformats.org/officeDocument/2006/relationships/image" Target="../media/image337.wmf"/><Relationship Id="rId5" Type="http://schemas.openxmlformats.org/officeDocument/2006/relationships/image" Target="../media/image334.wmf"/><Relationship Id="rId10" Type="http://schemas.openxmlformats.org/officeDocument/2006/relationships/oleObject" Target="../embeddings/oleObject351.bin"/><Relationship Id="rId4" Type="http://schemas.openxmlformats.org/officeDocument/2006/relationships/oleObject" Target="../embeddings/oleObject348.bin"/><Relationship Id="rId9" Type="http://schemas.openxmlformats.org/officeDocument/2006/relationships/image" Target="../media/image336.wmf"/><Relationship Id="rId14" Type="http://schemas.openxmlformats.org/officeDocument/2006/relationships/image" Target="../media/image339.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56.bin"/><Relationship Id="rId13" Type="http://schemas.openxmlformats.org/officeDocument/2006/relationships/image" Target="../media/image345.wmf"/><Relationship Id="rId18" Type="http://schemas.openxmlformats.org/officeDocument/2006/relationships/oleObject" Target="../embeddings/oleObject361.bin"/><Relationship Id="rId26" Type="http://schemas.openxmlformats.org/officeDocument/2006/relationships/oleObject" Target="../embeddings/oleObject365.bin"/><Relationship Id="rId3" Type="http://schemas.openxmlformats.org/officeDocument/2006/relationships/image" Target="../media/image340.wmf"/><Relationship Id="rId21" Type="http://schemas.openxmlformats.org/officeDocument/2006/relationships/image" Target="../media/image349.wmf"/><Relationship Id="rId7" Type="http://schemas.openxmlformats.org/officeDocument/2006/relationships/image" Target="../media/image342.wmf"/><Relationship Id="rId12" Type="http://schemas.openxmlformats.org/officeDocument/2006/relationships/oleObject" Target="../embeddings/oleObject358.bin"/><Relationship Id="rId17" Type="http://schemas.openxmlformats.org/officeDocument/2006/relationships/image" Target="../media/image347.wmf"/><Relationship Id="rId25" Type="http://schemas.openxmlformats.org/officeDocument/2006/relationships/image" Target="../media/image351.wmf"/><Relationship Id="rId2" Type="http://schemas.openxmlformats.org/officeDocument/2006/relationships/oleObject" Target="../embeddings/oleObject353.bin"/><Relationship Id="rId16" Type="http://schemas.openxmlformats.org/officeDocument/2006/relationships/oleObject" Target="../embeddings/oleObject360.bin"/><Relationship Id="rId20" Type="http://schemas.openxmlformats.org/officeDocument/2006/relationships/oleObject" Target="../embeddings/oleObject362.bin"/><Relationship Id="rId29" Type="http://schemas.openxmlformats.org/officeDocument/2006/relationships/image" Target="../media/image353.wmf"/><Relationship Id="rId1" Type="http://schemas.openxmlformats.org/officeDocument/2006/relationships/slideLayout" Target="../slideLayouts/slideLayout14.xml"/><Relationship Id="rId6" Type="http://schemas.openxmlformats.org/officeDocument/2006/relationships/oleObject" Target="../embeddings/oleObject355.bin"/><Relationship Id="rId11" Type="http://schemas.openxmlformats.org/officeDocument/2006/relationships/image" Target="../media/image344.wmf"/><Relationship Id="rId24" Type="http://schemas.openxmlformats.org/officeDocument/2006/relationships/oleObject" Target="../embeddings/oleObject364.bin"/><Relationship Id="rId5" Type="http://schemas.openxmlformats.org/officeDocument/2006/relationships/image" Target="../media/image341.wmf"/><Relationship Id="rId15" Type="http://schemas.openxmlformats.org/officeDocument/2006/relationships/image" Target="../media/image346.wmf"/><Relationship Id="rId23" Type="http://schemas.openxmlformats.org/officeDocument/2006/relationships/image" Target="../media/image350.wmf"/><Relationship Id="rId28" Type="http://schemas.openxmlformats.org/officeDocument/2006/relationships/oleObject" Target="../embeddings/oleObject366.bin"/><Relationship Id="rId10" Type="http://schemas.openxmlformats.org/officeDocument/2006/relationships/oleObject" Target="../embeddings/oleObject357.bin"/><Relationship Id="rId19" Type="http://schemas.openxmlformats.org/officeDocument/2006/relationships/image" Target="../media/image348.wmf"/><Relationship Id="rId4" Type="http://schemas.openxmlformats.org/officeDocument/2006/relationships/oleObject" Target="../embeddings/oleObject354.bin"/><Relationship Id="rId9" Type="http://schemas.openxmlformats.org/officeDocument/2006/relationships/image" Target="../media/image343.wmf"/><Relationship Id="rId14" Type="http://schemas.openxmlformats.org/officeDocument/2006/relationships/oleObject" Target="../embeddings/oleObject359.bin"/><Relationship Id="rId22" Type="http://schemas.openxmlformats.org/officeDocument/2006/relationships/oleObject" Target="../embeddings/oleObject363.bin"/><Relationship Id="rId27" Type="http://schemas.openxmlformats.org/officeDocument/2006/relationships/image" Target="../media/image352.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70.bin"/><Relationship Id="rId13" Type="http://schemas.openxmlformats.org/officeDocument/2006/relationships/image" Target="../media/image359.wmf"/><Relationship Id="rId18" Type="http://schemas.openxmlformats.org/officeDocument/2006/relationships/oleObject" Target="../embeddings/oleObject375.bin"/><Relationship Id="rId26" Type="http://schemas.openxmlformats.org/officeDocument/2006/relationships/oleObject" Target="../embeddings/oleObject379.bin"/><Relationship Id="rId3" Type="http://schemas.openxmlformats.org/officeDocument/2006/relationships/image" Target="../media/image354.wmf"/><Relationship Id="rId21" Type="http://schemas.openxmlformats.org/officeDocument/2006/relationships/image" Target="../media/image363.wmf"/><Relationship Id="rId7" Type="http://schemas.openxmlformats.org/officeDocument/2006/relationships/image" Target="../media/image356.wmf"/><Relationship Id="rId12" Type="http://schemas.openxmlformats.org/officeDocument/2006/relationships/oleObject" Target="../embeddings/oleObject372.bin"/><Relationship Id="rId17" Type="http://schemas.openxmlformats.org/officeDocument/2006/relationships/image" Target="../media/image361.wmf"/><Relationship Id="rId25" Type="http://schemas.openxmlformats.org/officeDocument/2006/relationships/image" Target="../media/image365.wmf"/><Relationship Id="rId2" Type="http://schemas.openxmlformats.org/officeDocument/2006/relationships/oleObject" Target="../embeddings/oleObject367.bin"/><Relationship Id="rId16" Type="http://schemas.openxmlformats.org/officeDocument/2006/relationships/oleObject" Target="../embeddings/oleObject374.bin"/><Relationship Id="rId20" Type="http://schemas.openxmlformats.org/officeDocument/2006/relationships/oleObject" Target="../embeddings/oleObject376.bin"/><Relationship Id="rId1" Type="http://schemas.openxmlformats.org/officeDocument/2006/relationships/slideLayout" Target="../slideLayouts/slideLayout12.xml"/><Relationship Id="rId6" Type="http://schemas.openxmlformats.org/officeDocument/2006/relationships/oleObject" Target="../embeddings/oleObject369.bin"/><Relationship Id="rId11" Type="http://schemas.openxmlformats.org/officeDocument/2006/relationships/image" Target="../media/image358.wmf"/><Relationship Id="rId24" Type="http://schemas.openxmlformats.org/officeDocument/2006/relationships/oleObject" Target="../embeddings/oleObject378.bin"/><Relationship Id="rId5" Type="http://schemas.openxmlformats.org/officeDocument/2006/relationships/image" Target="../media/image355.wmf"/><Relationship Id="rId15" Type="http://schemas.openxmlformats.org/officeDocument/2006/relationships/image" Target="../media/image360.wmf"/><Relationship Id="rId23" Type="http://schemas.openxmlformats.org/officeDocument/2006/relationships/image" Target="../media/image364.wmf"/><Relationship Id="rId10" Type="http://schemas.openxmlformats.org/officeDocument/2006/relationships/oleObject" Target="../embeddings/oleObject371.bin"/><Relationship Id="rId19" Type="http://schemas.openxmlformats.org/officeDocument/2006/relationships/image" Target="../media/image362.wmf"/><Relationship Id="rId4" Type="http://schemas.openxmlformats.org/officeDocument/2006/relationships/oleObject" Target="../embeddings/oleObject368.bin"/><Relationship Id="rId9" Type="http://schemas.openxmlformats.org/officeDocument/2006/relationships/image" Target="../media/image357.wmf"/><Relationship Id="rId14" Type="http://schemas.openxmlformats.org/officeDocument/2006/relationships/oleObject" Target="../embeddings/oleObject373.bin"/><Relationship Id="rId22" Type="http://schemas.openxmlformats.org/officeDocument/2006/relationships/oleObject" Target="../embeddings/oleObject377.bin"/><Relationship Id="rId27" Type="http://schemas.openxmlformats.org/officeDocument/2006/relationships/image" Target="../media/image366.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83.bin"/><Relationship Id="rId13" Type="http://schemas.openxmlformats.org/officeDocument/2006/relationships/image" Target="../media/image372.wmf"/><Relationship Id="rId3" Type="http://schemas.openxmlformats.org/officeDocument/2006/relationships/image" Target="../media/image367.wmf"/><Relationship Id="rId7" Type="http://schemas.openxmlformats.org/officeDocument/2006/relationships/image" Target="../media/image369.wmf"/><Relationship Id="rId12" Type="http://schemas.openxmlformats.org/officeDocument/2006/relationships/oleObject" Target="../embeddings/oleObject385.bin"/><Relationship Id="rId17" Type="http://schemas.openxmlformats.org/officeDocument/2006/relationships/image" Target="../media/image374.wmf"/><Relationship Id="rId2" Type="http://schemas.openxmlformats.org/officeDocument/2006/relationships/oleObject" Target="../embeddings/oleObject380.bin"/><Relationship Id="rId16" Type="http://schemas.openxmlformats.org/officeDocument/2006/relationships/oleObject" Target="../embeddings/oleObject387.bin"/><Relationship Id="rId1" Type="http://schemas.openxmlformats.org/officeDocument/2006/relationships/slideLayout" Target="../slideLayouts/slideLayout12.xml"/><Relationship Id="rId6" Type="http://schemas.openxmlformats.org/officeDocument/2006/relationships/oleObject" Target="../embeddings/oleObject382.bin"/><Relationship Id="rId11" Type="http://schemas.openxmlformats.org/officeDocument/2006/relationships/image" Target="../media/image371.wmf"/><Relationship Id="rId5" Type="http://schemas.openxmlformats.org/officeDocument/2006/relationships/image" Target="../media/image368.wmf"/><Relationship Id="rId15" Type="http://schemas.openxmlformats.org/officeDocument/2006/relationships/image" Target="../media/image373.wmf"/><Relationship Id="rId10" Type="http://schemas.openxmlformats.org/officeDocument/2006/relationships/oleObject" Target="../embeddings/oleObject384.bin"/><Relationship Id="rId4" Type="http://schemas.openxmlformats.org/officeDocument/2006/relationships/oleObject" Target="../embeddings/oleObject381.bin"/><Relationship Id="rId9" Type="http://schemas.openxmlformats.org/officeDocument/2006/relationships/image" Target="../media/image370.wmf"/><Relationship Id="rId14" Type="http://schemas.openxmlformats.org/officeDocument/2006/relationships/oleObject" Target="../embeddings/oleObject386.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5.wmf"/><Relationship Id="rId18" Type="http://schemas.openxmlformats.org/officeDocument/2006/relationships/image" Target="../media/image27.wmf"/><Relationship Id="rId3" Type="http://schemas.openxmlformats.org/officeDocument/2006/relationships/image" Target="../media/image20.wmf"/><Relationship Id="rId7" Type="http://schemas.openxmlformats.org/officeDocument/2006/relationships/image" Target="../media/image22.wmf"/><Relationship Id="rId12" Type="http://schemas.openxmlformats.org/officeDocument/2006/relationships/oleObject" Target="../embeddings/oleObject21.bin"/><Relationship Id="rId17" Type="http://schemas.openxmlformats.org/officeDocument/2006/relationships/oleObject" Target="../embeddings/oleObject24.bin"/><Relationship Id="rId2" Type="http://schemas.openxmlformats.org/officeDocument/2006/relationships/oleObject" Target="../embeddings/oleObject16.bin"/><Relationship Id="rId16" Type="http://schemas.openxmlformats.org/officeDocument/2006/relationships/image" Target="../media/image26.wmf"/><Relationship Id="rId1" Type="http://schemas.openxmlformats.org/officeDocument/2006/relationships/slideLayout" Target="../slideLayouts/slideLayout12.xml"/><Relationship Id="rId6" Type="http://schemas.openxmlformats.org/officeDocument/2006/relationships/oleObject" Target="../embeddings/oleObject18.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oleObject" Target="../embeddings/oleObject23.bin"/><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3.wmf"/><Relationship Id="rId14" Type="http://schemas.openxmlformats.org/officeDocument/2006/relationships/oleObject" Target="../embeddings/oleObject22.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91.bin"/><Relationship Id="rId13" Type="http://schemas.openxmlformats.org/officeDocument/2006/relationships/image" Target="../media/image380.wmf"/><Relationship Id="rId18" Type="http://schemas.openxmlformats.org/officeDocument/2006/relationships/oleObject" Target="../embeddings/oleObject396.bin"/><Relationship Id="rId3" Type="http://schemas.openxmlformats.org/officeDocument/2006/relationships/image" Target="../media/image375.wmf"/><Relationship Id="rId21" Type="http://schemas.openxmlformats.org/officeDocument/2006/relationships/oleObject" Target="../embeddings/oleObject398.bin"/><Relationship Id="rId7" Type="http://schemas.openxmlformats.org/officeDocument/2006/relationships/image" Target="../media/image377.wmf"/><Relationship Id="rId12" Type="http://schemas.openxmlformats.org/officeDocument/2006/relationships/oleObject" Target="../embeddings/oleObject393.bin"/><Relationship Id="rId17" Type="http://schemas.openxmlformats.org/officeDocument/2006/relationships/image" Target="../media/image382.wmf"/><Relationship Id="rId2" Type="http://schemas.openxmlformats.org/officeDocument/2006/relationships/oleObject" Target="../embeddings/oleObject388.bin"/><Relationship Id="rId16" Type="http://schemas.openxmlformats.org/officeDocument/2006/relationships/oleObject" Target="../embeddings/oleObject395.bin"/><Relationship Id="rId20" Type="http://schemas.openxmlformats.org/officeDocument/2006/relationships/image" Target="../media/image383.wmf"/><Relationship Id="rId1" Type="http://schemas.openxmlformats.org/officeDocument/2006/relationships/slideLayout" Target="../slideLayouts/slideLayout12.xml"/><Relationship Id="rId6" Type="http://schemas.openxmlformats.org/officeDocument/2006/relationships/oleObject" Target="../embeddings/oleObject390.bin"/><Relationship Id="rId11" Type="http://schemas.openxmlformats.org/officeDocument/2006/relationships/image" Target="../media/image379.wmf"/><Relationship Id="rId5" Type="http://schemas.openxmlformats.org/officeDocument/2006/relationships/image" Target="../media/image376.wmf"/><Relationship Id="rId15" Type="http://schemas.openxmlformats.org/officeDocument/2006/relationships/image" Target="../media/image381.wmf"/><Relationship Id="rId23" Type="http://schemas.openxmlformats.org/officeDocument/2006/relationships/oleObject" Target="../embeddings/oleObject399.bin"/><Relationship Id="rId10" Type="http://schemas.openxmlformats.org/officeDocument/2006/relationships/oleObject" Target="../embeddings/oleObject392.bin"/><Relationship Id="rId19" Type="http://schemas.openxmlformats.org/officeDocument/2006/relationships/oleObject" Target="../embeddings/oleObject397.bin"/><Relationship Id="rId4" Type="http://schemas.openxmlformats.org/officeDocument/2006/relationships/oleObject" Target="../embeddings/oleObject389.bin"/><Relationship Id="rId9" Type="http://schemas.openxmlformats.org/officeDocument/2006/relationships/image" Target="../media/image378.wmf"/><Relationship Id="rId14" Type="http://schemas.openxmlformats.org/officeDocument/2006/relationships/oleObject" Target="../embeddings/oleObject394.bin"/><Relationship Id="rId22" Type="http://schemas.openxmlformats.org/officeDocument/2006/relationships/image" Target="../media/image384.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03.bin"/><Relationship Id="rId13" Type="http://schemas.openxmlformats.org/officeDocument/2006/relationships/image" Target="../media/image390.wmf"/><Relationship Id="rId3" Type="http://schemas.openxmlformats.org/officeDocument/2006/relationships/image" Target="../media/image385.wmf"/><Relationship Id="rId7" Type="http://schemas.openxmlformats.org/officeDocument/2006/relationships/image" Target="../media/image387.wmf"/><Relationship Id="rId12" Type="http://schemas.openxmlformats.org/officeDocument/2006/relationships/oleObject" Target="../embeddings/oleObject405.bin"/><Relationship Id="rId17" Type="http://schemas.openxmlformats.org/officeDocument/2006/relationships/image" Target="../media/image392.wmf"/><Relationship Id="rId2" Type="http://schemas.openxmlformats.org/officeDocument/2006/relationships/oleObject" Target="../embeddings/oleObject400.bin"/><Relationship Id="rId16" Type="http://schemas.openxmlformats.org/officeDocument/2006/relationships/oleObject" Target="../embeddings/oleObject407.bin"/><Relationship Id="rId1" Type="http://schemas.openxmlformats.org/officeDocument/2006/relationships/slideLayout" Target="../slideLayouts/slideLayout12.xml"/><Relationship Id="rId6" Type="http://schemas.openxmlformats.org/officeDocument/2006/relationships/oleObject" Target="../embeddings/oleObject402.bin"/><Relationship Id="rId11" Type="http://schemas.openxmlformats.org/officeDocument/2006/relationships/image" Target="../media/image389.wmf"/><Relationship Id="rId5" Type="http://schemas.openxmlformats.org/officeDocument/2006/relationships/image" Target="../media/image386.wmf"/><Relationship Id="rId15" Type="http://schemas.openxmlformats.org/officeDocument/2006/relationships/image" Target="../media/image391.wmf"/><Relationship Id="rId10" Type="http://schemas.openxmlformats.org/officeDocument/2006/relationships/oleObject" Target="../embeddings/oleObject404.bin"/><Relationship Id="rId4" Type="http://schemas.openxmlformats.org/officeDocument/2006/relationships/oleObject" Target="../embeddings/oleObject401.bin"/><Relationship Id="rId9" Type="http://schemas.openxmlformats.org/officeDocument/2006/relationships/image" Target="../media/image388.wmf"/><Relationship Id="rId14" Type="http://schemas.openxmlformats.org/officeDocument/2006/relationships/oleObject" Target="../embeddings/oleObject406.bin"/></Relationships>
</file>

<file path=ppt/slides/_rels/slide52.xml.rels><?xml version="1.0" encoding="UTF-8" standalone="yes"?>
<Relationships xmlns="http://schemas.openxmlformats.org/package/2006/relationships"><Relationship Id="rId13" Type="http://schemas.openxmlformats.org/officeDocument/2006/relationships/image" Target="../media/image398.wmf"/><Relationship Id="rId18" Type="http://schemas.openxmlformats.org/officeDocument/2006/relationships/oleObject" Target="../embeddings/oleObject416.bin"/><Relationship Id="rId26" Type="http://schemas.openxmlformats.org/officeDocument/2006/relationships/oleObject" Target="../embeddings/oleObject420.bin"/><Relationship Id="rId39" Type="http://schemas.openxmlformats.org/officeDocument/2006/relationships/image" Target="../media/image411.wmf"/><Relationship Id="rId21" Type="http://schemas.openxmlformats.org/officeDocument/2006/relationships/image" Target="../media/image402.wmf"/><Relationship Id="rId34" Type="http://schemas.openxmlformats.org/officeDocument/2006/relationships/oleObject" Target="../embeddings/oleObject424.bin"/><Relationship Id="rId42" Type="http://schemas.openxmlformats.org/officeDocument/2006/relationships/oleObject" Target="../embeddings/oleObject428.bin"/><Relationship Id="rId47" Type="http://schemas.openxmlformats.org/officeDocument/2006/relationships/image" Target="../media/image415.wmf"/><Relationship Id="rId50" Type="http://schemas.openxmlformats.org/officeDocument/2006/relationships/oleObject" Target="../embeddings/oleObject432.bin"/><Relationship Id="rId55" Type="http://schemas.openxmlformats.org/officeDocument/2006/relationships/image" Target="../media/image419.wmf"/><Relationship Id="rId7" Type="http://schemas.openxmlformats.org/officeDocument/2006/relationships/image" Target="../media/image395.wmf"/><Relationship Id="rId2" Type="http://schemas.openxmlformats.org/officeDocument/2006/relationships/oleObject" Target="../embeddings/oleObject408.bin"/><Relationship Id="rId16" Type="http://schemas.openxmlformats.org/officeDocument/2006/relationships/oleObject" Target="../embeddings/oleObject415.bin"/><Relationship Id="rId29" Type="http://schemas.openxmlformats.org/officeDocument/2006/relationships/image" Target="../media/image406.wmf"/><Relationship Id="rId11" Type="http://schemas.openxmlformats.org/officeDocument/2006/relationships/image" Target="../media/image397.wmf"/><Relationship Id="rId24" Type="http://schemas.openxmlformats.org/officeDocument/2006/relationships/oleObject" Target="../embeddings/oleObject419.bin"/><Relationship Id="rId32" Type="http://schemas.openxmlformats.org/officeDocument/2006/relationships/oleObject" Target="../embeddings/oleObject423.bin"/><Relationship Id="rId37" Type="http://schemas.openxmlformats.org/officeDocument/2006/relationships/image" Target="../media/image410.wmf"/><Relationship Id="rId40" Type="http://schemas.openxmlformats.org/officeDocument/2006/relationships/oleObject" Target="../embeddings/oleObject427.bin"/><Relationship Id="rId45" Type="http://schemas.openxmlformats.org/officeDocument/2006/relationships/image" Target="../media/image414.wmf"/><Relationship Id="rId53" Type="http://schemas.openxmlformats.org/officeDocument/2006/relationships/image" Target="../media/image418.wmf"/><Relationship Id="rId58" Type="http://schemas.openxmlformats.org/officeDocument/2006/relationships/oleObject" Target="../embeddings/oleObject436.bin"/><Relationship Id="rId5" Type="http://schemas.openxmlformats.org/officeDocument/2006/relationships/image" Target="../media/image394.wmf"/><Relationship Id="rId19" Type="http://schemas.openxmlformats.org/officeDocument/2006/relationships/image" Target="../media/image401.wmf"/><Relationship Id="rId4" Type="http://schemas.openxmlformats.org/officeDocument/2006/relationships/oleObject" Target="../embeddings/oleObject409.bin"/><Relationship Id="rId9" Type="http://schemas.openxmlformats.org/officeDocument/2006/relationships/image" Target="../media/image396.wmf"/><Relationship Id="rId14" Type="http://schemas.openxmlformats.org/officeDocument/2006/relationships/oleObject" Target="../embeddings/oleObject414.bin"/><Relationship Id="rId22" Type="http://schemas.openxmlformats.org/officeDocument/2006/relationships/oleObject" Target="../embeddings/oleObject418.bin"/><Relationship Id="rId27" Type="http://schemas.openxmlformats.org/officeDocument/2006/relationships/image" Target="../media/image405.wmf"/><Relationship Id="rId30" Type="http://schemas.openxmlformats.org/officeDocument/2006/relationships/oleObject" Target="../embeddings/oleObject422.bin"/><Relationship Id="rId35" Type="http://schemas.openxmlformats.org/officeDocument/2006/relationships/image" Target="../media/image409.wmf"/><Relationship Id="rId43" Type="http://schemas.openxmlformats.org/officeDocument/2006/relationships/image" Target="../media/image413.wmf"/><Relationship Id="rId48" Type="http://schemas.openxmlformats.org/officeDocument/2006/relationships/oleObject" Target="../embeddings/oleObject431.bin"/><Relationship Id="rId56" Type="http://schemas.openxmlformats.org/officeDocument/2006/relationships/oleObject" Target="../embeddings/oleObject435.bin"/><Relationship Id="rId8" Type="http://schemas.openxmlformats.org/officeDocument/2006/relationships/oleObject" Target="../embeddings/oleObject411.bin"/><Relationship Id="rId51" Type="http://schemas.openxmlformats.org/officeDocument/2006/relationships/image" Target="../media/image417.wmf"/><Relationship Id="rId3" Type="http://schemas.openxmlformats.org/officeDocument/2006/relationships/image" Target="../media/image393.wmf"/><Relationship Id="rId12" Type="http://schemas.openxmlformats.org/officeDocument/2006/relationships/oleObject" Target="../embeddings/oleObject413.bin"/><Relationship Id="rId17" Type="http://schemas.openxmlformats.org/officeDocument/2006/relationships/image" Target="../media/image400.wmf"/><Relationship Id="rId25" Type="http://schemas.openxmlformats.org/officeDocument/2006/relationships/image" Target="../media/image404.wmf"/><Relationship Id="rId33" Type="http://schemas.openxmlformats.org/officeDocument/2006/relationships/image" Target="../media/image408.wmf"/><Relationship Id="rId38" Type="http://schemas.openxmlformats.org/officeDocument/2006/relationships/oleObject" Target="../embeddings/oleObject426.bin"/><Relationship Id="rId46" Type="http://schemas.openxmlformats.org/officeDocument/2006/relationships/oleObject" Target="../embeddings/oleObject430.bin"/><Relationship Id="rId59" Type="http://schemas.openxmlformats.org/officeDocument/2006/relationships/image" Target="../media/image421.wmf"/><Relationship Id="rId20" Type="http://schemas.openxmlformats.org/officeDocument/2006/relationships/oleObject" Target="../embeddings/oleObject417.bin"/><Relationship Id="rId41" Type="http://schemas.openxmlformats.org/officeDocument/2006/relationships/image" Target="../media/image412.wmf"/><Relationship Id="rId54" Type="http://schemas.openxmlformats.org/officeDocument/2006/relationships/oleObject" Target="../embeddings/oleObject434.bin"/><Relationship Id="rId1" Type="http://schemas.openxmlformats.org/officeDocument/2006/relationships/slideLayout" Target="../slideLayouts/slideLayout12.xml"/><Relationship Id="rId6" Type="http://schemas.openxmlformats.org/officeDocument/2006/relationships/oleObject" Target="../embeddings/oleObject410.bin"/><Relationship Id="rId15" Type="http://schemas.openxmlformats.org/officeDocument/2006/relationships/image" Target="../media/image399.wmf"/><Relationship Id="rId23" Type="http://schemas.openxmlformats.org/officeDocument/2006/relationships/image" Target="../media/image403.wmf"/><Relationship Id="rId28" Type="http://schemas.openxmlformats.org/officeDocument/2006/relationships/oleObject" Target="../embeddings/oleObject421.bin"/><Relationship Id="rId36" Type="http://schemas.openxmlformats.org/officeDocument/2006/relationships/oleObject" Target="../embeddings/oleObject425.bin"/><Relationship Id="rId49" Type="http://schemas.openxmlformats.org/officeDocument/2006/relationships/image" Target="../media/image416.wmf"/><Relationship Id="rId57" Type="http://schemas.openxmlformats.org/officeDocument/2006/relationships/image" Target="../media/image420.wmf"/><Relationship Id="rId10" Type="http://schemas.openxmlformats.org/officeDocument/2006/relationships/oleObject" Target="../embeddings/oleObject412.bin"/><Relationship Id="rId31" Type="http://schemas.openxmlformats.org/officeDocument/2006/relationships/image" Target="../media/image407.wmf"/><Relationship Id="rId44" Type="http://schemas.openxmlformats.org/officeDocument/2006/relationships/oleObject" Target="../embeddings/oleObject429.bin"/><Relationship Id="rId52" Type="http://schemas.openxmlformats.org/officeDocument/2006/relationships/oleObject" Target="../embeddings/oleObject433.bin"/></Relationships>
</file>

<file path=ppt/slides/_rels/slide53.xml.rels><?xml version="1.0" encoding="UTF-8" standalone="yes"?>
<Relationships xmlns="http://schemas.openxmlformats.org/package/2006/relationships"><Relationship Id="rId13" Type="http://schemas.openxmlformats.org/officeDocument/2006/relationships/image" Target="../media/image427.wmf"/><Relationship Id="rId18" Type="http://schemas.openxmlformats.org/officeDocument/2006/relationships/oleObject" Target="../embeddings/oleObject445.bin"/><Relationship Id="rId26" Type="http://schemas.openxmlformats.org/officeDocument/2006/relationships/oleObject" Target="../embeddings/oleObject449.bin"/><Relationship Id="rId21" Type="http://schemas.openxmlformats.org/officeDocument/2006/relationships/image" Target="../media/image431.wmf"/><Relationship Id="rId34" Type="http://schemas.openxmlformats.org/officeDocument/2006/relationships/oleObject" Target="../embeddings/oleObject453.bin"/><Relationship Id="rId7" Type="http://schemas.openxmlformats.org/officeDocument/2006/relationships/image" Target="../media/image424.wmf"/><Relationship Id="rId12" Type="http://schemas.openxmlformats.org/officeDocument/2006/relationships/oleObject" Target="../embeddings/oleObject442.bin"/><Relationship Id="rId17" Type="http://schemas.openxmlformats.org/officeDocument/2006/relationships/image" Target="../media/image429.wmf"/><Relationship Id="rId25" Type="http://schemas.openxmlformats.org/officeDocument/2006/relationships/image" Target="../media/image433.wmf"/><Relationship Id="rId33" Type="http://schemas.openxmlformats.org/officeDocument/2006/relationships/image" Target="../media/image437.wmf"/><Relationship Id="rId2" Type="http://schemas.openxmlformats.org/officeDocument/2006/relationships/oleObject" Target="../embeddings/oleObject437.bin"/><Relationship Id="rId16" Type="http://schemas.openxmlformats.org/officeDocument/2006/relationships/oleObject" Target="../embeddings/oleObject444.bin"/><Relationship Id="rId20" Type="http://schemas.openxmlformats.org/officeDocument/2006/relationships/oleObject" Target="../embeddings/oleObject446.bin"/><Relationship Id="rId29" Type="http://schemas.openxmlformats.org/officeDocument/2006/relationships/image" Target="../media/image435.wmf"/><Relationship Id="rId1" Type="http://schemas.openxmlformats.org/officeDocument/2006/relationships/slideLayout" Target="../slideLayouts/slideLayout12.xml"/><Relationship Id="rId6" Type="http://schemas.openxmlformats.org/officeDocument/2006/relationships/oleObject" Target="../embeddings/oleObject439.bin"/><Relationship Id="rId11" Type="http://schemas.openxmlformats.org/officeDocument/2006/relationships/image" Target="../media/image426.wmf"/><Relationship Id="rId24" Type="http://schemas.openxmlformats.org/officeDocument/2006/relationships/oleObject" Target="../embeddings/oleObject448.bin"/><Relationship Id="rId32" Type="http://schemas.openxmlformats.org/officeDocument/2006/relationships/oleObject" Target="../embeddings/oleObject452.bin"/><Relationship Id="rId37" Type="http://schemas.openxmlformats.org/officeDocument/2006/relationships/image" Target="../media/image439.wmf"/><Relationship Id="rId5" Type="http://schemas.openxmlformats.org/officeDocument/2006/relationships/image" Target="../media/image423.wmf"/><Relationship Id="rId15" Type="http://schemas.openxmlformats.org/officeDocument/2006/relationships/image" Target="../media/image428.wmf"/><Relationship Id="rId23" Type="http://schemas.openxmlformats.org/officeDocument/2006/relationships/image" Target="../media/image432.wmf"/><Relationship Id="rId28" Type="http://schemas.openxmlformats.org/officeDocument/2006/relationships/oleObject" Target="../embeddings/oleObject450.bin"/><Relationship Id="rId36" Type="http://schemas.openxmlformats.org/officeDocument/2006/relationships/oleObject" Target="../embeddings/oleObject454.bin"/><Relationship Id="rId10" Type="http://schemas.openxmlformats.org/officeDocument/2006/relationships/oleObject" Target="../embeddings/oleObject441.bin"/><Relationship Id="rId19" Type="http://schemas.openxmlformats.org/officeDocument/2006/relationships/image" Target="../media/image430.wmf"/><Relationship Id="rId31" Type="http://schemas.openxmlformats.org/officeDocument/2006/relationships/image" Target="../media/image436.wmf"/><Relationship Id="rId4" Type="http://schemas.openxmlformats.org/officeDocument/2006/relationships/oleObject" Target="../embeddings/oleObject438.bin"/><Relationship Id="rId9" Type="http://schemas.openxmlformats.org/officeDocument/2006/relationships/image" Target="../media/image425.wmf"/><Relationship Id="rId14" Type="http://schemas.openxmlformats.org/officeDocument/2006/relationships/oleObject" Target="../embeddings/oleObject443.bin"/><Relationship Id="rId22" Type="http://schemas.openxmlformats.org/officeDocument/2006/relationships/oleObject" Target="../embeddings/oleObject447.bin"/><Relationship Id="rId27" Type="http://schemas.openxmlformats.org/officeDocument/2006/relationships/image" Target="../media/image434.wmf"/><Relationship Id="rId30" Type="http://schemas.openxmlformats.org/officeDocument/2006/relationships/oleObject" Target="../embeddings/oleObject451.bin"/><Relationship Id="rId35" Type="http://schemas.openxmlformats.org/officeDocument/2006/relationships/image" Target="../media/image438.wmf"/><Relationship Id="rId8" Type="http://schemas.openxmlformats.org/officeDocument/2006/relationships/oleObject" Target="../embeddings/oleObject440.bin"/><Relationship Id="rId3" Type="http://schemas.openxmlformats.org/officeDocument/2006/relationships/image" Target="../media/image422.wmf"/></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4.xml"/><Relationship Id="rId6" Type="http://schemas.openxmlformats.org/officeDocument/2006/relationships/image" Target="../media/image440.wmf"/><Relationship Id="rId5" Type="http://schemas.openxmlformats.org/officeDocument/2006/relationships/image" Target="../media/image312.png"/><Relationship Id="rId4" Type="http://schemas.openxmlformats.org/officeDocument/2006/relationships/image" Target="../media/image3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3" Type="http://schemas.openxmlformats.org/officeDocument/2006/relationships/image" Target="../media/image445.wmf"/><Relationship Id="rId18" Type="http://schemas.openxmlformats.org/officeDocument/2006/relationships/oleObject" Target="../embeddings/oleObject463.bin"/><Relationship Id="rId26" Type="http://schemas.openxmlformats.org/officeDocument/2006/relationships/oleObject" Target="../embeddings/oleObject467.bin"/><Relationship Id="rId39" Type="http://schemas.openxmlformats.org/officeDocument/2006/relationships/image" Target="../media/image458.wmf"/><Relationship Id="rId21" Type="http://schemas.openxmlformats.org/officeDocument/2006/relationships/image" Target="../media/image449.wmf"/><Relationship Id="rId34" Type="http://schemas.openxmlformats.org/officeDocument/2006/relationships/oleObject" Target="../embeddings/oleObject471.bin"/><Relationship Id="rId42" Type="http://schemas.openxmlformats.org/officeDocument/2006/relationships/oleObject" Target="../embeddings/oleObject475.bin"/><Relationship Id="rId7" Type="http://schemas.openxmlformats.org/officeDocument/2006/relationships/image" Target="../media/image442.wmf"/><Relationship Id="rId2" Type="http://schemas.openxmlformats.org/officeDocument/2006/relationships/oleObject" Target="../embeddings/oleObject455.bin"/><Relationship Id="rId16" Type="http://schemas.openxmlformats.org/officeDocument/2006/relationships/oleObject" Target="../embeddings/oleObject462.bin"/><Relationship Id="rId29" Type="http://schemas.openxmlformats.org/officeDocument/2006/relationships/image" Target="../media/image453.wmf"/><Relationship Id="rId1" Type="http://schemas.openxmlformats.org/officeDocument/2006/relationships/slideLayout" Target="../slideLayouts/slideLayout16.xml"/><Relationship Id="rId6" Type="http://schemas.openxmlformats.org/officeDocument/2006/relationships/oleObject" Target="../embeddings/oleObject457.bin"/><Relationship Id="rId11" Type="http://schemas.openxmlformats.org/officeDocument/2006/relationships/image" Target="../media/image444.wmf"/><Relationship Id="rId24" Type="http://schemas.openxmlformats.org/officeDocument/2006/relationships/oleObject" Target="../embeddings/oleObject466.bin"/><Relationship Id="rId32" Type="http://schemas.openxmlformats.org/officeDocument/2006/relationships/oleObject" Target="../embeddings/oleObject470.bin"/><Relationship Id="rId37" Type="http://schemas.openxmlformats.org/officeDocument/2006/relationships/image" Target="../media/image457.wmf"/><Relationship Id="rId40" Type="http://schemas.openxmlformats.org/officeDocument/2006/relationships/oleObject" Target="../embeddings/oleObject474.bin"/><Relationship Id="rId45" Type="http://schemas.openxmlformats.org/officeDocument/2006/relationships/image" Target="../media/image461.wmf"/><Relationship Id="rId5" Type="http://schemas.openxmlformats.org/officeDocument/2006/relationships/image" Target="../media/image146.wmf"/><Relationship Id="rId15" Type="http://schemas.openxmlformats.org/officeDocument/2006/relationships/image" Target="../media/image446.wmf"/><Relationship Id="rId23" Type="http://schemas.openxmlformats.org/officeDocument/2006/relationships/image" Target="../media/image450.wmf"/><Relationship Id="rId28" Type="http://schemas.openxmlformats.org/officeDocument/2006/relationships/oleObject" Target="../embeddings/oleObject468.bin"/><Relationship Id="rId36" Type="http://schemas.openxmlformats.org/officeDocument/2006/relationships/oleObject" Target="../embeddings/oleObject472.bin"/><Relationship Id="rId10" Type="http://schemas.openxmlformats.org/officeDocument/2006/relationships/oleObject" Target="../embeddings/oleObject459.bin"/><Relationship Id="rId19" Type="http://schemas.openxmlformats.org/officeDocument/2006/relationships/image" Target="../media/image448.wmf"/><Relationship Id="rId31" Type="http://schemas.openxmlformats.org/officeDocument/2006/relationships/image" Target="../media/image454.wmf"/><Relationship Id="rId44" Type="http://schemas.openxmlformats.org/officeDocument/2006/relationships/oleObject" Target="../embeddings/oleObject476.bin"/><Relationship Id="rId4" Type="http://schemas.openxmlformats.org/officeDocument/2006/relationships/oleObject" Target="../embeddings/oleObject456.bin"/><Relationship Id="rId9" Type="http://schemas.openxmlformats.org/officeDocument/2006/relationships/image" Target="../media/image443.wmf"/><Relationship Id="rId14" Type="http://schemas.openxmlformats.org/officeDocument/2006/relationships/oleObject" Target="../embeddings/oleObject461.bin"/><Relationship Id="rId22" Type="http://schemas.openxmlformats.org/officeDocument/2006/relationships/oleObject" Target="../embeddings/oleObject465.bin"/><Relationship Id="rId27" Type="http://schemas.openxmlformats.org/officeDocument/2006/relationships/image" Target="../media/image452.wmf"/><Relationship Id="rId30" Type="http://schemas.openxmlformats.org/officeDocument/2006/relationships/oleObject" Target="../embeddings/oleObject469.bin"/><Relationship Id="rId35" Type="http://schemas.openxmlformats.org/officeDocument/2006/relationships/image" Target="../media/image456.wmf"/><Relationship Id="rId43" Type="http://schemas.openxmlformats.org/officeDocument/2006/relationships/image" Target="../media/image460.wmf"/><Relationship Id="rId8" Type="http://schemas.openxmlformats.org/officeDocument/2006/relationships/oleObject" Target="../embeddings/oleObject458.bin"/><Relationship Id="rId3" Type="http://schemas.openxmlformats.org/officeDocument/2006/relationships/image" Target="../media/image441.wmf"/><Relationship Id="rId12" Type="http://schemas.openxmlformats.org/officeDocument/2006/relationships/oleObject" Target="../embeddings/oleObject460.bin"/><Relationship Id="rId17" Type="http://schemas.openxmlformats.org/officeDocument/2006/relationships/image" Target="../media/image447.wmf"/><Relationship Id="rId25" Type="http://schemas.openxmlformats.org/officeDocument/2006/relationships/image" Target="../media/image451.wmf"/><Relationship Id="rId33" Type="http://schemas.openxmlformats.org/officeDocument/2006/relationships/image" Target="../media/image455.wmf"/><Relationship Id="rId38" Type="http://schemas.openxmlformats.org/officeDocument/2006/relationships/oleObject" Target="../embeddings/oleObject473.bin"/><Relationship Id="rId20" Type="http://schemas.openxmlformats.org/officeDocument/2006/relationships/oleObject" Target="../embeddings/oleObject464.bin"/><Relationship Id="rId41" Type="http://schemas.openxmlformats.org/officeDocument/2006/relationships/image" Target="../media/image459.wmf"/></Relationships>
</file>

<file path=ppt/slides/_rels/slide58.xml.rels><?xml version="1.0" encoding="UTF-8" standalone="yes"?>
<Relationships xmlns="http://schemas.openxmlformats.org/package/2006/relationships"><Relationship Id="rId13" Type="http://schemas.openxmlformats.org/officeDocument/2006/relationships/image" Target="../media/image467.wmf"/><Relationship Id="rId18" Type="http://schemas.openxmlformats.org/officeDocument/2006/relationships/oleObject" Target="../embeddings/oleObject485.bin"/><Relationship Id="rId26" Type="http://schemas.openxmlformats.org/officeDocument/2006/relationships/oleObject" Target="../embeddings/oleObject489.bin"/><Relationship Id="rId39" Type="http://schemas.openxmlformats.org/officeDocument/2006/relationships/image" Target="../media/image480.wmf"/><Relationship Id="rId21" Type="http://schemas.openxmlformats.org/officeDocument/2006/relationships/image" Target="../media/image471.wmf"/><Relationship Id="rId34" Type="http://schemas.openxmlformats.org/officeDocument/2006/relationships/oleObject" Target="../embeddings/oleObject493.bin"/><Relationship Id="rId42" Type="http://schemas.openxmlformats.org/officeDocument/2006/relationships/oleObject" Target="../embeddings/oleObject497.bin"/><Relationship Id="rId47" Type="http://schemas.openxmlformats.org/officeDocument/2006/relationships/image" Target="../media/image484.wmf"/><Relationship Id="rId7" Type="http://schemas.openxmlformats.org/officeDocument/2006/relationships/image" Target="../media/image464.wmf"/><Relationship Id="rId2" Type="http://schemas.openxmlformats.org/officeDocument/2006/relationships/oleObject" Target="../embeddings/oleObject477.bin"/><Relationship Id="rId16" Type="http://schemas.openxmlformats.org/officeDocument/2006/relationships/oleObject" Target="../embeddings/oleObject484.bin"/><Relationship Id="rId29" Type="http://schemas.openxmlformats.org/officeDocument/2006/relationships/image" Target="../media/image475.wmf"/><Relationship Id="rId11" Type="http://schemas.openxmlformats.org/officeDocument/2006/relationships/image" Target="../media/image466.wmf"/><Relationship Id="rId24" Type="http://schemas.openxmlformats.org/officeDocument/2006/relationships/oleObject" Target="../embeddings/oleObject488.bin"/><Relationship Id="rId32" Type="http://schemas.openxmlformats.org/officeDocument/2006/relationships/oleObject" Target="../embeddings/oleObject492.bin"/><Relationship Id="rId37" Type="http://schemas.openxmlformats.org/officeDocument/2006/relationships/image" Target="../media/image479.wmf"/><Relationship Id="rId40" Type="http://schemas.openxmlformats.org/officeDocument/2006/relationships/oleObject" Target="../embeddings/oleObject496.bin"/><Relationship Id="rId45" Type="http://schemas.openxmlformats.org/officeDocument/2006/relationships/image" Target="../media/image483.wmf"/><Relationship Id="rId5" Type="http://schemas.openxmlformats.org/officeDocument/2006/relationships/image" Target="../media/image463.wmf"/><Relationship Id="rId15" Type="http://schemas.openxmlformats.org/officeDocument/2006/relationships/image" Target="../media/image468.wmf"/><Relationship Id="rId23" Type="http://schemas.openxmlformats.org/officeDocument/2006/relationships/image" Target="../media/image472.wmf"/><Relationship Id="rId28" Type="http://schemas.openxmlformats.org/officeDocument/2006/relationships/oleObject" Target="../embeddings/oleObject490.bin"/><Relationship Id="rId36" Type="http://schemas.openxmlformats.org/officeDocument/2006/relationships/oleObject" Target="../embeddings/oleObject494.bin"/><Relationship Id="rId49" Type="http://schemas.openxmlformats.org/officeDocument/2006/relationships/image" Target="../media/image485.wmf"/><Relationship Id="rId10" Type="http://schemas.openxmlformats.org/officeDocument/2006/relationships/oleObject" Target="../embeddings/oleObject481.bin"/><Relationship Id="rId19" Type="http://schemas.openxmlformats.org/officeDocument/2006/relationships/image" Target="../media/image470.wmf"/><Relationship Id="rId31" Type="http://schemas.openxmlformats.org/officeDocument/2006/relationships/image" Target="../media/image476.wmf"/><Relationship Id="rId44" Type="http://schemas.openxmlformats.org/officeDocument/2006/relationships/oleObject" Target="../embeddings/oleObject498.bin"/><Relationship Id="rId4" Type="http://schemas.openxmlformats.org/officeDocument/2006/relationships/oleObject" Target="../embeddings/oleObject478.bin"/><Relationship Id="rId9" Type="http://schemas.openxmlformats.org/officeDocument/2006/relationships/image" Target="../media/image465.wmf"/><Relationship Id="rId14" Type="http://schemas.openxmlformats.org/officeDocument/2006/relationships/oleObject" Target="../embeddings/oleObject483.bin"/><Relationship Id="rId22" Type="http://schemas.openxmlformats.org/officeDocument/2006/relationships/oleObject" Target="../embeddings/oleObject487.bin"/><Relationship Id="rId27" Type="http://schemas.openxmlformats.org/officeDocument/2006/relationships/image" Target="../media/image474.wmf"/><Relationship Id="rId30" Type="http://schemas.openxmlformats.org/officeDocument/2006/relationships/oleObject" Target="../embeddings/oleObject491.bin"/><Relationship Id="rId35" Type="http://schemas.openxmlformats.org/officeDocument/2006/relationships/image" Target="../media/image478.wmf"/><Relationship Id="rId43" Type="http://schemas.openxmlformats.org/officeDocument/2006/relationships/image" Target="../media/image482.wmf"/><Relationship Id="rId48" Type="http://schemas.openxmlformats.org/officeDocument/2006/relationships/oleObject" Target="../embeddings/oleObject500.bin"/><Relationship Id="rId8" Type="http://schemas.openxmlformats.org/officeDocument/2006/relationships/oleObject" Target="../embeddings/oleObject480.bin"/><Relationship Id="rId3" Type="http://schemas.openxmlformats.org/officeDocument/2006/relationships/image" Target="../media/image462.wmf"/><Relationship Id="rId12" Type="http://schemas.openxmlformats.org/officeDocument/2006/relationships/oleObject" Target="../embeddings/oleObject482.bin"/><Relationship Id="rId17" Type="http://schemas.openxmlformats.org/officeDocument/2006/relationships/image" Target="../media/image469.wmf"/><Relationship Id="rId25" Type="http://schemas.openxmlformats.org/officeDocument/2006/relationships/image" Target="../media/image473.wmf"/><Relationship Id="rId33" Type="http://schemas.openxmlformats.org/officeDocument/2006/relationships/image" Target="../media/image477.wmf"/><Relationship Id="rId38" Type="http://schemas.openxmlformats.org/officeDocument/2006/relationships/oleObject" Target="../embeddings/oleObject495.bin"/><Relationship Id="rId46" Type="http://schemas.openxmlformats.org/officeDocument/2006/relationships/oleObject" Target="../embeddings/oleObject499.bin"/><Relationship Id="rId20" Type="http://schemas.openxmlformats.org/officeDocument/2006/relationships/oleObject" Target="../embeddings/oleObject486.bin"/><Relationship Id="rId41" Type="http://schemas.openxmlformats.org/officeDocument/2006/relationships/image" Target="../media/image481.wmf"/><Relationship Id="rId1" Type="http://schemas.openxmlformats.org/officeDocument/2006/relationships/slideLayout" Target="../slideLayouts/slideLayout14.xml"/><Relationship Id="rId6" Type="http://schemas.openxmlformats.org/officeDocument/2006/relationships/oleObject" Target="../embeddings/oleObject479.bin"/></Relationships>
</file>

<file path=ppt/slides/_rels/slide59.xml.rels><?xml version="1.0" encoding="UTF-8" standalone="yes"?>
<Relationships xmlns="http://schemas.openxmlformats.org/package/2006/relationships"><Relationship Id="rId13" Type="http://schemas.openxmlformats.org/officeDocument/2006/relationships/image" Target="../media/image491.wmf"/><Relationship Id="rId18" Type="http://schemas.openxmlformats.org/officeDocument/2006/relationships/oleObject" Target="../embeddings/oleObject509.bin"/><Relationship Id="rId26" Type="http://schemas.openxmlformats.org/officeDocument/2006/relationships/oleObject" Target="../embeddings/oleObject513.bin"/><Relationship Id="rId21" Type="http://schemas.openxmlformats.org/officeDocument/2006/relationships/image" Target="../media/image495.wmf"/><Relationship Id="rId34" Type="http://schemas.openxmlformats.org/officeDocument/2006/relationships/oleObject" Target="../embeddings/oleObject517.bin"/><Relationship Id="rId7" Type="http://schemas.openxmlformats.org/officeDocument/2006/relationships/image" Target="../media/image488.wmf"/><Relationship Id="rId12" Type="http://schemas.openxmlformats.org/officeDocument/2006/relationships/oleObject" Target="../embeddings/oleObject506.bin"/><Relationship Id="rId17" Type="http://schemas.openxmlformats.org/officeDocument/2006/relationships/image" Target="../media/image493.wmf"/><Relationship Id="rId25" Type="http://schemas.openxmlformats.org/officeDocument/2006/relationships/image" Target="../media/image497.wmf"/><Relationship Id="rId33" Type="http://schemas.openxmlformats.org/officeDocument/2006/relationships/image" Target="../media/image501.wmf"/><Relationship Id="rId38" Type="http://schemas.openxmlformats.org/officeDocument/2006/relationships/oleObject" Target="../embeddings/oleObject519.bin"/><Relationship Id="rId2" Type="http://schemas.openxmlformats.org/officeDocument/2006/relationships/oleObject" Target="../embeddings/oleObject501.bin"/><Relationship Id="rId16" Type="http://schemas.openxmlformats.org/officeDocument/2006/relationships/oleObject" Target="../embeddings/oleObject508.bin"/><Relationship Id="rId20" Type="http://schemas.openxmlformats.org/officeDocument/2006/relationships/oleObject" Target="../embeddings/oleObject510.bin"/><Relationship Id="rId29" Type="http://schemas.openxmlformats.org/officeDocument/2006/relationships/image" Target="../media/image499.wmf"/><Relationship Id="rId1" Type="http://schemas.openxmlformats.org/officeDocument/2006/relationships/slideLayout" Target="../slideLayouts/slideLayout14.xml"/><Relationship Id="rId6" Type="http://schemas.openxmlformats.org/officeDocument/2006/relationships/oleObject" Target="../embeddings/oleObject503.bin"/><Relationship Id="rId11" Type="http://schemas.openxmlformats.org/officeDocument/2006/relationships/image" Target="../media/image490.wmf"/><Relationship Id="rId24" Type="http://schemas.openxmlformats.org/officeDocument/2006/relationships/oleObject" Target="../embeddings/oleObject512.bin"/><Relationship Id="rId32" Type="http://schemas.openxmlformats.org/officeDocument/2006/relationships/oleObject" Target="../embeddings/oleObject516.bin"/><Relationship Id="rId37" Type="http://schemas.openxmlformats.org/officeDocument/2006/relationships/image" Target="../media/image503.wmf"/><Relationship Id="rId5" Type="http://schemas.openxmlformats.org/officeDocument/2006/relationships/image" Target="../media/image487.wmf"/><Relationship Id="rId15" Type="http://schemas.openxmlformats.org/officeDocument/2006/relationships/image" Target="../media/image492.wmf"/><Relationship Id="rId23" Type="http://schemas.openxmlformats.org/officeDocument/2006/relationships/image" Target="../media/image496.wmf"/><Relationship Id="rId28" Type="http://schemas.openxmlformats.org/officeDocument/2006/relationships/oleObject" Target="../embeddings/oleObject514.bin"/><Relationship Id="rId36" Type="http://schemas.openxmlformats.org/officeDocument/2006/relationships/oleObject" Target="../embeddings/oleObject518.bin"/><Relationship Id="rId10" Type="http://schemas.openxmlformats.org/officeDocument/2006/relationships/oleObject" Target="../embeddings/oleObject505.bin"/><Relationship Id="rId19" Type="http://schemas.openxmlformats.org/officeDocument/2006/relationships/image" Target="../media/image494.wmf"/><Relationship Id="rId31" Type="http://schemas.openxmlformats.org/officeDocument/2006/relationships/image" Target="../media/image500.wmf"/><Relationship Id="rId4" Type="http://schemas.openxmlformats.org/officeDocument/2006/relationships/oleObject" Target="../embeddings/oleObject502.bin"/><Relationship Id="rId9" Type="http://schemas.openxmlformats.org/officeDocument/2006/relationships/image" Target="../media/image489.wmf"/><Relationship Id="rId14" Type="http://schemas.openxmlformats.org/officeDocument/2006/relationships/oleObject" Target="../embeddings/oleObject507.bin"/><Relationship Id="rId22" Type="http://schemas.openxmlformats.org/officeDocument/2006/relationships/oleObject" Target="../embeddings/oleObject511.bin"/><Relationship Id="rId27" Type="http://schemas.openxmlformats.org/officeDocument/2006/relationships/image" Target="../media/image498.wmf"/><Relationship Id="rId30" Type="http://schemas.openxmlformats.org/officeDocument/2006/relationships/oleObject" Target="../embeddings/oleObject515.bin"/><Relationship Id="rId35" Type="http://schemas.openxmlformats.org/officeDocument/2006/relationships/image" Target="../media/image502.wmf"/><Relationship Id="rId8" Type="http://schemas.openxmlformats.org/officeDocument/2006/relationships/oleObject" Target="../embeddings/oleObject504.bin"/><Relationship Id="rId3" Type="http://schemas.openxmlformats.org/officeDocument/2006/relationships/image" Target="../media/image486.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3.wmf"/><Relationship Id="rId18" Type="http://schemas.openxmlformats.org/officeDocument/2006/relationships/oleObject" Target="../embeddings/oleObject33.bin"/><Relationship Id="rId3" Type="http://schemas.openxmlformats.org/officeDocument/2006/relationships/image" Target="../media/image28.wmf"/><Relationship Id="rId7" Type="http://schemas.openxmlformats.org/officeDocument/2006/relationships/image" Target="../media/image30.wmf"/><Relationship Id="rId12" Type="http://schemas.openxmlformats.org/officeDocument/2006/relationships/oleObject" Target="../embeddings/oleObject30.bin"/><Relationship Id="rId17" Type="http://schemas.openxmlformats.org/officeDocument/2006/relationships/image" Target="../media/image35.wmf"/><Relationship Id="rId2" Type="http://schemas.openxmlformats.org/officeDocument/2006/relationships/oleObject" Target="../embeddings/oleObject25.bin"/><Relationship Id="rId16" Type="http://schemas.openxmlformats.org/officeDocument/2006/relationships/oleObject" Target="../embeddings/oleObject32.bin"/><Relationship Id="rId1" Type="http://schemas.openxmlformats.org/officeDocument/2006/relationships/slideLayout" Target="../slideLayouts/slideLayout12.xml"/><Relationship Id="rId6" Type="http://schemas.openxmlformats.org/officeDocument/2006/relationships/oleObject" Target="../embeddings/oleObject27.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29.bin"/><Relationship Id="rId19" Type="http://schemas.openxmlformats.org/officeDocument/2006/relationships/image" Target="../media/image36.wmf"/><Relationship Id="rId4" Type="http://schemas.openxmlformats.org/officeDocument/2006/relationships/oleObject" Target="../embeddings/oleObject26.bin"/><Relationship Id="rId9" Type="http://schemas.openxmlformats.org/officeDocument/2006/relationships/image" Target="../media/image31.wmf"/><Relationship Id="rId14" Type="http://schemas.openxmlformats.org/officeDocument/2006/relationships/oleObject" Target="../embeddings/oleObject31.bin"/></Relationships>
</file>

<file path=ppt/slides/_rels/slide60.xml.rels><?xml version="1.0" encoding="UTF-8" standalone="yes"?>
<Relationships xmlns="http://schemas.openxmlformats.org/package/2006/relationships"><Relationship Id="rId13" Type="http://schemas.openxmlformats.org/officeDocument/2006/relationships/image" Target="../media/image509.wmf"/><Relationship Id="rId18" Type="http://schemas.openxmlformats.org/officeDocument/2006/relationships/oleObject" Target="../embeddings/oleObject528.bin"/><Relationship Id="rId26" Type="http://schemas.openxmlformats.org/officeDocument/2006/relationships/oleObject" Target="../embeddings/oleObject532.bin"/><Relationship Id="rId39" Type="http://schemas.openxmlformats.org/officeDocument/2006/relationships/image" Target="../media/image522.wmf"/><Relationship Id="rId21" Type="http://schemas.openxmlformats.org/officeDocument/2006/relationships/image" Target="../media/image513.wmf"/><Relationship Id="rId34" Type="http://schemas.openxmlformats.org/officeDocument/2006/relationships/oleObject" Target="../embeddings/oleObject536.bin"/><Relationship Id="rId42" Type="http://schemas.openxmlformats.org/officeDocument/2006/relationships/oleObject" Target="../embeddings/oleObject540.bin"/><Relationship Id="rId7" Type="http://schemas.openxmlformats.org/officeDocument/2006/relationships/image" Target="../media/image506.wmf"/><Relationship Id="rId2" Type="http://schemas.openxmlformats.org/officeDocument/2006/relationships/oleObject" Target="../embeddings/oleObject520.bin"/><Relationship Id="rId16" Type="http://schemas.openxmlformats.org/officeDocument/2006/relationships/oleObject" Target="../embeddings/oleObject527.bin"/><Relationship Id="rId29" Type="http://schemas.openxmlformats.org/officeDocument/2006/relationships/image" Target="../media/image517.wmf"/><Relationship Id="rId1" Type="http://schemas.openxmlformats.org/officeDocument/2006/relationships/slideLayout" Target="../slideLayouts/slideLayout12.xml"/><Relationship Id="rId6" Type="http://schemas.openxmlformats.org/officeDocument/2006/relationships/oleObject" Target="../embeddings/oleObject522.bin"/><Relationship Id="rId11" Type="http://schemas.openxmlformats.org/officeDocument/2006/relationships/image" Target="../media/image508.wmf"/><Relationship Id="rId24" Type="http://schemas.openxmlformats.org/officeDocument/2006/relationships/oleObject" Target="../embeddings/oleObject531.bin"/><Relationship Id="rId32" Type="http://schemas.openxmlformats.org/officeDocument/2006/relationships/oleObject" Target="../embeddings/oleObject535.bin"/><Relationship Id="rId37" Type="http://schemas.openxmlformats.org/officeDocument/2006/relationships/image" Target="../media/image521.wmf"/><Relationship Id="rId40" Type="http://schemas.openxmlformats.org/officeDocument/2006/relationships/oleObject" Target="../embeddings/oleObject539.bin"/><Relationship Id="rId45" Type="http://schemas.openxmlformats.org/officeDocument/2006/relationships/image" Target="../media/image525.wmf"/><Relationship Id="rId5" Type="http://schemas.openxmlformats.org/officeDocument/2006/relationships/image" Target="../media/image505.wmf"/><Relationship Id="rId15" Type="http://schemas.openxmlformats.org/officeDocument/2006/relationships/image" Target="../media/image510.wmf"/><Relationship Id="rId23" Type="http://schemas.openxmlformats.org/officeDocument/2006/relationships/image" Target="../media/image514.wmf"/><Relationship Id="rId28" Type="http://schemas.openxmlformats.org/officeDocument/2006/relationships/oleObject" Target="../embeddings/oleObject533.bin"/><Relationship Id="rId36" Type="http://schemas.openxmlformats.org/officeDocument/2006/relationships/oleObject" Target="../embeddings/oleObject537.bin"/><Relationship Id="rId10" Type="http://schemas.openxmlformats.org/officeDocument/2006/relationships/oleObject" Target="../embeddings/oleObject524.bin"/><Relationship Id="rId19" Type="http://schemas.openxmlformats.org/officeDocument/2006/relationships/image" Target="../media/image512.wmf"/><Relationship Id="rId31" Type="http://schemas.openxmlformats.org/officeDocument/2006/relationships/image" Target="../media/image518.wmf"/><Relationship Id="rId44" Type="http://schemas.openxmlformats.org/officeDocument/2006/relationships/oleObject" Target="../embeddings/oleObject541.bin"/><Relationship Id="rId4" Type="http://schemas.openxmlformats.org/officeDocument/2006/relationships/oleObject" Target="../embeddings/oleObject521.bin"/><Relationship Id="rId9" Type="http://schemas.openxmlformats.org/officeDocument/2006/relationships/image" Target="../media/image507.wmf"/><Relationship Id="rId14" Type="http://schemas.openxmlformats.org/officeDocument/2006/relationships/oleObject" Target="../embeddings/oleObject526.bin"/><Relationship Id="rId22" Type="http://schemas.openxmlformats.org/officeDocument/2006/relationships/oleObject" Target="../embeddings/oleObject530.bin"/><Relationship Id="rId27" Type="http://schemas.openxmlformats.org/officeDocument/2006/relationships/image" Target="../media/image516.wmf"/><Relationship Id="rId30" Type="http://schemas.openxmlformats.org/officeDocument/2006/relationships/oleObject" Target="../embeddings/oleObject534.bin"/><Relationship Id="rId35" Type="http://schemas.openxmlformats.org/officeDocument/2006/relationships/image" Target="../media/image520.wmf"/><Relationship Id="rId43" Type="http://schemas.openxmlformats.org/officeDocument/2006/relationships/image" Target="../media/image524.wmf"/><Relationship Id="rId8" Type="http://schemas.openxmlformats.org/officeDocument/2006/relationships/oleObject" Target="../embeddings/oleObject523.bin"/><Relationship Id="rId3" Type="http://schemas.openxmlformats.org/officeDocument/2006/relationships/image" Target="../media/image504.wmf"/><Relationship Id="rId12" Type="http://schemas.openxmlformats.org/officeDocument/2006/relationships/oleObject" Target="../embeddings/oleObject525.bin"/><Relationship Id="rId17" Type="http://schemas.openxmlformats.org/officeDocument/2006/relationships/image" Target="../media/image511.wmf"/><Relationship Id="rId25" Type="http://schemas.openxmlformats.org/officeDocument/2006/relationships/image" Target="../media/image515.wmf"/><Relationship Id="rId33" Type="http://schemas.openxmlformats.org/officeDocument/2006/relationships/image" Target="../media/image519.wmf"/><Relationship Id="rId38" Type="http://schemas.openxmlformats.org/officeDocument/2006/relationships/oleObject" Target="../embeddings/oleObject538.bin"/><Relationship Id="rId20" Type="http://schemas.openxmlformats.org/officeDocument/2006/relationships/oleObject" Target="../embeddings/oleObject529.bin"/><Relationship Id="rId41" Type="http://schemas.openxmlformats.org/officeDocument/2006/relationships/image" Target="../media/image523.wmf"/></Relationships>
</file>

<file path=ppt/slides/_rels/slide61.xml.rels><?xml version="1.0" encoding="UTF-8" standalone="yes"?>
<Relationships xmlns="http://schemas.openxmlformats.org/package/2006/relationships"><Relationship Id="rId8" Type="http://schemas.openxmlformats.org/officeDocument/2006/relationships/image" Target="../media/image527.wmf"/><Relationship Id="rId13" Type="http://schemas.openxmlformats.org/officeDocument/2006/relationships/oleObject" Target="../embeddings/oleObject548.bin"/><Relationship Id="rId3" Type="http://schemas.openxmlformats.org/officeDocument/2006/relationships/image" Target="../media/image526.wmf"/><Relationship Id="rId7" Type="http://schemas.openxmlformats.org/officeDocument/2006/relationships/oleObject" Target="../embeddings/oleObject545.bin"/><Relationship Id="rId12" Type="http://schemas.openxmlformats.org/officeDocument/2006/relationships/image" Target="../media/image529.wmf"/><Relationship Id="rId2" Type="http://schemas.openxmlformats.org/officeDocument/2006/relationships/oleObject" Target="../embeddings/oleObject542.bin"/><Relationship Id="rId16" Type="http://schemas.openxmlformats.org/officeDocument/2006/relationships/image" Target="../media/image531.wmf"/><Relationship Id="rId1" Type="http://schemas.openxmlformats.org/officeDocument/2006/relationships/slideLayout" Target="../slideLayouts/slideLayout12.xml"/><Relationship Id="rId6" Type="http://schemas.openxmlformats.org/officeDocument/2006/relationships/oleObject" Target="../embeddings/oleObject544.bin"/><Relationship Id="rId11" Type="http://schemas.openxmlformats.org/officeDocument/2006/relationships/oleObject" Target="../embeddings/oleObject547.bin"/><Relationship Id="rId5" Type="http://schemas.openxmlformats.org/officeDocument/2006/relationships/image" Target="../media/image507.wmf"/><Relationship Id="rId15" Type="http://schemas.openxmlformats.org/officeDocument/2006/relationships/oleObject" Target="../embeddings/oleObject549.bin"/><Relationship Id="rId10" Type="http://schemas.openxmlformats.org/officeDocument/2006/relationships/image" Target="../media/image528.wmf"/><Relationship Id="rId4" Type="http://schemas.openxmlformats.org/officeDocument/2006/relationships/oleObject" Target="../embeddings/oleObject543.bin"/><Relationship Id="rId9" Type="http://schemas.openxmlformats.org/officeDocument/2006/relationships/oleObject" Target="../embeddings/oleObject546.bin"/><Relationship Id="rId14" Type="http://schemas.openxmlformats.org/officeDocument/2006/relationships/image" Target="../media/image530.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53.bin"/><Relationship Id="rId13" Type="http://schemas.openxmlformats.org/officeDocument/2006/relationships/image" Target="../media/image537.wmf"/><Relationship Id="rId3" Type="http://schemas.openxmlformats.org/officeDocument/2006/relationships/image" Target="../media/image532.wmf"/><Relationship Id="rId7" Type="http://schemas.openxmlformats.org/officeDocument/2006/relationships/image" Target="../media/image534.wmf"/><Relationship Id="rId12" Type="http://schemas.openxmlformats.org/officeDocument/2006/relationships/oleObject" Target="../embeddings/oleObject555.bin"/><Relationship Id="rId2" Type="http://schemas.openxmlformats.org/officeDocument/2006/relationships/oleObject" Target="../embeddings/oleObject550.bin"/><Relationship Id="rId1" Type="http://schemas.openxmlformats.org/officeDocument/2006/relationships/slideLayout" Target="../slideLayouts/slideLayout12.xml"/><Relationship Id="rId6" Type="http://schemas.openxmlformats.org/officeDocument/2006/relationships/oleObject" Target="../embeddings/oleObject552.bin"/><Relationship Id="rId11" Type="http://schemas.openxmlformats.org/officeDocument/2006/relationships/image" Target="../media/image536.wmf"/><Relationship Id="rId5" Type="http://schemas.openxmlformats.org/officeDocument/2006/relationships/image" Target="../media/image533.wmf"/><Relationship Id="rId15" Type="http://schemas.openxmlformats.org/officeDocument/2006/relationships/image" Target="../media/image538.wmf"/><Relationship Id="rId10" Type="http://schemas.openxmlformats.org/officeDocument/2006/relationships/oleObject" Target="../embeddings/oleObject554.bin"/><Relationship Id="rId4" Type="http://schemas.openxmlformats.org/officeDocument/2006/relationships/oleObject" Target="../embeddings/oleObject551.bin"/><Relationship Id="rId9" Type="http://schemas.openxmlformats.org/officeDocument/2006/relationships/image" Target="../media/image535.wmf"/><Relationship Id="rId14" Type="http://schemas.openxmlformats.org/officeDocument/2006/relationships/oleObject" Target="../embeddings/oleObject556.bin"/></Relationships>
</file>

<file path=ppt/slides/_rels/slide63.xml.rels><?xml version="1.0" encoding="UTF-8" standalone="yes"?>
<Relationships xmlns="http://schemas.openxmlformats.org/package/2006/relationships"><Relationship Id="rId26" Type="http://schemas.openxmlformats.org/officeDocument/2006/relationships/oleObject" Target="../embeddings/oleObject569.bin"/><Relationship Id="rId21" Type="http://schemas.openxmlformats.org/officeDocument/2006/relationships/image" Target="../media/image548.wmf"/><Relationship Id="rId34" Type="http://schemas.openxmlformats.org/officeDocument/2006/relationships/image" Target="../media/image554.wmf"/><Relationship Id="rId42" Type="http://schemas.openxmlformats.org/officeDocument/2006/relationships/oleObject" Target="../embeddings/oleObject579.bin"/><Relationship Id="rId47" Type="http://schemas.openxmlformats.org/officeDocument/2006/relationships/oleObject" Target="../embeddings/oleObject582.bin"/><Relationship Id="rId50" Type="http://schemas.openxmlformats.org/officeDocument/2006/relationships/image" Target="../media/image560.wmf"/><Relationship Id="rId55" Type="http://schemas.openxmlformats.org/officeDocument/2006/relationships/oleObject" Target="../embeddings/oleObject586.bin"/><Relationship Id="rId63" Type="http://schemas.openxmlformats.org/officeDocument/2006/relationships/oleObject" Target="../embeddings/oleObject590.bin"/><Relationship Id="rId7" Type="http://schemas.openxmlformats.org/officeDocument/2006/relationships/image" Target="../media/image541.wmf"/><Relationship Id="rId2" Type="http://schemas.openxmlformats.org/officeDocument/2006/relationships/oleObject" Target="../embeddings/oleObject557.bin"/><Relationship Id="rId16" Type="http://schemas.openxmlformats.org/officeDocument/2006/relationships/oleObject" Target="../embeddings/oleObject564.bin"/><Relationship Id="rId29" Type="http://schemas.openxmlformats.org/officeDocument/2006/relationships/image" Target="../media/image552.wmf"/><Relationship Id="rId11" Type="http://schemas.openxmlformats.org/officeDocument/2006/relationships/image" Target="../media/image543.wmf"/><Relationship Id="rId24" Type="http://schemas.openxmlformats.org/officeDocument/2006/relationships/oleObject" Target="../embeddings/oleObject568.bin"/><Relationship Id="rId32" Type="http://schemas.openxmlformats.org/officeDocument/2006/relationships/oleObject" Target="../embeddings/oleObject572.bin"/><Relationship Id="rId37" Type="http://schemas.openxmlformats.org/officeDocument/2006/relationships/oleObject" Target="../embeddings/oleObject576.bin"/><Relationship Id="rId40" Type="http://schemas.openxmlformats.org/officeDocument/2006/relationships/oleObject" Target="../embeddings/oleObject578.bin"/><Relationship Id="rId45" Type="http://schemas.openxmlformats.org/officeDocument/2006/relationships/oleObject" Target="../embeddings/oleObject581.bin"/><Relationship Id="rId53" Type="http://schemas.openxmlformats.org/officeDocument/2006/relationships/oleObject" Target="../embeddings/oleObject585.bin"/><Relationship Id="rId58" Type="http://schemas.openxmlformats.org/officeDocument/2006/relationships/image" Target="../media/image564.wmf"/><Relationship Id="rId66" Type="http://schemas.openxmlformats.org/officeDocument/2006/relationships/image" Target="../media/image568.wmf"/><Relationship Id="rId5" Type="http://schemas.openxmlformats.org/officeDocument/2006/relationships/image" Target="../media/image540.wmf"/><Relationship Id="rId61" Type="http://schemas.openxmlformats.org/officeDocument/2006/relationships/oleObject" Target="../embeddings/oleObject589.bin"/><Relationship Id="rId19" Type="http://schemas.openxmlformats.org/officeDocument/2006/relationships/image" Target="../media/image547.wmf"/><Relationship Id="rId14" Type="http://schemas.openxmlformats.org/officeDocument/2006/relationships/oleObject" Target="../embeddings/oleObject563.bin"/><Relationship Id="rId22" Type="http://schemas.openxmlformats.org/officeDocument/2006/relationships/oleObject" Target="../embeddings/oleObject567.bin"/><Relationship Id="rId27" Type="http://schemas.openxmlformats.org/officeDocument/2006/relationships/image" Target="../media/image551.wmf"/><Relationship Id="rId30" Type="http://schemas.openxmlformats.org/officeDocument/2006/relationships/oleObject" Target="../embeddings/oleObject571.bin"/><Relationship Id="rId35" Type="http://schemas.openxmlformats.org/officeDocument/2006/relationships/oleObject" Target="../embeddings/oleObject574.bin"/><Relationship Id="rId43" Type="http://schemas.openxmlformats.org/officeDocument/2006/relationships/oleObject" Target="../embeddings/oleObject580.bin"/><Relationship Id="rId48" Type="http://schemas.openxmlformats.org/officeDocument/2006/relationships/image" Target="../media/image559.wmf"/><Relationship Id="rId56" Type="http://schemas.openxmlformats.org/officeDocument/2006/relationships/image" Target="../media/image563.wmf"/><Relationship Id="rId64" Type="http://schemas.openxmlformats.org/officeDocument/2006/relationships/image" Target="../media/image567.wmf"/><Relationship Id="rId8" Type="http://schemas.openxmlformats.org/officeDocument/2006/relationships/oleObject" Target="../embeddings/oleObject560.bin"/><Relationship Id="rId51" Type="http://schemas.openxmlformats.org/officeDocument/2006/relationships/oleObject" Target="../embeddings/oleObject584.bin"/><Relationship Id="rId3" Type="http://schemas.openxmlformats.org/officeDocument/2006/relationships/image" Target="../media/image539.wmf"/><Relationship Id="rId12" Type="http://schemas.openxmlformats.org/officeDocument/2006/relationships/oleObject" Target="../embeddings/oleObject562.bin"/><Relationship Id="rId17" Type="http://schemas.openxmlformats.org/officeDocument/2006/relationships/image" Target="../media/image546.wmf"/><Relationship Id="rId25" Type="http://schemas.openxmlformats.org/officeDocument/2006/relationships/image" Target="../media/image550.wmf"/><Relationship Id="rId33" Type="http://schemas.openxmlformats.org/officeDocument/2006/relationships/oleObject" Target="../embeddings/oleObject573.bin"/><Relationship Id="rId38" Type="http://schemas.openxmlformats.org/officeDocument/2006/relationships/oleObject" Target="../embeddings/oleObject577.bin"/><Relationship Id="rId46" Type="http://schemas.openxmlformats.org/officeDocument/2006/relationships/image" Target="../media/image558.wmf"/><Relationship Id="rId59" Type="http://schemas.openxmlformats.org/officeDocument/2006/relationships/oleObject" Target="../embeddings/oleObject588.bin"/><Relationship Id="rId20" Type="http://schemas.openxmlformats.org/officeDocument/2006/relationships/oleObject" Target="../embeddings/oleObject566.bin"/><Relationship Id="rId41" Type="http://schemas.openxmlformats.org/officeDocument/2006/relationships/image" Target="../media/image556.wmf"/><Relationship Id="rId54" Type="http://schemas.openxmlformats.org/officeDocument/2006/relationships/image" Target="../media/image562.wmf"/><Relationship Id="rId62" Type="http://schemas.openxmlformats.org/officeDocument/2006/relationships/image" Target="../media/image566.wmf"/><Relationship Id="rId1" Type="http://schemas.openxmlformats.org/officeDocument/2006/relationships/slideLayout" Target="../slideLayouts/slideLayout12.xml"/><Relationship Id="rId6" Type="http://schemas.openxmlformats.org/officeDocument/2006/relationships/oleObject" Target="../embeddings/oleObject559.bin"/><Relationship Id="rId15" Type="http://schemas.openxmlformats.org/officeDocument/2006/relationships/image" Target="../media/image545.wmf"/><Relationship Id="rId23" Type="http://schemas.openxmlformats.org/officeDocument/2006/relationships/image" Target="../media/image549.wmf"/><Relationship Id="rId28" Type="http://schemas.openxmlformats.org/officeDocument/2006/relationships/oleObject" Target="../embeddings/oleObject570.bin"/><Relationship Id="rId36" Type="http://schemas.openxmlformats.org/officeDocument/2006/relationships/oleObject" Target="../embeddings/oleObject575.bin"/><Relationship Id="rId49" Type="http://schemas.openxmlformats.org/officeDocument/2006/relationships/oleObject" Target="../embeddings/oleObject583.bin"/><Relationship Id="rId57" Type="http://schemas.openxmlformats.org/officeDocument/2006/relationships/oleObject" Target="../embeddings/oleObject587.bin"/><Relationship Id="rId10" Type="http://schemas.openxmlformats.org/officeDocument/2006/relationships/oleObject" Target="../embeddings/oleObject561.bin"/><Relationship Id="rId31" Type="http://schemas.openxmlformats.org/officeDocument/2006/relationships/image" Target="../media/image553.wmf"/><Relationship Id="rId44" Type="http://schemas.openxmlformats.org/officeDocument/2006/relationships/image" Target="../media/image557.wmf"/><Relationship Id="rId52" Type="http://schemas.openxmlformats.org/officeDocument/2006/relationships/image" Target="../media/image561.wmf"/><Relationship Id="rId60" Type="http://schemas.openxmlformats.org/officeDocument/2006/relationships/image" Target="../media/image565.wmf"/><Relationship Id="rId65" Type="http://schemas.openxmlformats.org/officeDocument/2006/relationships/oleObject" Target="../embeddings/oleObject591.bin"/><Relationship Id="rId4" Type="http://schemas.openxmlformats.org/officeDocument/2006/relationships/oleObject" Target="../embeddings/oleObject558.bin"/><Relationship Id="rId9" Type="http://schemas.openxmlformats.org/officeDocument/2006/relationships/image" Target="../media/image542.wmf"/><Relationship Id="rId13" Type="http://schemas.openxmlformats.org/officeDocument/2006/relationships/image" Target="../media/image544.wmf"/><Relationship Id="rId18" Type="http://schemas.openxmlformats.org/officeDocument/2006/relationships/oleObject" Target="../embeddings/oleObject565.bin"/><Relationship Id="rId39" Type="http://schemas.openxmlformats.org/officeDocument/2006/relationships/image" Target="../media/image555.wmf"/></Relationships>
</file>

<file path=ppt/slides/_rels/slide64.xml.rels><?xml version="1.0" encoding="UTF-8" standalone="yes"?>
<Relationships xmlns="http://schemas.openxmlformats.org/package/2006/relationships"><Relationship Id="rId13" Type="http://schemas.openxmlformats.org/officeDocument/2006/relationships/image" Target="../media/image574.wmf"/><Relationship Id="rId18" Type="http://schemas.openxmlformats.org/officeDocument/2006/relationships/oleObject" Target="../embeddings/oleObject600.bin"/><Relationship Id="rId26" Type="http://schemas.openxmlformats.org/officeDocument/2006/relationships/oleObject" Target="../embeddings/oleObject604.bin"/><Relationship Id="rId39" Type="http://schemas.openxmlformats.org/officeDocument/2006/relationships/image" Target="../media/image587.wmf"/><Relationship Id="rId21" Type="http://schemas.openxmlformats.org/officeDocument/2006/relationships/image" Target="../media/image578.wmf"/><Relationship Id="rId34" Type="http://schemas.openxmlformats.org/officeDocument/2006/relationships/oleObject" Target="../embeddings/oleObject608.bin"/><Relationship Id="rId42" Type="http://schemas.openxmlformats.org/officeDocument/2006/relationships/oleObject" Target="../embeddings/oleObject612.bin"/><Relationship Id="rId7" Type="http://schemas.openxmlformats.org/officeDocument/2006/relationships/image" Target="../media/image571.wmf"/><Relationship Id="rId2" Type="http://schemas.openxmlformats.org/officeDocument/2006/relationships/oleObject" Target="../embeddings/oleObject592.bin"/><Relationship Id="rId16" Type="http://schemas.openxmlformats.org/officeDocument/2006/relationships/oleObject" Target="../embeddings/oleObject599.bin"/><Relationship Id="rId29" Type="http://schemas.openxmlformats.org/officeDocument/2006/relationships/image" Target="../media/image582.wmf"/><Relationship Id="rId1" Type="http://schemas.openxmlformats.org/officeDocument/2006/relationships/slideLayout" Target="../slideLayouts/slideLayout12.xml"/><Relationship Id="rId6" Type="http://schemas.openxmlformats.org/officeDocument/2006/relationships/oleObject" Target="../embeddings/oleObject594.bin"/><Relationship Id="rId11" Type="http://schemas.openxmlformats.org/officeDocument/2006/relationships/image" Target="../media/image573.wmf"/><Relationship Id="rId24" Type="http://schemas.openxmlformats.org/officeDocument/2006/relationships/oleObject" Target="../embeddings/oleObject603.bin"/><Relationship Id="rId32" Type="http://schemas.openxmlformats.org/officeDocument/2006/relationships/oleObject" Target="../embeddings/oleObject607.bin"/><Relationship Id="rId37" Type="http://schemas.openxmlformats.org/officeDocument/2006/relationships/image" Target="../media/image586.wmf"/><Relationship Id="rId40" Type="http://schemas.openxmlformats.org/officeDocument/2006/relationships/oleObject" Target="../embeddings/oleObject611.bin"/><Relationship Id="rId45" Type="http://schemas.openxmlformats.org/officeDocument/2006/relationships/image" Target="../media/image590.wmf"/><Relationship Id="rId5" Type="http://schemas.openxmlformats.org/officeDocument/2006/relationships/image" Target="../media/image570.wmf"/><Relationship Id="rId15" Type="http://schemas.openxmlformats.org/officeDocument/2006/relationships/image" Target="../media/image575.wmf"/><Relationship Id="rId23" Type="http://schemas.openxmlformats.org/officeDocument/2006/relationships/image" Target="../media/image579.wmf"/><Relationship Id="rId28" Type="http://schemas.openxmlformats.org/officeDocument/2006/relationships/oleObject" Target="../embeddings/oleObject605.bin"/><Relationship Id="rId36" Type="http://schemas.openxmlformats.org/officeDocument/2006/relationships/oleObject" Target="../embeddings/oleObject609.bin"/><Relationship Id="rId10" Type="http://schemas.openxmlformats.org/officeDocument/2006/relationships/oleObject" Target="../embeddings/oleObject596.bin"/><Relationship Id="rId19" Type="http://schemas.openxmlformats.org/officeDocument/2006/relationships/image" Target="../media/image577.wmf"/><Relationship Id="rId31" Type="http://schemas.openxmlformats.org/officeDocument/2006/relationships/image" Target="../media/image583.wmf"/><Relationship Id="rId44" Type="http://schemas.openxmlformats.org/officeDocument/2006/relationships/oleObject" Target="../embeddings/oleObject613.bin"/><Relationship Id="rId4" Type="http://schemas.openxmlformats.org/officeDocument/2006/relationships/oleObject" Target="../embeddings/oleObject593.bin"/><Relationship Id="rId9" Type="http://schemas.openxmlformats.org/officeDocument/2006/relationships/image" Target="../media/image572.wmf"/><Relationship Id="rId14" Type="http://schemas.openxmlformats.org/officeDocument/2006/relationships/oleObject" Target="../embeddings/oleObject598.bin"/><Relationship Id="rId22" Type="http://schemas.openxmlformats.org/officeDocument/2006/relationships/oleObject" Target="../embeddings/oleObject602.bin"/><Relationship Id="rId27" Type="http://schemas.openxmlformats.org/officeDocument/2006/relationships/image" Target="../media/image581.wmf"/><Relationship Id="rId30" Type="http://schemas.openxmlformats.org/officeDocument/2006/relationships/oleObject" Target="../embeddings/oleObject606.bin"/><Relationship Id="rId35" Type="http://schemas.openxmlformats.org/officeDocument/2006/relationships/image" Target="../media/image585.wmf"/><Relationship Id="rId43" Type="http://schemas.openxmlformats.org/officeDocument/2006/relationships/image" Target="../media/image589.wmf"/><Relationship Id="rId8" Type="http://schemas.openxmlformats.org/officeDocument/2006/relationships/oleObject" Target="../embeddings/oleObject595.bin"/><Relationship Id="rId3" Type="http://schemas.openxmlformats.org/officeDocument/2006/relationships/image" Target="../media/image569.wmf"/><Relationship Id="rId12" Type="http://schemas.openxmlformats.org/officeDocument/2006/relationships/oleObject" Target="../embeddings/oleObject597.bin"/><Relationship Id="rId17" Type="http://schemas.openxmlformats.org/officeDocument/2006/relationships/image" Target="../media/image576.wmf"/><Relationship Id="rId25" Type="http://schemas.openxmlformats.org/officeDocument/2006/relationships/image" Target="../media/image580.wmf"/><Relationship Id="rId33" Type="http://schemas.openxmlformats.org/officeDocument/2006/relationships/image" Target="../media/image584.wmf"/><Relationship Id="rId38" Type="http://schemas.openxmlformats.org/officeDocument/2006/relationships/oleObject" Target="../embeddings/oleObject610.bin"/><Relationship Id="rId20" Type="http://schemas.openxmlformats.org/officeDocument/2006/relationships/oleObject" Target="../embeddings/oleObject601.bin"/><Relationship Id="rId41" Type="http://schemas.openxmlformats.org/officeDocument/2006/relationships/image" Target="../media/image588.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17.bin"/><Relationship Id="rId13" Type="http://schemas.openxmlformats.org/officeDocument/2006/relationships/image" Target="../media/image595.wmf"/><Relationship Id="rId18" Type="http://schemas.openxmlformats.org/officeDocument/2006/relationships/oleObject" Target="../embeddings/oleObject622.bin"/><Relationship Id="rId3" Type="http://schemas.openxmlformats.org/officeDocument/2006/relationships/image" Target="../media/image585.wmf"/><Relationship Id="rId7" Type="http://schemas.openxmlformats.org/officeDocument/2006/relationships/image" Target="../media/image592.wmf"/><Relationship Id="rId12" Type="http://schemas.openxmlformats.org/officeDocument/2006/relationships/oleObject" Target="../embeddings/oleObject619.bin"/><Relationship Id="rId17" Type="http://schemas.openxmlformats.org/officeDocument/2006/relationships/image" Target="../media/image597.wmf"/><Relationship Id="rId2" Type="http://schemas.openxmlformats.org/officeDocument/2006/relationships/oleObject" Target="../embeddings/oleObject614.bin"/><Relationship Id="rId16" Type="http://schemas.openxmlformats.org/officeDocument/2006/relationships/oleObject" Target="../embeddings/oleObject621.bin"/><Relationship Id="rId1" Type="http://schemas.openxmlformats.org/officeDocument/2006/relationships/slideLayout" Target="../slideLayouts/slideLayout12.xml"/><Relationship Id="rId6" Type="http://schemas.openxmlformats.org/officeDocument/2006/relationships/oleObject" Target="../embeddings/oleObject616.bin"/><Relationship Id="rId11" Type="http://schemas.openxmlformats.org/officeDocument/2006/relationships/image" Target="../media/image594.wmf"/><Relationship Id="rId5" Type="http://schemas.openxmlformats.org/officeDocument/2006/relationships/image" Target="../media/image591.wmf"/><Relationship Id="rId15" Type="http://schemas.openxmlformats.org/officeDocument/2006/relationships/image" Target="../media/image596.wmf"/><Relationship Id="rId10" Type="http://schemas.openxmlformats.org/officeDocument/2006/relationships/oleObject" Target="../embeddings/oleObject618.bin"/><Relationship Id="rId19" Type="http://schemas.openxmlformats.org/officeDocument/2006/relationships/image" Target="../media/image598.wmf"/><Relationship Id="rId4" Type="http://schemas.openxmlformats.org/officeDocument/2006/relationships/oleObject" Target="../embeddings/oleObject615.bin"/><Relationship Id="rId9" Type="http://schemas.openxmlformats.org/officeDocument/2006/relationships/image" Target="../media/image593.wmf"/><Relationship Id="rId14" Type="http://schemas.openxmlformats.org/officeDocument/2006/relationships/oleObject" Target="../embeddings/oleObject620.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26.bin"/><Relationship Id="rId13" Type="http://schemas.openxmlformats.org/officeDocument/2006/relationships/image" Target="../media/image604.wmf"/><Relationship Id="rId18" Type="http://schemas.openxmlformats.org/officeDocument/2006/relationships/oleObject" Target="../embeddings/oleObject631.bin"/><Relationship Id="rId26" Type="http://schemas.openxmlformats.org/officeDocument/2006/relationships/oleObject" Target="../embeddings/oleObject635.bin"/><Relationship Id="rId3" Type="http://schemas.openxmlformats.org/officeDocument/2006/relationships/image" Target="../media/image599.wmf"/><Relationship Id="rId21" Type="http://schemas.openxmlformats.org/officeDocument/2006/relationships/image" Target="../media/image608.wmf"/><Relationship Id="rId7" Type="http://schemas.openxmlformats.org/officeDocument/2006/relationships/image" Target="../media/image601.wmf"/><Relationship Id="rId12" Type="http://schemas.openxmlformats.org/officeDocument/2006/relationships/oleObject" Target="../embeddings/oleObject628.bin"/><Relationship Id="rId17" Type="http://schemas.openxmlformats.org/officeDocument/2006/relationships/image" Target="../media/image606.wmf"/><Relationship Id="rId25" Type="http://schemas.openxmlformats.org/officeDocument/2006/relationships/image" Target="../media/image610.wmf"/><Relationship Id="rId2" Type="http://schemas.openxmlformats.org/officeDocument/2006/relationships/oleObject" Target="../embeddings/oleObject623.bin"/><Relationship Id="rId16" Type="http://schemas.openxmlformats.org/officeDocument/2006/relationships/oleObject" Target="../embeddings/oleObject630.bin"/><Relationship Id="rId20" Type="http://schemas.openxmlformats.org/officeDocument/2006/relationships/oleObject" Target="../embeddings/oleObject632.bin"/><Relationship Id="rId29" Type="http://schemas.openxmlformats.org/officeDocument/2006/relationships/image" Target="../media/image612.wmf"/><Relationship Id="rId1" Type="http://schemas.openxmlformats.org/officeDocument/2006/relationships/slideLayout" Target="../slideLayouts/slideLayout12.xml"/><Relationship Id="rId6" Type="http://schemas.openxmlformats.org/officeDocument/2006/relationships/oleObject" Target="../embeddings/oleObject625.bin"/><Relationship Id="rId11" Type="http://schemas.openxmlformats.org/officeDocument/2006/relationships/image" Target="../media/image603.wmf"/><Relationship Id="rId24" Type="http://schemas.openxmlformats.org/officeDocument/2006/relationships/oleObject" Target="../embeddings/oleObject634.bin"/><Relationship Id="rId5" Type="http://schemas.openxmlformats.org/officeDocument/2006/relationships/image" Target="../media/image600.wmf"/><Relationship Id="rId15" Type="http://schemas.openxmlformats.org/officeDocument/2006/relationships/image" Target="../media/image605.wmf"/><Relationship Id="rId23" Type="http://schemas.openxmlformats.org/officeDocument/2006/relationships/image" Target="../media/image609.wmf"/><Relationship Id="rId28" Type="http://schemas.openxmlformats.org/officeDocument/2006/relationships/oleObject" Target="../embeddings/oleObject636.bin"/><Relationship Id="rId10" Type="http://schemas.openxmlformats.org/officeDocument/2006/relationships/oleObject" Target="../embeddings/oleObject627.bin"/><Relationship Id="rId19" Type="http://schemas.openxmlformats.org/officeDocument/2006/relationships/image" Target="../media/image607.wmf"/><Relationship Id="rId31" Type="http://schemas.openxmlformats.org/officeDocument/2006/relationships/image" Target="../media/image554.wmf"/><Relationship Id="rId4" Type="http://schemas.openxmlformats.org/officeDocument/2006/relationships/oleObject" Target="../embeddings/oleObject624.bin"/><Relationship Id="rId9" Type="http://schemas.openxmlformats.org/officeDocument/2006/relationships/image" Target="../media/image602.wmf"/><Relationship Id="rId14" Type="http://schemas.openxmlformats.org/officeDocument/2006/relationships/oleObject" Target="../embeddings/oleObject629.bin"/><Relationship Id="rId22" Type="http://schemas.openxmlformats.org/officeDocument/2006/relationships/oleObject" Target="../embeddings/oleObject633.bin"/><Relationship Id="rId27" Type="http://schemas.openxmlformats.org/officeDocument/2006/relationships/image" Target="../media/image611.wmf"/><Relationship Id="rId30" Type="http://schemas.openxmlformats.org/officeDocument/2006/relationships/oleObject" Target="../embeddings/oleObject637.bin"/></Relationships>
</file>

<file path=ppt/slides/_rels/slide67.xml.rels><?xml version="1.0" encoding="UTF-8" standalone="yes"?>
<Relationships xmlns="http://schemas.openxmlformats.org/package/2006/relationships"><Relationship Id="rId26" Type="http://schemas.openxmlformats.org/officeDocument/2006/relationships/oleObject" Target="../embeddings/oleObject650.bin"/><Relationship Id="rId21" Type="http://schemas.openxmlformats.org/officeDocument/2006/relationships/image" Target="../media/image621.wmf"/><Relationship Id="rId42" Type="http://schemas.openxmlformats.org/officeDocument/2006/relationships/oleObject" Target="../embeddings/oleObject658.bin"/><Relationship Id="rId47" Type="http://schemas.openxmlformats.org/officeDocument/2006/relationships/image" Target="../media/image634.wmf"/><Relationship Id="rId63" Type="http://schemas.openxmlformats.org/officeDocument/2006/relationships/image" Target="../media/image641.wmf"/><Relationship Id="rId68" Type="http://schemas.openxmlformats.org/officeDocument/2006/relationships/oleObject" Target="../embeddings/oleObject671.bin"/><Relationship Id="rId7" Type="http://schemas.openxmlformats.org/officeDocument/2006/relationships/image" Target="../media/image615.wmf"/><Relationship Id="rId71" Type="http://schemas.openxmlformats.org/officeDocument/2006/relationships/image" Target="../media/image645.wmf"/><Relationship Id="rId2" Type="http://schemas.openxmlformats.org/officeDocument/2006/relationships/oleObject" Target="../embeddings/oleObject638.bin"/><Relationship Id="rId16" Type="http://schemas.openxmlformats.org/officeDocument/2006/relationships/oleObject" Target="../embeddings/oleObject645.bin"/><Relationship Id="rId29" Type="http://schemas.openxmlformats.org/officeDocument/2006/relationships/image" Target="../media/image625.wmf"/><Relationship Id="rId11" Type="http://schemas.openxmlformats.org/officeDocument/2006/relationships/image" Target="../media/image617.wmf"/><Relationship Id="rId24" Type="http://schemas.openxmlformats.org/officeDocument/2006/relationships/oleObject" Target="../embeddings/oleObject649.bin"/><Relationship Id="rId32" Type="http://schemas.openxmlformats.org/officeDocument/2006/relationships/oleObject" Target="../embeddings/oleObject653.bin"/><Relationship Id="rId37" Type="http://schemas.openxmlformats.org/officeDocument/2006/relationships/image" Target="../media/image629.wmf"/><Relationship Id="rId40" Type="http://schemas.openxmlformats.org/officeDocument/2006/relationships/oleObject" Target="../embeddings/oleObject657.bin"/><Relationship Id="rId45" Type="http://schemas.openxmlformats.org/officeDocument/2006/relationships/image" Target="../media/image633.wmf"/><Relationship Id="rId53" Type="http://schemas.openxmlformats.org/officeDocument/2006/relationships/image" Target="../media/image637.wmf"/><Relationship Id="rId58" Type="http://schemas.openxmlformats.org/officeDocument/2006/relationships/oleObject" Target="../embeddings/oleObject666.bin"/><Relationship Id="rId66" Type="http://schemas.openxmlformats.org/officeDocument/2006/relationships/oleObject" Target="../embeddings/oleObject670.bin"/><Relationship Id="rId5" Type="http://schemas.openxmlformats.org/officeDocument/2006/relationships/image" Target="../media/image614.wmf"/><Relationship Id="rId61" Type="http://schemas.openxmlformats.org/officeDocument/2006/relationships/image" Target="../media/image640.wmf"/><Relationship Id="rId19" Type="http://schemas.openxmlformats.org/officeDocument/2006/relationships/image" Target="../media/image603.wmf"/><Relationship Id="rId14" Type="http://schemas.openxmlformats.org/officeDocument/2006/relationships/oleObject" Target="../embeddings/oleObject644.bin"/><Relationship Id="rId22" Type="http://schemas.openxmlformats.org/officeDocument/2006/relationships/oleObject" Target="../embeddings/oleObject648.bin"/><Relationship Id="rId27" Type="http://schemas.openxmlformats.org/officeDocument/2006/relationships/image" Target="../media/image624.wmf"/><Relationship Id="rId30" Type="http://schemas.openxmlformats.org/officeDocument/2006/relationships/oleObject" Target="../embeddings/oleObject652.bin"/><Relationship Id="rId35" Type="http://schemas.openxmlformats.org/officeDocument/2006/relationships/image" Target="../media/image628.wmf"/><Relationship Id="rId43" Type="http://schemas.openxmlformats.org/officeDocument/2006/relationships/image" Target="../media/image632.wmf"/><Relationship Id="rId48" Type="http://schemas.openxmlformats.org/officeDocument/2006/relationships/oleObject" Target="../embeddings/oleObject661.bin"/><Relationship Id="rId56" Type="http://schemas.openxmlformats.org/officeDocument/2006/relationships/oleObject" Target="../embeddings/oleObject665.bin"/><Relationship Id="rId64" Type="http://schemas.openxmlformats.org/officeDocument/2006/relationships/oleObject" Target="../embeddings/oleObject669.bin"/><Relationship Id="rId69" Type="http://schemas.openxmlformats.org/officeDocument/2006/relationships/image" Target="../media/image644.wmf"/><Relationship Id="rId8" Type="http://schemas.openxmlformats.org/officeDocument/2006/relationships/oleObject" Target="../embeddings/oleObject641.bin"/><Relationship Id="rId51" Type="http://schemas.openxmlformats.org/officeDocument/2006/relationships/image" Target="../media/image636.wmf"/><Relationship Id="rId72" Type="http://schemas.openxmlformats.org/officeDocument/2006/relationships/oleObject" Target="../embeddings/oleObject673.bin"/><Relationship Id="rId3" Type="http://schemas.openxmlformats.org/officeDocument/2006/relationships/image" Target="../media/image613.wmf"/><Relationship Id="rId12" Type="http://schemas.openxmlformats.org/officeDocument/2006/relationships/oleObject" Target="../embeddings/oleObject643.bin"/><Relationship Id="rId17" Type="http://schemas.openxmlformats.org/officeDocument/2006/relationships/image" Target="../media/image620.wmf"/><Relationship Id="rId25" Type="http://schemas.openxmlformats.org/officeDocument/2006/relationships/image" Target="../media/image623.wmf"/><Relationship Id="rId33" Type="http://schemas.openxmlformats.org/officeDocument/2006/relationships/image" Target="../media/image627.wmf"/><Relationship Id="rId38" Type="http://schemas.openxmlformats.org/officeDocument/2006/relationships/oleObject" Target="../embeddings/oleObject656.bin"/><Relationship Id="rId46" Type="http://schemas.openxmlformats.org/officeDocument/2006/relationships/oleObject" Target="../embeddings/oleObject660.bin"/><Relationship Id="rId59" Type="http://schemas.openxmlformats.org/officeDocument/2006/relationships/image" Target="../media/image639.wmf"/><Relationship Id="rId67" Type="http://schemas.openxmlformats.org/officeDocument/2006/relationships/image" Target="../media/image643.wmf"/><Relationship Id="rId20" Type="http://schemas.openxmlformats.org/officeDocument/2006/relationships/oleObject" Target="../embeddings/oleObject647.bin"/><Relationship Id="rId41" Type="http://schemas.openxmlformats.org/officeDocument/2006/relationships/image" Target="../media/image631.wmf"/><Relationship Id="rId54" Type="http://schemas.openxmlformats.org/officeDocument/2006/relationships/oleObject" Target="../embeddings/oleObject664.bin"/><Relationship Id="rId62" Type="http://schemas.openxmlformats.org/officeDocument/2006/relationships/oleObject" Target="../embeddings/oleObject668.bin"/><Relationship Id="rId70" Type="http://schemas.openxmlformats.org/officeDocument/2006/relationships/oleObject" Target="../embeddings/oleObject672.bin"/><Relationship Id="rId1" Type="http://schemas.openxmlformats.org/officeDocument/2006/relationships/slideLayout" Target="../slideLayouts/slideLayout12.xml"/><Relationship Id="rId6" Type="http://schemas.openxmlformats.org/officeDocument/2006/relationships/oleObject" Target="../embeddings/oleObject640.bin"/><Relationship Id="rId15" Type="http://schemas.openxmlformats.org/officeDocument/2006/relationships/image" Target="../media/image619.wmf"/><Relationship Id="rId23" Type="http://schemas.openxmlformats.org/officeDocument/2006/relationships/image" Target="../media/image622.wmf"/><Relationship Id="rId28" Type="http://schemas.openxmlformats.org/officeDocument/2006/relationships/oleObject" Target="../embeddings/oleObject651.bin"/><Relationship Id="rId36" Type="http://schemas.openxmlformats.org/officeDocument/2006/relationships/oleObject" Target="../embeddings/oleObject655.bin"/><Relationship Id="rId49" Type="http://schemas.openxmlformats.org/officeDocument/2006/relationships/image" Target="../media/image635.wmf"/><Relationship Id="rId57" Type="http://schemas.openxmlformats.org/officeDocument/2006/relationships/image" Target="../media/image609.wmf"/><Relationship Id="rId10" Type="http://schemas.openxmlformats.org/officeDocument/2006/relationships/oleObject" Target="../embeddings/oleObject642.bin"/><Relationship Id="rId31" Type="http://schemas.openxmlformats.org/officeDocument/2006/relationships/image" Target="../media/image626.wmf"/><Relationship Id="rId44" Type="http://schemas.openxmlformats.org/officeDocument/2006/relationships/oleObject" Target="../embeddings/oleObject659.bin"/><Relationship Id="rId52" Type="http://schemas.openxmlformats.org/officeDocument/2006/relationships/oleObject" Target="../embeddings/oleObject663.bin"/><Relationship Id="rId60" Type="http://schemas.openxmlformats.org/officeDocument/2006/relationships/oleObject" Target="../embeddings/oleObject667.bin"/><Relationship Id="rId65" Type="http://schemas.openxmlformats.org/officeDocument/2006/relationships/image" Target="../media/image642.wmf"/><Relationship Id="rId4" Type="http://schemas.openxmlformats.org/officeDocument/2006/relationships/oleObject" Target="../embeddings/oleObject639.bin"/><Relationship Id="rId9" Type="http://schemas.openxmlformats.org/officeDocument/2006/relationships/image" Target="../media/image616.wmf"/><Relationship Id="rId13" Type="http://schemas.openxmlformats.org/officeDocument/2006/relationships/image" Target="../media/image618.wmf"/><Relationship Id="rId18" Type="http://schemas.openxmlformats.org/officeDocument/2006/relationships/oleObject" Target="../embeddings/oleObject646.bin"/><Relationship Id="rId39" Type="http://schemas.openxmlformats.org/officeDocument/2006/relationships/image" Target="../media/image630.wmf"/><Relationship Id="rId34" Type="http://schemas.openxmlformats.org/officeDocument/2006/relationships/oleObject" Target="../embeddings/oleObject654.bin"/><Relationship Id="rId50" Type="http://schemas.openxmlformats.org/officeDocument/2006/relationships/oleObject" Target="../embeddings/oleObject662.bin"/><Relationship Id="rId55" Type="http://schemas.openxmlformats.org/officeDocument/2006/relationships/image" Target="../media/image638.wmf"/></Relationships>
</file>

<file path=ppt/slides/_rels/slide68.xml.rels><?xml version="1.0" encoding="UTF-8" standalone="yes"?>
<Relationships xmlns="http://schemas.openxmlformats.org/package/2006/relationships"><Relationship Id="rId13" Type="http://schemas.openxmlformats.org/officeDocument/2006/relationships/image" Target="../media/image651.wmf"/><Relationship Id="rId18" Type="http://schemas.openxmlformats.org/officeDocument/2006/relationships/oleObject" Target="../embeddings/oleObject682.bin"/><Relationship Id="rId26" Type="http://schemas.openxmlformats.org/officeDocument/2006/relationships/oleObject" Target="../embeddings/oleObject687.bin"/><Relationship Id="rId21" Type="http://schemas.openxmlformats.org/officeDocument/2006/relationships/image" Target="../media/image655.wmf"/><Relationship Id="rId34" Type="http://schemas.openxmlformats.org/officeDocument/2006/relationships/oleObject" Target="../embeddings/oleObject691.bin"/><Relationship Id="rId7" Type="http://schemas.openxmlformats.org/officeDocument/2006/relationships/image" Target="../media/image648.wmf"/><Relationship Id="rId12" Type="http://schemas.openxmlformats.org/officeDocument/2006/relationships/oleObject" Target="../embeddings/oleObject679.bin"/><Relationship Id="rId17" Type="http://schemas.openxmlformats.org/officeDocument/2006/relationships/image" Target="../media/image653.wmf"/><Relationship Id="rId25" Type="http://schemas.openxmlformats.org/officeDocument/2006/relationships/image" Target="../media/image656.wmf"/><Relationship Id="rId33" Type="http://schemas.openxmlformats.org/officeDocument/2006/relationships/image" Target="../media/image660.wmf"/><Relationship Id="rId2" Type="http://schemas.openxmlformats.org/officeDocument/2006/relationships/oleObject" Target="../embeddings/oleObject674.bin"/><Relationship Id="rId16" Type="http://schemas.openxmlformats.org/officeDocument/2006/relationships/oleObject" Target="../embeddings/oleObject681.bin"/><Relationship Id="rId20" Type="http://schemas.openxmlformats.org/officeDocument/2006/relationships/oleObject" Target="../embeddings/oleObject683.bin"/><Relationship Id="rId29" Type="http://schemas.openxmlformats.org/officeDocument/2006/relationships/image" Target="../media/image658.wmf"/><Relationship Id="rId1" Type="http://schemas.openxmlformats.org/officeDocument/2006/relationships/slideLayout" Target="../slideLayouts/slideLayout12.xml"/><Relationship Id="rId6" Type="http://schemas.openxmlformats.org/officeDocument/2006/relationships/oleObject" Target="../embeddings/oleObject676.bin"/><Relationship Id="rId11" Type="http://schemas.openxmlformats.org/officeDocument/2006/relationships/image" Target="../media/image650.wmf"/><Relationship Id="rId24" Type="http://schemas.openxmlformats.org/officeDocument/2006/relationships/oleObject" Target="../embeddings/oleObject686.bin"/><Relationship Id="rId32" Type="http://schemas.openxmlformats.org/officeDocument/2006/relationships/oleObject" Target="../embeddings/oleObject690.bin"/><Relationship Id="rId37" Type="http://schemas.openxmlformats.org/officeDocument/2006/relationships/oleObject" Target="../embeddings/oleObject694.bin"/><Relationship Id="rId5" Type="http://schemas.openxmlformats.org/officeDocument/2006/relationships/image" Target="../media/image647.wmf"/><Relationship Id="rId15" Type="http://schemas.openxmlformats.org/officeDocument/2006/relationships/image" Target="../media/image652.wmf"/><Relationship Id="rId23" Type="http://schemas.openxmlformats.org/officeDocument/2006/relationships/oleObject" Target="../embeddings/oleObject685.bin"/><Relationship Id="rId28" Type="http://schemas.openxmlformats.org/officeDocument/2006/relationships/oleObject" Target="../embeddings/oleObject688.bin"/><Relationship Id="rId36" Type="http://schemas.openxmlformats.org/officeDocument/2006/relationships/oleObject" Target="../embeddings/oleObject693.bin"/><Relationship Id="rId10" Type="http://schemas.openxmlformats.org/officeDocument/2006/relationships/oleObject" Target="../embeddings/oleObject678.bin"/><Relationship Id="rId19" Type="http://schemas.openxmlformats.org/officeDocument/2006/relationships/image" Target="../media/image654.wmf"/><Relationship Id="rId31" Type="http://schemas.openxmlformats.org/officeDocument/2006/relationships/image" Target="../media/image659.wmf"/><Relationship Id="rId4" Type="http://schemas.openxmlformats.org/officeDocument/2006/relationships/oleObject" Target="../embeddings/oleObject675.bin"/><Relationship Id="rId9" Type="http://schemas.openxmlformats.org/officeDocument/2006/relationships/image" Target="../media/image649.wmf"/><Relationship Id="rId14" Type="http://schemas.openxmlformats.org/officeDocument/2006/relationships/oleObject" Target="../embeddings/oleObject680.bin"/><Relationship Id="rId22" Type="http://schemas.openxmlformats.org/officeDocument/2006/relationships/oleObject" Target="../embeddings/oleObject684.bin"/><Relationship Id="rId27" Type="http://schemas.openxmlformats.org/officeDocument/2006/relationships/image" Target="../media/image657.wmf"/><Relationship Id="rId30" Type="http://schemas.openxmlformats.org/officeDocument/2006/relationships/oleObject" Target="../embeddings/oleObject689.bin"/><Relationship Id="rId35" Type="http://schemas.openxmlformats.org/officeDocument/2006/relationships/oleObject" Target="../embeddings/oleObject692.bin"/><Relationship Id="rId8" Type="http://schemas.openxmlformats.org/officeDocument/2006/relationships/oleObject" Target="../embeddings/oleObject677.bin"/><Relationship Id="rId3" Type="http://schemas.openxmlformats.org/officeDocument/2006/relationships/image" Target="../media/image646.wmf"/></Relationships>
</file>

<file path=ppt/slides/_rels/slide69.xml.rels><?xml version="1.0" encoding="UTF-8" standalone="yes"?>
<Relationships xmlns="http://schemas.openxmlformats.org/package/2006/relationships"><Relationship Id="rId13" Type="http://schemas.openxmlformats.org/officeDocument/2006/relationships/image" Target="../media/image666.wmf"/><Relationship Id="rId18" Type="http://schemas.openxmlformats.org/officeDocument/2006/relationships/oleObject" Target="../embeddings/oleObject703.bin"/><Relationship Id="rId26" Type="http://schemas.openxmlformats.org/officeDocument/2006/relationships/oleObject" Target="../embeddings/oleObject707.bin"/><Relationship Id="rId39" Type="http://schemas.openxmlformats.org/officeDocument/2006/relationships/image" Target="../media/image679.wmf"/><Relationship Id="rId21" Type="http://schemas.openxmlformats.org/officeDocument/2006/relationships/image" Target="../media/image670.wmf"/><Relationship Id="rId34" Type="http://schemas.openxmlformats.org/officeDocument/2006/relationships/oleObject" Target="../embeddings/oleObject711.bin"/><Relationship Id="rId7" Type="http://schemas.openxmlformats.org/officeDocument/2006/relationships/image" Target="../media/image663.wmf"/><Relationship Id="rId2" Type="http://schemas.openxmlformats.org/officeDocument/2006/relationships/oleObject" Target="../embeddings/oleObject695.bin"/><Relationship Id="rId16" Type="http://schemas.openxmlformats.org/officeDocument/2006/relationships/oleObject" Target="../embeddings/oleObject702.bin"/><Relationship Id="rId20" Type="http://schemas.openxmlformats.org/officeDocument/2006/relationships/oleObject" Target="../embeddings/oleObject704.bin"/><Relationship Id="rId29" Type="http://schemas.openxmlformats.org/officeDocument/2006/relationships/image" Target="../media/image674.wmf"/><Relationship Id="rId41" Type="http://schemas.openxmlformats.org/officeDocument/2006/relationships/oleObject" Target="../embeddings/oleObject715.bin"/><Relationship Id="rId1" Type="http://schemas.openxmlformats.org/officeDocument/2006/relationships/slideLayout" Target="../slideLayouts/slideLayout12.xml"/><Relationship Id="rId6" Type="http://schemas.openxmlformats.org/officeDocument/2006/relationships/oleObject" Target="../embeddings/oleObject697.bin"/><Relationship Id="rId11" Type="http://schemas.openxmlformats.org/officeDocument/2006/relationships/image" Target="../media/image665.wmf"/><Relationship Id="rId24" Type="http://schemas.openxmlformats.org/officeDocument/2006/relationships/oleObject" Target="../embeddings/oleObject706.bin"/><Relationship Id="rId32" Type="http://schemas.openxmlformats.org/officeDocument/2006/relationships/oleObject" Target="../embeddings/oleObject710.bin"/><Relationship Id="rId37" Type="http://schemas.openxmlformats.org/officeDocument/2006/relationships/image" Target="../media/image678.wmf"/><Relationship Id="rId40" Type="http://schemas.openxmlformats.org/officeDocument/2006/relationships/oleObject" Target="../embeddings/oleObject714.bin"/><Relationship Id="rId5" Type="http://schemas.openxmlformats.org/officeDocument/2006/relationships/image" Target="../media/image662.wmf"/><Relationship Id="rId15" Type="http://schemas.openxmlformats.org/officeDocument/2006/relationships/image" Target="../media/image667.wmf"/><Relationship Id="rId23" Type="http://schemas.openxmlformats.org/officeDocument/2006/relationships/image" Target="../media/image671.wmf"/><Relationship Id="rId28" Type="http://schemas.openxmlformats.org/officeDocument/2006/relationships/oleObject" Target="../embeddings/oleObject708.bin"/><Relationship Id="rId36" Type="http://schemas.openxmlformats.org/officeDocument/2006/relationships/oleObject" Target="../embeddings/oleObject712.bin"/><Relationship Id="rId10" Type="http://schemas.openxmlformats.org/officeDocument/2006/relationships/oleObject" Target="../embeddings/oleObject699.bin"/><Relationship Id="rId19" Type="http://schemas.openxmlformats.org/officeDocument/2006/relationships/image" Target="../media/image669.wmf"/><Relationship Id="rId31" Type="http://schemas.openxmlformats.org/officeDocument/2006/relationships/image" Target="../media/image675.wmf"/><Relationship Id="rId4" Type="http://schemas.openxmlformats.org/officeDocument/2006/relationships/oleObject" Target="../embeddings/oleObject696.bin"/><Relationship Id="rId9" Type="http://schemas.openxmlformats.org/officeDocument/2006/relationships/image" Target="../media/image664.wmf"/><Relationship Id="rId14" Type="http://schemas.openxmlformats.org/officeDocument/2006/relationships/oleObject" Target="../embeddings/oleObject701.bin"/><Relationship Id="rId22" Type="http://schemas.openxmlformats.org/officeDocument/2006/relationships/oleObject" Target="../embeddings/oleObject705.bin"/><Relationship Id="rId27" Type="http://schemas.openxmlformats.org/officeDocument/2006/relationships/image" Target="../media/image673.wmf"/><Relationship Id="rId30" Type="http://schemas.openxmlformats.org/officeDocument/2006/relationships/oleObject" Target="../embeddings/oleObject709.bin"/><Relationship Id="rId35" Type="http://schemas.openxmlformats.org/officeDocument/2006/relationships/image" Target="../media/image677.wmf"/><Relationship Id="rId8" Type="http://schemas.openxmlformats.org/officeDocument/2006/relationships/oleObject" Target="../embeddings/oleObject698.bin"/><Relationship Id="rId3" Type="http://schemas.openxmlformats.org/officeDocument/2006/relationships/image" Target="../media/image661.wmf"/><Relationship Id="rId12" Type="http://schemas.openxmlformats.org/officeDocument/2006/relationships/oleObject" Target="../embeddings/oleObject700.bin"/><Relationship Id="rId17" Type="http://schemas.openxmlformats.org/officeDocument/2006/relationships/image" Target="../media/image668.wmf"/><Relationship Id="rId25" Type="http://schemas.openxmlformats.org/officeDocument/2006/relationships/image" Target="../media/image672.wmf"/><Relationship Id="rId33" Type="http://schemas.openxmlformats.org/officeDocument/2006/relationships/image" Target="../media/image676.wmf"/><Relationship Id="rId38" Type="http://schemas.openxmlformats.org/officeDocument/2006/relationships/oleObject" Target="../embeddings/oleObject713.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39.wmf"/><Relationship Id="rId12" Type="http://schemas.openxmlformats.org/officeDocument/2006/relationships/oleObject" Target="../embeddings/oleObject39.bin"/><Relationship Id="rId17" Type="http://schemas.openxmlformats.org/officeDocument/2006/relationships/image" Target="../media/image44.wmf"/><Relationship Id="rId2" Type="http://schemas.openxmlformats.org/officeDocument/2006/relationships/oleObject" Target="../embeddings/oleObject34.bin"/><Relationship Id="rId16" Type="http://schemas.openxmlformats.org/officeDocument/2006/relationships/oleObject" Target="../embeddings/oleObject41.bin"/><Relationship Id="rId1" Type="http://schemas.openxmlformats.org/officeDocument/2006/relationships/slideLayout" Target="../slideLayouts/slideLayout12.xml"/><Relationship Id="rId6" Type="http://schemas.openxmlformats.org/officeDocument/2006/relationships/oleObject" Target="../embeddings/oleObject36.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image" Target="../media/image43.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0.wmf"/><Relationship Id="rId14" Type="http://schemas.openxmlformats.org/officeDocument/2006/relationships/oleObject" Target="../embeddings/oleObject40.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719.bin"/><Relationship Id="rId13" Type="http://schemas.openxmlformats.org/officeDocument/2006/relationships/image" Target="../media/image685.wmf"/><Relationship Id="rId18" Type="http://schemas.openxmlformats.org/officeDocument/2006/relationships/oleObject" Target="../embeddings/oleObject724.bin"/><Relationship Id="rId3" Type="http://schemas.openxmlformats.org/officeDocument/2006/relationships/image" Target="../media/image680.wmf"/><Relationship Id="rId21" Type="http://schemas.openxmlformats.org/officeDocument/2006/relationships/image" Target="../media/image689.wmf"/><Relationship Id="rId7" Type="http://schemas.openxmlformats.org/officeDocument/2006/relationships/image" Target="../media/image682.wmf"/><Relationship Id="rId12" Type="http://schemas.openxmlformats.org/officeDocument/2006/relationships/oleObject" Target="../embeddings/oleObject721.bin"/><Relationship Id="rId17" Type="http://schemas.openxmlformats.org/officeDocument/2006/relationships/image" Target="../media/image687.wmf"/><Relationship Id="rId2" Type="http://schemas.openxmlformats.org/officeDocument/2006/relationships/oleObject" Target="../embeddings/oleObject716.bin"/><Relationship Id="rId16" Type="http://schemas.openxmlformats.org/officeDocument/2006/relationships/oleObject" Target="../embeddings/oleObject723.bin"/><Relationship Id="rId20" Type="http://schemas.openxmlformats.org/officeDocument/2006/relationships/oleObject" Target="../embeddings/oleObject725.bin"/><Relationship Id="rId1" Type="http://schemas.openxmlformats.org/officeDocument/2006/relationships/slideLayout" Target="../slideLayouts/slideLayout12.xml"/><Relationship Id="rId6" Type="http://schemas.openxmlformats.org/officeDocument/2006/relationships/oleObject" Target="../embeddings/oleObject718.bin"/><Relationship Id="rId11" Type="http://schemas.openxmlformats.org/officeDocument/2006/relationships/image" Target="../media/image684.wmf"/><Relationship Id="rId5" Type="http://schemas.openxmlformats.org/officeDocument/2006/relationships/image" Target="../media/image681.wmf"/><Relationship Id="rId15" Type="http://schemas.openxmlformats.org/officeDocument/2006/relationships/image" Target="../media/image686.wmf"/><Relationship Id="rId23" Type="http://schemas.openxmlformats.org/officeDocument/2006/relationships/image" Target="../media/image690.wmf"/><Relationship Id="rId10" Type="http://schemas.openxmlformats.org/officeDocument/2006/relationships/oleObject" Target="../embeddings/oleObject720.bin"/><Relationship Id="rId19" Type="http://schemas.openxmlformats.org/officeDocument/2006/relationships/image" Target="../media/image688.wmf"/><Relationship Id="rId4" Type="http://schemas.openxmlformats.org/officeDocument/2006/relationships/oleObject" Target="../embeddings/oleObject717.bin"/><Relationship Id="rId9" Type="http://schemas.openxmlformats.org/officeDocument/2006/relationships/image" Target="../media/image683.wmf"/><Relationship Id="rId14" Type="http://schemas.openxmlformats.org/officeDocument/2006/relationships/oleObject" Target="../embeddings/oleObject722.bin"/><Relationship Id="rId22" Type="http://schemas.openxmlformats.org/officeDocument/2006/relationships/oleObject" Target="../embeddings/oleObject726.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730.bin"/><Relationship Id="rId13" Type="http://schemas.openxmlformats.org/officeDocument/2006/relationships/image" Target="../media/image696.wmf"/><Relationship Id="rId18" Type="http://schemas.openxmlformats.org/officeDocument/2006/relationships/oleObject" Target="../embeddings/oleObject735.bin"/><Relationship Id="rId3" Type="http://schemas.openxmlformats.org/officeDocument/2006/relationships/image" Target="../media/image691.wmf"/><Relationship Id="rId21" Type="http://schemas.openxmlformats.org/officeDocument/2006/relationships/image" Target="../media/image700.wmf"/><Relationship Id="rId7" Type="http://schemas.openxmlformats.org/officeDocument/2006/relationships/image" Target="../media/image693.wmf"/><Relationship Id="rId12" Type="http://schemas.openxmlformats.org/officeDocument/2006/relationships/oleObject" Target="../embeddings/oleObject732.bin"/><Relationship Id="rId17" Type="http://schemas.openxmlformats.org/officeDocument/2006/relationships/image" Target="../media/image698.wmf"/><Relationship Id="rId25" Type="http://schemas.openxmlformats.org/officeDocument/2006/relationships/image" Target="../media/image702.wmf"/><Relationship Id="rId2" Type="http://schemas.openxmlformats.org/officeDocument/2006/relationships/oleObject" Target="../embeddings/oleObject727.bin"/><Relationship Id="rId16" Type="http://schemas.openxmlformats.org/officeDocument/2006/relationships/oleObject" Target="../embeddings/oleObject734.bin"/><Relationship Id="rId20" Type="http://schemas.openxmlformats.org/officeDocument/2006/relationships/oleObject" Target="../embeddings/oleObject736.bin"/><Relationship Id="rId1" Type="http://schemas.openxmlformats.org/officeDocument/2006/relationships/slideLayout" Target="../slideLayouts/slideLayout12.xml"/><Relationship Id="rId6" Type="http://schemas.openxmlformats.org/officeDocument/2006/relationships/oleObject" Target="../embeddings/oleObject729.bin"/><Relationship Id="rId11" Type="http://schemas.openxmlformats.org/officeDocument/2006/relationships/image" Target="../media/image695.wmf"/><Relationship Id="rId24" Type="http://schemas.openxmlformats.org/officeDocument/2006/relationships/oleObject" Target="../embeddings/oleObject738.bin"/><Relationship Id="rId5" Type="http://schemas.openxmlformats.org/officeDocument/2006/relationships/image" Target="../media/image692.wmf"/><Relationship Id="rId15" Type="http://schemas.openxmlformats.org/officeDocument/2006/relationships/image" Target="../media/image697.wmf"/><Relationship Id="rId23" Type="http://schemas.openxmlformats.org/officeDocument/2006/relationships/image" Target="../media/image701.wmf"/><Relationship Id="rId10" Type="http://schemas.openxmlformats.org/officeDocument/2006/relationships/oleObject" Target="../embeddings/oleObject731.bin"/><Relationship Id="rId19" Type="http://schemas.openxmlformats.org/officeDocument/2006/relationships/image" Target="../media/image699.wmf"/><Relationship Id="rId4" Type="http://schemas.openxmlformats.org/officeDocument/2006/relationships/oleObject" Target="../embeddings/oleObject728.bin"/><Relationship Id="rId9" Type="http://schemas.openxmlformats.org/officeDocument/2006/relationships/image" Target="../media/image694.wmf"/><Relationship Id="rId14" Type="http://schemas.openxmlformats.org/officeDocument/2006/relationships/oleObject" Target="../embeddings/oleObject733.bin"/><Relationship Id="rId22" Type="http://schemas.openxmlformats.org/officeDocument/2006/relationships/oleObject" Target="../embeddings/oleObject737.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742.bin"/><Relationship Id="rId13" Type="http://schemas.openxmlformats.org/officeDocument/2006/relationships/image" Target="../media/image708.wmf"/><Relationship Id="rId18" Type="http://schemas.openxmlformats.org/officeDocument/2006/relationships/oleObject" Target="../embeddings/oleObject747.bin"/><Relationship Id="rId26" Type="http://schemas.openxmlformats.org/officeDocument/2006/relationships/oleObject" Target="../embeddings/oleObject751.bin"/><Relationship Id="rId3" Type="http://schemas.openxmlformats.org/officeDocument/2006/relationships/image" Target="../media/image703.wmf"/><Relationship Id="rId21" Type="http://schemas.openxmlformats.org/officeDocument/2006/relationships/image" Target="../media/image712.wmf"/><Relationship Id="rId7" Type="http://schemas.openxmlformats.org/officeDocument/2006/relationships/image" Target="../media/image705.wmf"/><Relationship Id="rId12" Type="http://schemas.openxmlformats.org/officeDocument/2006/relationships/oleObject" Target="../embeddings/oleObject744.bin"/><Relationship Id="rId17" Type="http://schemas.openxmlformats.org/officeDocument/2006/relationships/image" Target="../media/image710.wmf"/><Relationship Id="rId25" Type="http://schemas.openxmlformats.org/officeDocument/2006/relationships/image" Target="../media/image714.wmf"/><Relationship Id="rId2" Type="http://schemas.openxmlformats.org/officeDocument/2006/relationships/oleObject" Target="../embeddings/oleObject739.bin"/><Relationship Id="rId16" Type="http://schemas.openxmlformats.org/officeDocument/2006/relationships/oleObject" Target="../embeddings/oleObject746.bin"/><Relationship Id="rId20" Type="http://schemas.openxmlformats.org/officeDocument/2006/relationships/oleObject" Target="../embeddings/oleObject748.bin"/><Relationship Id="rId1" Type="http://schemas.openxmlformats.org/officeDocument/2006/relationships/slideLayout" Target="../slideLayouts/slideLayout12.xml"/><Relationship Id="rId6" Type="http://schemas.openxmlformats.org/officeDocument/2006/relationships/oleObject" Target="../embeddings/oleObject741.bin"/><Relationship Id="rId11" Type="http://schemas.openxmlformats.org/officeDocument/2006/relationships/image" Target="../media/image707.wmf"/><Relationship Id="rId24" Type="http://schemas.openxmlformats.org/officeDocument/2006/relationships/oleObject" Target="../embeddings/oleObject750.bin"/><Relationship Id="rId5" Type="http://schemas.openxmlformats.org/officeDocument/2006/relationships/image" Target="../media/image704.wmf"/><Relationship Id="rId15" Type="http://schemas.openxmlformats.org/officeDocument/2006/relationships/image" Target="../media/image709.wmf"/><Relationship Id="rId23" Type="http://schemas.openxmlformats.org/officeDocument/2006/relationships/image" Target="../media/image713.wmf"/><Relationship Id="rId10" Type="http://schemas.openxmlformats.org/officeDocument/2006/relationships/oleObject" Target="../embeddings/oleObject743.bin"/><Relationship Id="rId19" Type="http://schemas.openxmlformats.org/officeDocument/2006/relationships/image" Target="../media/image711.wmf"/><Relationship Id="rId4" Type="http://schemas.openxmlformats.org/officeDocument/2006/relationships/oleObject" Target="../embeddings/oleObject740.bin"/><Relationship Id="rId9" Type="http://schemas.openxmlformats.org/officeDocument/2006/relationships/image" Target="../media/image706.wmf"/><Relationship Id="rId14" Type="http://schemas.openxmlformats.org/officeDocument/2006/relationships/oleObject" Target="../embeddings/oleObject745.bin"/><Relationship Id="rId22" Type="http://schemas.openxmlformats.org/officeDocument/2006/relationships/oleObject" Target="../embeddings/oleObject749.bin"/><Relationship Id="rId27" Type="http://schemas.openxmlformats.org/officeDocument/2006/relationships/image" Target="../media/image715.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55.bin"/><Relationship Id="rId13" Type="http://schemas.openxmlformats.org/officeDocument/2006/relationships/image" Target="../media/image721.wmf"/><Relationship Id="rId18" Type="http://schemas.openxmlformats.org/officeDocument/2006/relationships/oleObject" Target="../embeddings/oleObject760.bin"/><Relationship Id="rId26" Type="http://schemas.openxmlformats.org/officeDocument/2006/relationships/oleObject" Target="../embeddings/oleObject764.bin"/><Relationship Id="rId3" Type="http://schemas.openxmlformats.org/officeDocument/2006/relationships/image" Target="../media/image716.wmf"/><Relationship Id="rId21" Type="http://schemas.openxmlformats.org/officeDocument/2006/relationships/image" Target="../media/image725.wmf"/><Relationship Id="rId7" Type="http://schemas.openxmlformats.org/officeDocument/2006/relationships/image" Target="../media/image718.wmf"/><Relationship Id="rId12" Type="http://schemas.openxmlformats.org/officeDocument/2006/relationships/oleObject" Target="../embeddings/oleObject757.bin"/><Relationship Id="rId17" Type="http://schemas.openxmlformats.org/officeDocument/2006/relationships/image" Target="../media/image723.wmf"/><Relationship Id="rId25" Type="http://schemas.openxmlformats.org/officeDocument/2006/relationships/image" Target="../media/image727.wmf"/><Relationship Id="rId2" Type="http://schemas.openxmlformats.org/officeDocument/2006/relationships/oleObject" Target="../embeddings/oleObject752.bin"/><Relationship Id="rId16" Type="http://schemas.openxmlformats.org/officeDocument/2006/relationships/oleObject" Target="../embeddings/oleObject759.bin"/><Relationship Id="rId20" Type="http://schemas.openxmlformats.org/officeDocument/2006/relationships/oleObject" Target="../embeddings/oleObject761.bin"/><Relationship Id="rId29" Type="http://schemas.openxmlformats.org/officeDocument/2006/relationships/image" Target="../media/image729.wmf"/><Relationship Id="rId1" Type="http://schemas.openxmlformats.org/officeDocument/2006/relationships/slideLayout" Target="../slideLayouts/slideLayout12.xml"/><Relationship Id="rId6" Type="http://schemas.openxmlformats.org/officeDocument/2006/relationships/oleObject" Target="../embeddings/oleObject754.bin"/><Relationship Id="rId11" Type="http://schemas.openxmlformats.org/officeDocument/2006/relationships/image" Target="../media/image720.wmf"/><Relationship Id="rId24" Type="http://schemas.openxmlformats.org/officeDocument/2006/relationships/oleObject" Target="../embeddings/oleObject763.bin"/><Relationship Id="rId5" Type="http://schemas.openxmlformats.org/officeDocument/2006/relationships/image" Target="../media/image717.wmf"/><Relationship Id="rId15" Type="http://schemas.openxmlformats.org/officeDocument/2006/relationships/image" Target="../media/image722.wmf"/><Relationship Id="rId23" Type="http://schemas.openxmlformats.org/officeDocument/2006/relationships/image" Target="../media/image726.wmf"/><Relationship Id="rId28" Type="http://schemas.openxmlformats.org/officeDocument/2006/relationships/oleObject" Target="../embeddings/oleObject765.bin"/><Relationship Id="rId10" Type="http://schemas.openxmlformats.org/officeDocument/2006/relationships/oleObject" Target="../embeddings/oleObject756.bin"/><Relationship Id="rId19" Type="http://schemas.openxmlformats.org/officeDocument/2006/relationships/image" Target="../media/image724.wmf"/><Relationship Id="rId4" Type="http://schemas.openxmlformats.org/officeDocument/2006/relationships/oleObject" Target="../embeddings/oleObject753.bin"/><Relationship Id="rId9" Type="http://schemas.openxmlformats.org/officeDocument/2006/relationships/image" Target="../media/image719.wmf"/><Relationship Id="rId14" Type="http://schemas.openxmlformats.org/officeDocument/2006/relationships/oleObject" Target="../embeddings/oleObject758.bin"/><Relationship Id="rId22" Type="http://schemas.openxmlformats.org/officeDocument/2006/relationships/oleObject" Target="../embeddings/oleObject762.bin"/><Relationship Id="rId27" Type="http://schemas.openxmlformats.org/officeDocument/2006/relationships/image" Target="../media/image728.wmf"/></Relationships>
</file>

<file path=ppt/slides/_rels/slide74.xml.rels><?xml version="1.0" encoding="UTF-8" standalone="yes"?>
<Relationships xmlns="http://schemas.openxmlformats.org/package/2006/relationships"><Relationship Id="rId13" Type="http://schemas.openxmlformats.org/officeDocument/2006/relationships/image" Target="../media/image735.wmf"/><Relationship Id="rId18" Type="http://schemas.openxmlformats.org/officeDocument/2006/relationships/oleObject" Target="../embeddings/oleObject774.bin"/><Relationship Id="rId26" Type="http://schemas.openxmlformats.org/officeDocument/2006/relationships/oleObject" Target="../embeddings/oleObject778.bin"/><Relationship Id="rId39" Type="http://schemas.openxmlformats.org/officeDocument/2006/relationships/image" Target="../media/image748.wmf"/><Relationship Id="rId21" Type="http://schemas.openxmlformats.org/officeDocument/2006/relationships/image" Target="../media/image739.wmf"/><Relationship Id="rId34" Type="http://schemas.openxmlformats.org/officeDocument/2006/relationships/oleObject" Target="../embeddings/oleObject782.bin"/><Relationship Id="rId42" Type="http://schemas.openxmlformats.org/officeDocument/2006/relationships/oleObject" Target="../embeddings/oleObject786.bin"/><Relationship Id="rId47" Type="http://schemas.openxmlformats.org/officeDocument/2006/relationships/image" Target="../media/image752.wmf"/><Relationship Id="rId50" Type="http://schemas.openxmlformats.org/officeDocument/2006/relationships/oleObject" Target="../embeddings/oleObject790.bin"/><Relationship Id="rId55" Type="http://schemas.openxmlformats.org/officeDocument/2006/relationships/image" Target="../media/image756.wmf"/><Relationship Id="rId7" Type="http://schemas.openxmlformats.org/officeDocument/2006/relationships/image" Target="../media/image732.wmf"/><Relationship Id="rId2" Type="http://schemas.openxmlformats.org/officeDocument/2006/relationships/oleObject" Target="../embeddings/oleObject766.bin"/><Relationship Id="rId16" Type="http://schemas.openxmlformats.org/officeDocument/2006/relationships/oleObject" Target="../embeddings/oleObject773.bin"/><Relationship Id="rId29" Type="http://schemas.openxmlformats.org/officeDocument/2006/relationships/image" Target="../media/image743.wmf"/><Relationship Id="rId11" Type="http://schemas.openxmlformats.org/officeDocument/2006/relationships/image" Target="../media/image734.wmf"/><Relationship Id="rId24" Type="http://schemas.openxmlformats.org/officeDocument/2006/relationships/oleObject" Target="../embeddings/oleObject777.bin"/><Relationship Id="rId32" Type="http://schemas.openxmlformats.org/officeDocument/2006/relationships/oleObject" Target="../embeddings/oleObject781.bin"/><Relationship Id="rId37" Type="http://schemas.openxmlformats.org/officeDocument/2006/relationships/image" Target="../media/image747.wmf"/><Relationship Id="rId40" Type="http://schemas.openxmlformats.org/officeDocument/2006/relationships/oleObject" Target="../embeddings/oleObject785.bin"/><Relationship Id="rId45" Type="http://schemas.openxmlformats.org/officeDocument/2006/relationships/image" Target="../media/image751.wmf"/><Relationship Id="rId53" Type="http://schemas.openxmlformats.org/officeDocument/2006/relationships/image" Target="../media/image755.wmf"/><Relationship Id="rId5" Type="http://schemas.openxmlformats.org/officeDocument/2006/relationships/image" Target="../media/image731.wmf"/><Relationship Id="rId19" Type="http://schemas.openxmlformats.org/officeDocument/2006/relationships/image" Target="../media/image738.wmf"/><Relationship Id="rId4" Type="http://schemas.openxmlformats.org/officeDocument/2006/relationships/oleObject" Target="../embeddings/oleObject767.bin"/><Relationship Id="rId9" Type="http://schemas.openxmlformats.org/officeDocument/2006/relationships/image" Target="../media/image733.wmf"/><Relationship Id="rId14" Type="http://schemas.openxmlformats.org/officeDocument/2006/relationships/oleObject" Target="../embeddings/oleObject772.bin"/><Relationship Id="rId22" Type="http://schemas.openxmlformats.org/officeDocument/2006/relationships/oleObject" Target="../embeddings/oleObject776.bin"/><Relationship Id="rId27" Type="http://schemas.openxmlformats.org/officeDocument/2006/relationships/image" Target="../media/image742.wmf"/><Relationship Id="rId30" Type="http://schemas.openxmlformats.org/officeDocument/2006/relationships/oleObject" Target="../embeddings/oleObject780.bin"/><Relationship Id="rId35" Type="http://schemas.openxmlformats.org/officeDocument/2006/relationships/image" Target="../media/image746.wmf"/><Relationship Id="rId43" Type="http://schemas.openxmlformats.org/officeDocument/2006/relationships/image" Target="../media/image750.wmf"/><Relationship Id="rId48" Type="http://schemas.openxmlformats.org/officeDocument/2006/relationships/oleObject" Target="../embeddings/oleObject789.bin"/><Relationship Id="rId56" Type="http://schemas.openxmlformats.org/officeDocument/2006/relationships/oleObject" Target="../embeddings/oleObject793.bin"/><Relationship Id="rId8" Type="http://schemas.openxmlformats.org/officeDocument/2006/relationships/oleObject" Target="../embeddings/oleObject769.bin"/><Relationship Id="rId51" Type="http://schemas.openxmlformats.org/officeDocument/2006/relationships/image" Target="../media/image754.wmf"/><Relationship Id="rId3" Type="http://schemas.openxmlformats.org/officeDocument/2006/relationships/image" Target="../media/image730.wmf"/><Relationship Id="rId12" Type="http://schemas.openxmlformats.org/officeDocument/2006/relationships/oleObject" Target="../embeddings/oleObject771.bin"/><Relationship Id="rId17" Type="http://schemas.openxmlformats.org/officeDocument/2006/relationships/image" Target="../media/image737.wmf"/><Relationship Id="rId25" Type="http://schemas.openxmlformats.org/officeDocument/2006/relationships/image" Target="../media/image741.wmf"/><Relationship Id="rId33" Type="http://schemas.openxmlformats.org/officeDocument/2006/relationships/image" Target="../media/image745.wmf"/><Relationship Id="rId38" Type="http://schemas.openxmlformats.org/officeDocument/2006/relationships/oleObject" Target="../embeddings/oleObject784.bin"/><Relationship Id="rId46" Type="http://schemas.openxmlformats.org/officeDocument/2006/relationships/oleObject" Target="../embeddings/oleObject788.bin"/><Relationship Id="rId20" Type="http://schemas.openxmlformats.org/officeDocument/2006/relationships/oleObject" Target="../embeddings/oleObject775.bin"/><Relationship Id="rId41" Type="http://schemas.openxmlformats.org/officeDocument/2006/relationships/image" Target="../media/image749.wmf"/><Relationship Id="rId54" Type="http://schemas.openxmlformats.org/officeDocument/2006/relationships/oleObject" Target="../embeddings/oleObject792.bin"/><Relationship Id="rId1" Type="http://schemas.openxmlformats.org/officeDocument/2006/relationships/slideLayout" Target="../slideLayouts/slideLayout12.xml"/><Relationship Id="rId6" Type="http://schemas.openxmlformats.org/officeDocument/2006/relationships/oleObject" Target="../embeddings/oleObject768.bin"/><Relationship Id="rId15" Type="http://schemas.openxmlformats.org/officeDocument/2006/relationships/image" Target="../media/image736.wmf"/><Relationship Id="rId23" Type="http://schemas.openxmlformats.org/officeDocument/2006/relationships/image" Target="../media/image740.wmf"/><Relationship Id="rId28" Type="http://schemas.openxmlformats.org/officeDocument/2006/relationships/oleObject" Target="../embeddings/oleObject779.bin"/><Relationship Id="rId36" Type="http://schemas.openxmlformats.org/officeDocument/2006/relationships/oleObject" Target="../embeddings/oleObject783.bin"/><Relationship Id="rId49" Type="http://schemas.openxmlformats.org/officeDocument/2006/relationships/image" Target="../media/image753.wmf"/><Relationship Id="rId57" Type="http://schemas.openxmlformats.org/officeDocument/2006/relationships/image" Target="../media/image757.wmf"/><Relationship Id="rId10" Type="http://schemas.openxmlformats.org/officeDocument/2006/relationships/oleObject" Target="../embeddings/oleObject770.bin"/><Relationship Id="rId31" Type="http://schemas.openxmlformats.org/officeDocument/2006/relationships/image" Target="../media/image744.wmf"/><Relationship Id="rId44" Type="http://schemas.openxmlformats.org/officeDocument/2006/relationships/oleObject" Target="../embeddings/oleObject787.bin"/><Relationship Id="rId52" Type="http://schemas.openxmlformats.org/officeDocument/2006/relationships/oleObject" Target="../embeddings/oleObject79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797.bin"/><Relationship Id="rId13" Type="http://schemas.openxmlformats.org/officeDocument/2006/relationships/image" Target="../media/image763.wmf"/><Relationship Id="rId18" Type="http://schemas.openxmlformats.org/officeDocument/2006/relationships/oleObject" Target="../embeddings/oleObject802.bin"/><Relationship Id="rId3" Type="http://schemas.openxmlformats.org/officeDocument/2006/relationships/image" Target="../media/image758.wmf"/><Relationship Id="rId7" Type="http://schemas.openxmlformats.org/officeDocument/2006/relationships/image" Target="../media/image760.wmf"/><Relationship Id="rId12" Type="http://schemas.openxmlformats.org/officeDocument/2006/relationships/oleObject" Target="../embeddings/oleObject799.bin"/><Relationship Id="rId17" Type="http://schemas.openxmlformats.org/officeDocument/2006/relationships/image" Target="../media/image765.wmf"/><Relationship Id="rId2" Type="http://schemas.openxmlformats.org/officeDocument/2006/relationships/oleObject" Target="../embeddings/oleObject794.bin"/><Relationship Id="rId16" Type="http://schemas.openxmlformats.org/officeDocument/2006/relationships/oleObject" Target="../embeddings/oleObject801.bin"/><Relationship Id="rId1" Type="http://schemas.openxmlformats.org/officeDocument/2006/relationships/slideLayout" Target="../slideLayouts/slideLayout12.xml"/><Relationship Id="rId6" Type="http://schemas.openxmlformats.org/officeDocument/2006/relationships/oleObject" Target="../embeddings/oleObject796.bin"/><Relationship Id="rId11" Type="http://schemas.openxmlformats.org/officeDocument/2006/relationships/image" Target="../media/image762.wmf"/><Relationship Id="rId5" Type="http://schemas.openxmlformats.org/officeDocument/2006/relationships/image" Target="../media/image759.wmf"/><Relationship Id="rId15" Type="http://schemas.openxmlformats.org/officeDocument/2006/relationships/image" Target="../media/image764.wmf"/><Relationship Id="rId10" Type="http://schemas.openxmlformats.org/officeDocument/2006/relationships/oleObject" Target="../embeddings/oleObject798.bin"/><Relationship Id="rId19" Type="http://schemas.openxmlformats.org/officeDocument/2006/relationships/image" Target="../media/image766.wmf"/><Relationship Id="rId4" Type="http://schemas.openxmlformats.org/officeDocument/2006/relationships/oleObject" Target="../embeddings/oleObject795.bin"/><Relationship Id="rId9" Type="http://schemas.openxmlformats.org/officeDocument/2006/relationships/image" Target="../media/image761.wmf"/><Relationship Id="rId14" Type="http://schemas.openxmlformats.org/officeDocument/2006/relationships/oleObject" Target="../embeddings/oleObject800.bin"/></Relationships>
</file>

<file path=ppt/slides/_rels/slide76.xml.rels><?xml version="1.0" encoding="UTF-8" standalone="yes"?>
<Relationships xmlns="http://schemas.openxmlformats.org/package/2006/relationships"><Relationship Id="rId13" Type="http://schemas.openxmlformats.org/officeDocument/2006/relationships/image" Target="../media/image772.wmf"/><Relationship Id="rId18" Type="http://schemas.openxmlformats.org/officeDocument/2006/relationships/oleObject" Target="../embeddings/oleObject811.bin"/><Relationship Id="rId26" Type="http://schemas.openxmlformats.org/officeDocument/2006/relationships/oleObject" Target="../embeddings/oleObject815.bin"/><Relationship Id="rId39" Type="http://schemas.openxmlformats.org/officeDocument/2006/relationships/image" Target="../media/image785.wmf"/><Relationship Id="rId21" Type="http://schemas.openxmlformats.org/officeDocument/2006/relationships/image" Target="../media/image776.wmf"/><Relationship Id="rId34" Type="http://schemas.openxmlformats.org/officeDocument/2006/relationships/oleObject" Target="../embeddings/oleObject819.bin"/><Relationship Id="rId42" Type="http://schemas.openxmlformats.org/officeDocument/2006/relationships/oleObject" Target="../embeddings/oleObject823.bin"/><Relationship Id="rId47" Type="http://schemas.openxmlformats.org/officeDocument/2006/relationships/image" Target="../media/image789.wmf"/><Relationship Id="rId7" Type="http://schemas.openxmlformats.org/officeDocument/2006/relationships/image" Target="../media/image769.wmf"/><Relationship Id="rId2" Type="http://schemas.openxmlformats.org/officeDocument/2006/relationships/oleObject" Target="../embeddings/oleObject803.bin"/><Relationship Id="rId16" Type="http://schemas.openxmlformats.org/officeDocument/2006/relationships/oleObject" Target="../embeddings/oleObject810.bin"/><Relationship Id="rId29" Type="http://schemas.openxmlformats.org/officeDocument/2006/relationships/image" Target="../media/image780.wmf"/><Relationship Id="rId11" Type="http://schemas.openxmlformats.org/officeDocument/2006/relationships/image" Target="../media/image771.wmf"/><Relationship Id="rId24" Type="http://schemas.openxmlformats.org/officeDocument/2006/relationships/oleObject" Target="../embeddings/oleObject814.bin"/><Relationship Id="rId32" Type="http://schemas.openxmlformats.org/officeDocument/2006/relationships/oleObject" Target="../embeddings/oleObject818.bin"/><Relationship Id="rId37" Type="http://schemas.openxmlformats.org/officeDocument/2006/relationships/image" Target="../media/image784.wmf"/><Relationship Id="rId40" Type="http://schemas.openxmlformats.org/officeDocument/2006/relationships/oleObject" Target="../embeddings/oleObject822.bin"/><Relationship Id="rId45" Type="http://schemas.openxmlformats.org/officeDocument/2006/relationships/image" Target="../media/image788.wmf"/><Relationship Id="rId5" Type="http://schemas.openxmlformats.org/officeDocument/2006/relationships/image" Target="../media/image768.wmf"/><Relationship Id="rId15" Type="http://schemas.openxmlformats.org/officeDocument/2006/relationships/image" Target="../media/image773.wmf"/><Relationship Id="rId23" Type="http://schemas.openxmlformats.org/officeDocument/2006/relationships/image" Target="../media/image777.wmf"/><Relationship Id="rId28" Type="http://schemas.openxmlformats.org/officeDocument/2006/relationships/oleObject" Target="../embeddings/oleObject816.bin"/><Relationship Id="rId36" Type="http://schemas.openxmlformats.org/officeDocument/2006/relationships/oleObject" Target="../embeddings/oleObject820.bin"/><Relationship Id="rId49" Type="http://schemas.openxmlformats.org/officeDocument/2006/relationships/image" Target="../media/image790.wmf"/><Relationship Id="rId10" Type="http://schemas.openxmlformats.org/officeDocument/2006/relationships/oleObject" Target="../embeddings/oleObject807.bin"/><Relationship Id="rId19" Type="http://schemas.openxmlformats.org/officeDocument/2006/relationships/image" Target="../media/image775.wmf"/><Relationship Id="rId31" Type="http://schemas.openxmlformats.org/officeDocument/2006/relationships/image" Target="../media/image781.wmf"/><Relationship Id="rId44" Type="http://schemas.openxmlformats.org/officeDocument/2006/relationships/oleObject" Target="../embeddings/oleObject824.bin"/><Relationship Id="rId4" Type="http://schemas.openxmlformats.org/officeDocument/2006/relationships/oleObject" Target="../embeddings/oleObject804.bin"/><Relationship Id="rId9" Type="http://schemas.openxmlformats.org/officeDocument/2006/relationships/image" Target="../media/image770.wmf"/><Relationship Id="rId14" Type="http://schemas.openxmlformats.org/officeDocument/2006/relationships/oleObject" Target="../embeddings/oleObject809.bin"/><Relationship Id="rId22" Type="http://schemas.openxmlformats.org/officeDocument/2006/relationships/oleObject" Target="../embeddings/oleObject813.bin"/><Relationship Id="rId27" Type="http://schemas.openxmlformats.org/officeDocument/2006/relationships/image" Target="../media/image779.wmf"/><Relationship Id="rId30" Type="http://schemas.openxmlformats.org/officeDocument/2006/relationships/oleObject" Target="../embeddings/oleObject817.bin"/><Relationship Id="rId35" Type="http://schemas.openxmlformats.org/officeDocument/2006/relationships/image" Target="../media/image783.wmf"/><Relationship Id="rId43" Type="http://schemas.openxmlformats.org/officeDocument/2006/relationships/image" Target="../media/image787.wmf"/><Relationship Id="rId48" Type="http://schemas.openxmlformats.org/officeDocument/2006/relationships/oleObject" Target="../embeddings/oleObject826.bin"/><Relationship Id="rId8" Type="http://schemas.openxmlformats.org/officeDocument/2006/relationships/oleObject" Target="../embeddings/oleObject806.bin"/><Relationship Id="rId3" Type="http://schemas.openxmlformats.org/officeDocument/2006/relationships/image" Target="../media/image767.wmf"/><Relationship Id="rId12" Type="http://schemas.openxmlformats.org/officeDocument/2006/relationships/oleObject" Target="../embeddings/oleObject808.bin"/><Relationship Id="rId17" Type="http://schemas.openxmlformats.org/officeDocument/2006/relationships/image" Target="../media/image774.wmf"/><Relationship Id="rId25" Type="http://schemas.openxmlformats.org/officeDocument/2006/relationships/image" Target="../media/image778.wmf"/><Relationship Id="rId33" Type="http://schemas.openxmlformats.org/officeDocument/2006/relationships/image" Target="../media/image782.wmf"/><Relationship Id="rId38" Type="http://schemas.openxmlformats.org/officeDocument/2006/relationships/oleObject" Target="../embeddings/oleObject821.bin"/><Relationship Id="rId46" Type="http://schemas.openxmlformats.org/officeDocument/2006/relationships/oleObject" Target="../embeddings/oleObject825.bin"/><Relationship Id="rId20" Type="http://schemas.openxmlformats.org/officeDocument/2006/relationships/oleObject" Target="../embeddings/oleObject812.bin"/><Relationship Id="rId41" Type="http://schemas.openxmlformats.org/officeDocument/2006/relationships/image" Target="../media/image786.wmf"/><Relationship Id="rId1" Type="http://schemas.openxmlformats.org/officeDocument/2006/relationships/slideLayout" Target="../slideLayouts/slideLayout12.xml"/><Relationship Id="rId6" Type="http://schemas.openxmlformats.org/officeDocument/2006/relationships/oleObject" Target="../embeddings/oleObject805.bin"/></Relationships>
</file>

<file path=ppt/slides/_rels/slide77.xml.rels><?xml version="1.0" encoding="UTF-8" standalone="yes"?>
<Relationships xmlns="http://schemas.openxmlformats.org/package/2006/relationships"><Relationship Id="rId8" Type="http://schemas.openxmlformats.org/officeDocument/2006/relationships/image" Target="../media/image793.wmf"/><Relationship Id="rId13" Type="http://schemas.openxmlformats.org/officeDocument/2006/relationships/oleObject" Target="../embeddings/oleObject833.bin"/><Relationship Id="rId18" Type="http://schemas.openxmlformats.org/officeDocument/2006/relationships/image" Target="../media/image798.wmf"/><Relationship Id="rId26" Type="http://schemas.openxmlformats.org/officeDocument/2006/relationships/image" Target="../media/image802.wmf"/><Relationship Id="rId3" Type="http://schemas.openxmlformats.org/officeDocument/2006/relationships/image" Target="../media/image791.wmf"/><Relationship Id="rId21" Type="http://schemas.openxmlformats.org/officeDocument/2006/relationships/oleObject" Target="../embeddings/oleObject837.bin"/><Relationship Id="rId7" Type="http://schemas.openxmlformats.org/officeDocument/2006/relationships/oleObject" Target="../embeddings/oleObject830.bin"/><Relationship Id="rId12" Type="http://schemas.openxmlformats.org/officeDocument/2006/relationships/image" Target="../media/image795.wmf"/><Relationship Id="rId17" Type="http://schemas.openxmlformats.org/officeDocument/2006/relationships/oleObject" Target="../embeddings/oleObject835.bin"/><Relationship Id="rId25" Type="http://schemas.openxmlformats.org/officeDocument/2006/relationships/oleObject" Target="../embeddings/oleObject839.bin"/><Relationship Id="rId2" Type="http://schemas.openxmlformats.org/officeDocument/2006/relationships/oleObject" Target="../embeddings/oleObject827.bin"/><Relationship Id="rId16" Type="http://schemas.openxmlformats.org/officeDocument/2006/relationships/image" Target="../media/image797.wmf"/><Relationship Id="rId20" Type="http://schemas.openxmlformats.org/officeDocument/2006/relationships/image" Target="../media/image799.wmf"/><Relationship Id="rId1" Type="http://schemas.openxmlformats.org/officeDocument/2006/relationships/slideLayout" Target="../slideLayouts/slideLayout12.xml"/><Relationship Id="rId6" Type="http://schemas.openxmlformats.org/officeDocument/2006/relationships/oleObject" Target="../embeddings/oleObject829.bin"/><Relationship Id="rId11" Type="http://schemas.openxmlformats.org/officeDocument/2006/relationships/oleObject" Target="../embeddings/oleObject832.bin"/><Relationship Id="rId24" Type="http://schemas.openxmlformats.org/officeDocument/2006/relationships/image" Target="../media/image801.wmf"/><Relationship Id="rId5" Type="http://schemas.openxmlformats.org/officeDocument/2006/relationships/image" Target="../media/image792.wmf"/><Relationship Id="rId15" Type="http://schemas.openxmlformats.org/officeDocument/2006/relationships/oleObject" Target="../embeddings/oleObject834.bin"/><Relationship Id="rId23" Type="http://schemas.openxmlformats.org/officeDocument/2006/relationships/oleObject" Target="../embeddings/oleObject838.bin"/><Relationship Id="rId10" Type="http://schemas.openxmlformats.org/officeDocument/2006/relationships/image" Target="../media/image794.wmf"/><Relationship Id="rId19" Type="http://schemas.openxmlformats.org/officeDocument/2006/relationships/oleObject" Target="../embeddings/oleObject836.bin"/><Relationship Id="rId4" Type="http://schemas.openxmlformats.org/officeDocument/2006/relationships/oleObject" Target="../embeddings/oleObject828.bin"/><Relationship Id="rId9" Type="http://schemas.openxmlformats.org/officeDocument/2006/relationships/oleObject" Target="../embeddings/oleObject831.bin"/><Relationship Id="rId14" Type="http://schemas.openxmlformats.org/officeDocument/2006/relationships/image" Target="../media/image796.wmf"/><Relationship Id="rId22" Type="http://schemas.openxmlformats.org/officeDocument/2006/relationships/image" Target="../media/image800.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43.bin"/><Relationship Id="rId13" Type="http://schemas.openxmlformats.org/officeDocument/2006/relationships/image" Target="../media/image808.wmf"/><Relationship Id="rId3" Type="http://schemas.openxmlformats.org/officeDocument/2006/relationships/image" Target="../media/image803.wmf"/><Relationship Id="rId7" Type="http://schemas.openxmlformats.org/officeDocument/2006/relationships/image" Target="../media/image805.wmf"/><Relationship Id="rId12" Type="http://schemas.openxmlformats.org/officeDocument/2006/relationships/oleObject" Target="../embeddings/oleObject845.bin"/><Relationship Id="rId17" Type="http://schemas.openxmlformats.org/officeDocument/2006/relationships/image" Target="../media/image810.wmf"/><Relationship Id="rId2" Type="http://schemas.openxmlformats.org/officeDocument/2006/relationships/oleObject" Target="../embeddings/oleObject840.bin"/><Relationship Id="rId16" Type="http://schemas.openxmlformats.org/officeDocument/2006/relationships/oleObject" Target="../embeddings/oleObject847.bin"/><Relationship Id="rId1" Type="http://schemas.openxmlformats.org/officeDocument/2006/relationships/slideLayout" Target="../slideLayouts/slideLayout12.xml"/><Relationship Id="rId6" Type="http://schemas.openxmlformats.org/officeDocument/2006/relationships/oleObject" Target="../embeddings/oleObject842.bin"/><Relationship Id="rId11" Type="http://schemas.openxmlformats.org/officeDocument/2006/relationships/image" Target="../media/image807.wmf"/><Relationship Id="rId5" Type="http://schemas.openxmlformats.org/officeDocument/2006/relationships/image" Target="../media/image804.wmf"/><Relationship Id="rId15" Type="http://schemas.openxmlformats.org/officeDocument/2006/relationships/image" Target="../media/image809.wmf"/><Relationship Id="rId10" Type="http://schemas.openxmlformats.org/officeDocument/2006/relationships/oleObject" Target="../embeddings/oleObject844.bin"/><Relationship Id="rId4" Type="http://schemas.openxmlformats.org/officeDocument/2006/relationships/oleObject" Target="../embeddings/oleObject841.bin"/><Relationship Id="rId9" Type="http://schemas.openxmlformats.org/officeDocument/2006/relationships/image" Target="../media/image806.wmf"/><Relationship Id="rId14" Type="http://schemas.openxmlformats.org/officeDocument/2006/relationships/oleObject" Target="../embeddings/oleObject846.bin"/></Relationships>
</file>

<file path=ppt/slides/_rels/slide79.xml.rels><?xml version="1.0" encoding="UTF-8" standalone="yes"?>
<Relationships xmlns="http://schemas.openxmlformats.org/package/2006/relationships"><Relationship Id="rId13" Type="http://schemas.openxmlformats.org/officeDocument/2006/relationships/image" Target="../media/image816.wmf"/><Relationship Id="rId18" Type="http://schemas.openxmlformats.org/officeDocument/2006/relationships/oleObject" Target="../embeddings/oleObject856.bin"/><Relationship Id="rId26" Type="http://schemas.openxmlformats.org/officeDocument/2006/relationships/oleObject" Target="../embeddings/oleObject860.bin"/><Relationship Id="rId3" Type="http://schemas.openxmlformats.org/officeDocument/2006/relationships/image" Target="../media/image811.wmf"/><Relationship Id="rId21" Type="http://schemas.openxmlformats.org/officeDocument/2006/relationships/image" Target="../media/image820.wmf"/><Relationship Id="rId7" Type="http://schemas.openxmlformats.org/officeDocument/2006/relationships/image" Target="../media/image813.wmf"/><Relationship Id="rId12" Type="http://schemas.openxmlformats.org/officeDocument/2006/relationships/oleObject" Target="../embeddings/oleObject853.bin"/><Relationship Id="rId17" Type="http://schemas.openxmlformats.org/officeDocument/2006/relationships/image" Target="../media/image818.wmf"/><Relationship Id="rId25" Type="http://schemas.openxmlformats.org/officeDocument/2006/relationships/image" Target="../media/image822.wmf"/><Relationship Id="rId33" Type="http://schemas.openxmlformats.org/officeDocument/2006/relationships/oleObject" Target="../embeddings/oleObject864.bin"/><Relationship Id="rId2" Type="http://schemas.openxmlformats.org/officeDocument/2006/relationships/oleObject" Target="../embeddings/oleObject848.bin"/><Relationship Id="rId16" Type="http://schemas.openxmlformats.org/officeDocument/2006/relationships/oleObject" Target="../embeddings/oleObject855.bin"/><Relationship Id="rId20" Type="http://schemas.openxmlformats.org/officeDocument/2006/relationships/oleObject" Target="../embeddings/oleObject857.bin"/><Relationship Id="rId29" Type="http://schemas.openxmlformats.org/officeDocument/2006/relationships/image" Target="../media/image824.wmf"/><Relationship Id="rId1" Type="http://schemas.openxmlformats.org/officeDocument/2006/relationships/slideLayout" Target="../slideLayouts/slideLayout12.xml"/><Relationship Id="rId6" Type="http://schemas.openxmlformats.org/officeDocument/2006/relationships/oleObject" Target="../embeddings/oleObject850.bin"/><Relationship Id="rId11" Type="http://schemas.openxmlformats.org/officeDocument/2006/relationships/image" Target="../media/image815.wmf"/><Relationship Id="rId24" Type="http://schemas.openxmlformats.org/officeDocument/2006/relationships/oleObject" Target="../embeddings/oleObject859.bin"/><Relationship Id="rId32" Type="http://schemas.openxmlformats.org/officeDocument/2006/relationships/image" Target="../media/image825.wmf"/><Relationship Id="rId5" Type="http://schemas.openxmlformats.org/officeDocument/2006/relationships/image" Target="../media/image812.wmf"/><Relationship Id="rId15" Type="http://schemas.openxmlformats.org/officeDocument/2006/relationships/image" Target="../media/image817.wmf"/><Relationship Id="rId23" Type="http://schemas.openxmlformats.org/officeDocument/2006/relationships/image" Target="../media/image821.wmf"/><Relationship Id="rId28" Type="http://schemas.openxmlformats.org/officeDocument/2006/relationships/oleObject" Target="../embeddings/oleObject861.bin"/><Relationship Id="rId10" Type="http://schemas.openxmlformats.org/officeDocument/2006/relationships/oleObject" Target="../embeddings/oleObject852.bin"/><Relationship Id="rId19" Type="http://schemas.openxmlformats.org/officeDocument/2006/relationships/image" Target="../media/image819.wmf"/><Relationship Id="rId31" Type="http://schemas.openxmlformats.org/officeDocument/2006/relationships/oleObject" Target="../embeddings/oleObject863.bin"/><Relationship Id="rId4" Type="http://schemas.openxmlformats.org/officeDocument/2006/relationships/oleObject" Target="../embeddings/oleObject849.bin"/><Relationship Id="rId9" Type="http://schemas.openxmlformats.org/officeDocument/2006/relationships/image" Target="../media/image814.wmf"/><Relationship Id="rId14" Type="http://schemas.openxmlformats.org/officeDocument/2006/relationships/oleObject" Target="../embeddings/oleObject854.bin"/><Relationship Id="rId22" Type="http://schemas.openxmlformats.org/officeDocument/2006/relationships/oleObject" Target="../embeddings/oleObject858.bin"/><Relationship Id="rId27" Type="http://schemas.openxmlformats.org/officeDocument/2006/relationships/image" Target="../media/image823.wmf"/><Relationship Id="rId30" Type="http://schemas.openxmlformats.org/officeDocument/2006/relationships/oleObject" Target="../embeddings/oleObject862.bin"/><Relationship Id="rId8" Type="http://schemas.openxmlformats.org/officeDocument/2006/relationships/oleObject" Target="../embeddings/oleObject85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868.bin"/><Relationship Id="rId13" Type="http://schemas.openxmlformats.org/officeDocument/2006/relationships/image" Target="../media/image831.wmf"/><Relationship Id="rId3" Type="http://schemas.openxmlformats.org/officeDocument/2006/relationships/image" Target="../media/image826.wmf"/><Relationship Id="rId7" Type="http://schemas.openxmlformats.org/officeDocument/2006/relationships/image" Target="../media/image828.wmf"/><Relationship Id="rId12" Type="http://schemas.openxmlformats.org/officeDocument/2006/relationships/oleObject" Target="../embeddings/oleObject870.bin"/><Relationship Id="rId2" Type="http://schemas.openxmlformats.org/officeDocument/2006/relationships/oleObject" Target="../embeddings/oleObject865.bin"/><Relationship Id="rId1" Type="http://schemas.openxmlformats.org/officeDocument/2006/relationships/slideLayout" Target="../slideLayouts/slideLayout12.xml"/><Relationship Id="rId6" Type="http://schemas.openxmlformats.org/officeDocument/2006/relationships/oleObject" Target="../embeddings/oleObject867.bin"/><Relationship Id="rId11" Type="http://schemas.openxmlformats.org/officeDocument/2006/relationships/image" Target="../media/image830.wmf"/><Relationship Id="rId5" Type="http://schemas.openxmlformats.org/officeDocument/2006/relationships/image" Target="../media/image827.wmf"/><Relationship Id="rId15" Type="http://schemas.openxmlformats.org/officeDocument/2006/relationships/image" Target="../media/image832.wmf"/><Relationship Id="rId10" Type="http://schemas.openxmlformats.org/officeDocument/2006/relationships/oleObject" Target="../embeddings/oleObject869.bin"/><Relationship Id="rId4" Type="http://schemas.openxmlformats.org/officeDocument/2006/relationships/oleObject" Target="../embeddings/oleObject866.bin"/><Relationship Id="rId9" Type="http://schemas.openxmlformats.org/officeDocument/2006/relationships/image" Target="../media/image829.wmf"/><Relationship Id="rId14" Type="http://schemas.openxmlformats.org/officeDocument/2006/relationships/oleObject" Target="../embeddings/oleObject871.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875.bin"/><Relationship Id="rId3" Type="http://schemas.openxmlformats.org/officeDocument/2006/relationships/image" Target="../media/image833.wmf"/><Relationship Id="rId7" Type="http://schemas.openxmlformats.org/officeDocument/2006/relationships/image" Target="../media/image835.wmf"/><Relationship Id="rId2" Type="http://schemas.openxmlformats.org/officeDocument/2006/relationships/oleObject" Target="../embeddings/oleObject872.bin"/><Relationship Id="rId1" Type="http://schemas.openxmlformats.org/officeDocument/2006/relationships/slideLayout" Target="../slideLayouts/slideLayout12.xml"/><Relationship Id="rId6" Type="http://schemas.openxmlformats.org/officeDocument/2006/relationships/oleObject" Target="../embeddings/oleObject874.bin"/><Relationship Id="rId5" Type="http://schemas.openxmlformats.org/officeDocument/2006/relationships/image" Target="../media/image834.wmf"/><Relationship Id="rId4" Type="http://schemas.openxmlformats.org/officeDocument/2006/relationships/oleObject" Target="../embeddings/oleObject873.bin"/><Relationship Id="rId9" Type="http://schemas.openxmlformats.org/officeDocument/2006/relationships/image" Target="../media/image836.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879.bin"/><Relationship Id="rId3" Type="http://schemas.openxmlformats.org/officeDocument/2006/relationships/image" Target="../media/image834.wmf"/><Relationship Id="rId7" Type="http://schemas.openxmlformats.org/officeDocument/2006/relationships/image" Target="../media/image837.wmf"/><Relationship Id="rId2" Type="http://schemas.openxmlformats.org/officeDocument/2006/relationships/oleObject" Target="../embeddings/oleObject876.bin"/><Relationship Id="rId1" Type="http://schemas.openxmlformats.org/officeDocument/2006/relationships/slideLayout" Target="../slideLayouts/slideLayout12.xml"/><Relationship Id="rId6" Type="http://schemas.openxmlformats.org/officeDocument/2006/relationships/oleObject" Target="../embeddings/oleObject878.bin"/><Relationship Id="rId11" Type="http://schemas.openxmlformats.org/officeDocument/2006/relationships/image" Target="../media/image839.wmf"/><Relationship Id="rId5" Type="http://schemas.openxmlformats.org/officeDocument/2006/relationships/image" Target="../media/image836.wmf"/><Relationship Id="rId10" Type="http://schemas.openxmlformats.org/officeDocument/2006/relationships/oleObject" Target="../embeddings/oleObject880.bin"/><Relationship Id="rId4" Type="http://schemas.openxmlformats.org/officeDocument/2006/relationships/oleObject" Target="../embeddings/oleObject877.bin"/><Relationship Id="rId9" Type="http://schemas.openxmlformats.org/officeDocument/2006/relationships/image" Target="../media/image838.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884.bin"/><Relationship Id="rId13" Type="http://schemas.openxmlformats.org/officeDocument/2006/relationships/image" Target="../media/image843.wmf"/><Relationship Id="rId3" Type="http://schemas.openxmlformats.org/officeDocument/2006/relationships/image" Target="../media/image836.wmf"/><Relationship Id="rId7" Type="http://schemas.openxmlformats.org/officeDocument/2006/relationships/image" Target="../media/image840.wmf"/><Relationship Id="rId12" Type="http://schemas.openxmlformats.org/officeDocument/2006/relationships/oleObject" Target="../embeddings/oleObject886.bin"/><Relationship Id="rId2" Type="http://schemas.openxmlformats.org/officeDocument/2006/relationships/oleObject" Target="../embeddings/oleObject881.bin"/><Relationship Id="rId1" Type="http://schemas.openxmlformats.org/officeDocument/2006/relationships/slideLayout" Target="../slideLayouts/slideLayout12.xml"/><Relationship Id="rId6" Type="http://schemas.openxmlformats.org/officeDocument/2006/relationships/oleObject" Target="../embeddings/oleObject883.bin"/><Relationship Id="rId11" Type="http://schemas.openxmlformats.org/officeDocument/2006/relationships/image" Target="../media/image842.wmf"/><Relationship Id="rId5" Type="http://schemas.openxmlformats.org/officeDocument/2006/relationships/image" Target="../media/image837.wmf"/><Relationship Id="rId15" Type="http://schemas.openxmlformats.org/officeDocument/2006/relationships/image" Target="../media/image844.wmf"/><Relationship Id="rId10" Type="http://schemas.openxmlformats.org/officeDocument/2006/relationships/oleObject" Target="../embeddings/oleObject885.bin"/><Relationship Id="rId4" Type="http://schemas.openxmlformats.org/officeDocument/2006/relationships/oleObject" Target="../embeddings/oleObject882.bin"/><Relationship Id="rId9" Type="http://schemas.openxmlformats.org/officeDocument/2006/relationships/image" Target="../media/image841.wmf"/><Relationship Id="rId14" Type="http://schemas.openxmlformats.org/officeDocument/2006/relationships/oleObject" Target="../embeddings/oleObject887.bin"/></Relationships>
</file>

<file path=ppt/slides/_rels/slide85.xml.rels><?xml version="1.0" encoding="UTF-8" standalone="yes"?>
<Relationships xmlns="http://schemas.openxmlformats.org/package/2006/relationships"><Relationship Id="rId13" Type="http://schemas.openxmlformats.org/officeDocument/2006/relationships/image" Target="../media/image850.wmf"/><Relationship Id="rId18" Type="http://schemas.openxmlformats.org/officeDocument/2006/relationships/oleObject" Target="../embeddings/oleObject896.bin"/><Relationship Id="rId26" Type="http://schemas.openxmlformats.org/officeDocument/2006/relationships/oleObject" Target="../embeddings/oleObject900.bin"/><Relationship Id="rId3" Type="http://schemas.openxmlformats.org/officeDocument/2006/relationships/image" Target="../media/image845.wmf"/><Relationship Id="rId21" Type="http://schemas.openxmlformats.org/officeDocument/2006/relationships/image" Target="../media/image854.wmf"/><Relationship Id="rId7" Type="http://schemas.openxmlformats.org/officeDocument/2006/relationships/image" Target="../media/image847.wmf"/><Relationship Id="rId12" Type="http://schemas.openxmlformats.org/officeDocument/2006/relationships/oleObject" Target="../embeddings/oleObject893.bin"/><Relationship Id="rId17" Type="http://schemas.openxmlformats.org/officeDocument/2006/relationships/image" Target="../media/image852.wmf"/><Relationship Id="rId25" Type="http://schemas.openxmlformats.org/officeDocument/2006/relationships/image" Target="../media/image856.wmf"/><Relationship Id="rId33" Type="http://schemas.openxmlformats.org/officeDocument/2006/relationships/image" Target="../media/image860.wmf"/><Relationship Id="rId2" Type="http://schemas.openxmlformats.org/officeDocument/2006/relationships/oleObject" Target="../embeddings/oleObject888.bin"/><Relationship Id="rId16" Type="http://schemas.openxmlformats.org/officeDocument/2006/relationships/oleObject" Target="../embeddings/oleObject895.bin"/><Relationship Id="rId20" Type="http://schemas.openxmlformats.org/officeDocument/2006/relationships/oleObject" Target="../embeddings/oleObject897.bin"/><Relationship Id="rId29" Type="http://schemas.openxmlformats.org/officeDocument/2006/relationships/image" Target="../media/image858.wmf"/><Relationship Id="rId1" Type="http://schemas.openxmlformats.org/officeDocument/2006/relationships/slideLayout" Target="../slideLayouts/slideLayout12.xml"/><Relationship Id="rId6" Type="http://schemas.openxmlformats.org/officeDocument/2006/relationships/oleObject" Target="../embeddings/oleObject890.bin"/><Relationship Id="rId11" Type="http://schemas.openxmlformats.org/officeDocument/2006/relationships/image" Target="../media/image849.wmf"/><Relationship Id="rId24" Type="http://schemas.openxmlformats.org/officeDocument/2006/relationships/oleObject" Target="../embeddings/oleObject899.bin"/><Relationship Id="rId32" Type="http://schemas.openxmlformats.org/officeDocument/2006/relationships/oleObject" Target="../embeddings/oleObject903.bin"/><Relationship Id="rId5" Type="http://schemas.openxmlformats.org/officeDocument/2006/relationships/image" Target="../media/image846.wmf"/><Relationship Id="rId15" Type="http://schemas.openxmlformats.org/officeDocument/2006/relationships/image" Target="../media/image851.wmf"/><Relationship Id="rId23" Type="http://schemas.openxmlformats.org/officeDocument/2006/relationships/image" Target="../media/image855.wmf"/><Relationship Id="rId28" Type="http://schemas.openxmlformats.org/officeDocument/2006/relationships/oleObject" Target="../embeddings/oleObject901.bin"/><Relationship Id="rId10" Type="http://schemas.openxmlformats.org/officeDocument/2006/relationships/oleObject" Target="../embeddings/oleObject892.bin"/><Relationship Id="rId19" Type="http://schemas.openxmlformats.org/officeDocument/2006/relationships/image" Target="../media/image853.wmf"/><Relationship Id="rId31" Type="http://schemas.openxmlformats.org/officeDocument/2006/relationships/image" Target="../media/image859.wmf"/><Relationship Id="rId4" Type="http://schemas.openxmlformats.org/officeDocument/2006/relationships/oleObject" Target="../embeddings/oleObject889.bin"/><Relationship Id="rId9" Type="http://schemas.openxmlformats.org/officeDocument/2006/relationships/image" Target="../media/image848.wmf"/><Relationship Id="rId14" Type="http://schemas.openxmlformats.org/officeDocument/2006/relationships/oleObject" Target="../embeddings/oleObject894.bin"/><Relationship Id="rId22" Type="http://schemas.openxmlformats.org/officeDocument/2006/relationships/oleObject" Target="../embeddings/oleObject898.bin"/><Relationship Id="rId27" Type="http://schemas.openxmlformats.org/officeDocument/2006/relationships/image" Target="../media/image857.wmf"/><Relationship Id="rId30" Type="http://schemas.openxmlformats.org/officeDocument/2006/relationships/oleObject" Target="../embeddings/oleObject902.bin"/><Relationship Id="rId8" Type="http://schemas.openxmlformats.org/officeDocument/2006/relationships/oleObject" Target="../embeddings/oleObject891.bin"/></Relationships>
</file>

<file path=ppt/slides/_rels/slide86.xml.rels><?xml version="1.0" encoding="UTF-8" standalone="yes"?>
<Relationships xmlns="http://schemas.openxmlformats.org/package/2006/relationships"><Relationship Id="rId8" Type="http://schemas.openxmlformats.org/officeDocument/2006/relationships/image" Target="../media/image864.wmf"/><Relationship Id="rId3" Type="http://schemas.openxmlformats.org/officeDocument/2006/relationships/image" Target="../media/image861.wmf"/><Relationship Id="rId7" Type="http://schemas.openxmlformats.org/officeDocument/2006/relationships/image" Target="../media/image863.wmf"/><Relationship Id="rId2" Type="http://schemas.openxmlformats.org/officeDocument/2006/relationships/oleObject" Target="../embeddings/oleObject904.bin"/><Relationship Id="rId1" Type="http://schemas.openxmlformats.org/officeDocument/2006/relationships/slideLayout" Target="../slideLayouts/slideLayout12.xml"/><Relationship Id="rId6" Type="http://schemas.openxmlformats.org/officeDocument/2006/relationships/oleObject" Target="../embeddings/oleObject906.bin"/><Relationship Id="rId5" Type="http://schemas.openxmlformats.org/officeDocument/2006/relationships/image" Target="../media/image862.wmf"/><Relationship Id="rId4" Type="http://schemas.openxmlformats.org/officeDocument/2006/relationships/oleObject" Target="../embeddings/oleObject905.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910.bin"/><Relationship Id="rId3" Type="http://schemas.openxmlformats.org/officeDocument/2006/relationships/image" Target="../media/image865.wmf"/><Relationship Id="rId7" Type="http://schemas.openxmlformats.org/officeDocument/2006/relationships/image" Target="../media/image867.wmf"/><Relationship Id="rId2" Type="http://schemas.openxmlformats.org/officeDocument/2006/relationships/oleObject" Target="../embeddings/oleObject907.bin"/><Relationship Id="rId1" Type="http://schemas.openxmlformats.org/officeDocument/2006/relationships/slideLayout" Target="../slideLayouts/slideLayout12.xml"/><Relationship Id="rId6" Type="http://schemas.openxmlformats.org/officeDocument/2006/relationships/oleObject" Target="../embeddings/oleObject909.bin"/><Relationship Id="rId11" Type="http://schemas.openxmlformats.org/officeDocument/2006/relationships/image" Target="../media/image837.wmf"/><Relationship Id="rId5" Type="http://schemas.openxmlformats.org/officeDocument/2006/relationships/image" Target="../media/image866.wmf"/><Relationship Id="rId10" Type="http://schemas.openxmlformats.org/officeDocument/2006/relationships/oleObject" Target="../embeddings/oleObject911.bin"/><Relationship Id="rId4" Type="http://schemas.openxmlformats.org/officeDocument/2006/relationships/oleObject" Target="../embeddings/oleObject908.bin"/><Relationship Id="rId9" Type="http://schemas.openxmlformats.org/officeDocument/2006/relationships/image" Target="../media/image868.wmf"/></Relationships>
</file>

<file path=ppt/slides/_rels/slide88.xml.rels><?xml version="1.0" encoding="UTF-8" standalone="yes"?>
<Relationships xmlns="http://schemas.openxmlformats.org/package/2006/relationships"><Relationship Id="rId3" Type="http://schemas.openxmlformats.org/officeDocument/2006/relationships/image" Target="../media/image869.wmf"/><Relationship Id="rId2" Type="http://schemas.openxmlformats.org/officeDocument/2006/relationships/oleObject" Target="../embeddings/oleObject912.bin"/><Relationship Id="rId1" Type="http://schemas.openxmlformats.org/officeDocument/2006/relationships/slideLayout" Target="../slideLayouts/slideLayout12.xml"/><Relationship Id="rId5" Type="http://schemas.openxmlformats.org/officeDocument/2006/relationships/image" Target="../media/image870.wmf"/><Relationship Id="rId4" Type="http://schemas.openxmlformats.org/officeDocument/2006/relationships/oleObject" Target="../embeddings/oleObject913.bin"/></Relationships>
</file>

<file path=ppt/slides/_rels/slide89.xml.rels><?xml version="1.0" encoding="UTF-8" standalone="yes"?>
<Relationships xmlns="http://schemas.openxmlformats.org/package/2006/relationships"><Relationship Id="rId3" Type="http://schemas.openxmlformats.org/officeDocument/2006/relationships/image" Target="../media/image871.wmf"/><Relationship Id="rId2" Type="http://schemas.openxmlformats.org/officeDocument/2006/relationships/oleObject" Target="../embeddings/oleObject914.bin"/><Relationship Id="rId1" Type="http://schemas.openxmlformats.org/officeDocument/2006/relationships/slideLayout" Target="../slideLayouts/slideLayout12.xml"/><Relationship Id="rId5" Type="http://schemas.openxmlformats.org/officeDocument/2006/relationships/image" Target="../media/image872.wmf"/><Relationship Id="rId4" Type="http://schemas.openxmlformats.org/officeDocument/2006/relationships/oleObject" Target="../embeddings/oleObject915.bin"/></Relationships>
</file>

<file path=ppt/slides/_rels/slide9.xml.rels><?xml version="1.0" encoding="UTF-8" standalone="yes"?>
<Relationships xmlns="http://schemas.openxmlformats.org/package/2006/relationships"><Relationship Id="rId13" Type="http://schemas.openxmlformats.org/officeDocument/2006/relationships/image" Target="../media/image50.wmf"/><Relationship Id="rId18" Type="http://schemas.openxmlformats.org/officeDocument/2006/relationships/oleObject" Target="../embeddings/oleObject50.bin"/><Relationship Id="rId26" Type="http://schemas.openxmlformats.org/officeDocument/2006/relationships/oleObject" Target="../embeddings/oleObject54.bin"/><Relationship Id="rId39" Type="http://schemas.openxmlformats.org/officeDocument/2006/relationships/image" Target="../media/image63.wmf"/><Relationship Id="rId21" Type="http://schemas.openxmlformats.org/officeDocument/2006/relationships/image" Target="../media/image54.wmf"/><Relationship Id="rId34" Type="http://schemas.openxmlformats.org/officeDocument/2006/relationships/oleObject" Target="../embeddings/oleObject58.bin"/><Relationship Id="rId7" Type="http://schemas.openxmlformats.org/officeDocument/2006/relationships/image" Target="../media/image47.wmf"/><Relationship Id="rId2" Type="http://schemas.openxmlformats.org/officeDocument/2006/relationships/oleObject" Target="../embeddings/oleObject42.bin"/><Relationship Id="rId16" Type="http://schemas.openxmlformats.org/officeDocument/2006/relationships/oleObject" Target="../embeddings/oleObject49.bin"/><Relationship Id="rId20" Type="http://schemas.openxmlformats.org/officeDocument/2006/relationships/oleObject" Target="../embeddings/oleObject51.bin"/><Relationship Id="rId29" Type="http://schemas.openxmlformats.org/officeDocument/2006/relationships/image" Target="../media/image58.wmf"/><Relationship Id="rId41" Type="http://schemas.openxmlformats.org/officeDocument/2006/relationships/image" Target="../media/image64.wmf"/><Relationship Id="rId1" Type="http://schemas.openxmlformats.org/officeDocument/2006/relationships/slideLayout" Target="../slideLayouts/slideLayout12.xml"/><Relationship Id="rId6" Type="http://schemas.openxmlformats.org/officeDocument/2006/relationships/oleObject" Target="../embeddings/oleObject44.bin"/><Relationship Id="rId11" Type="http://schemas.openxmlformats.org/officeDocument/2006/relationships/image" Target="../media/image49.wmf"/><Relationship Id="rId24" Type="http://schemas.openxmlformats.org/officeDocument/2006/relationships/oleObject" Target="../embeddings/oleObject53.bin"/><Relationship Id="rId32" Type="http://schemas.openxmlformats.org/officeDocument/2006/relationships/oleObject" Target="../embeddings/oleObject57.bin"/><Relationship Id="rId37" Type="http://schemas.openxmlformats.org/officeDocument/2006/relationships/image" Target="../media/image62.wmf"/><Relationship Id="rId40" Type="http://schemas.openxmlformats.org/officeDocument/2006/relationships/oleObject" Target="../embeddings/oleObject61.bin"/><Relationship Id="rId5" Type="http://schemas.openxmlformats.org/officeDocument/2006/relationships/image" Target="../media/image46.wmf"/><Relationship Id="rId15" Type="http://schemas.openxmlformats.org/officeDocument/2006/relationships/image" Target="../media/image51.wmf"/><Relationship Id="rId23" Type="http://schemas.openxmlformats.org/officeDocument/2006/relationships/image" Target="../media/image55.wmf"/><Relationship Id="rId28" Type="http://schemas.openxmlformats.org/officeDocument/2006/relationships/oleObject" Target="../embeddings/oleObject55.bin"/><Relationship Id="rId36" Type="http://schemas.openxmlformats.org/officeDocument/2006/relationships/oleObject" Target="../embeddings/oleObject59.bin"/><Relationship Id="rId10" Type="http://schemas.openxmlformats.org/officeDocument/2006/relationships/oleObject" Target="../embeddings/oleObject46.bin"/><Relationship Id="rId19" Type="http://schemas.openxmlformats.org/officeDocument/2006/relationships/image" Target="../media/image53.wmf"/><Relationship Id="rId31" Type="http://schemas.openxmlformats.org/officeDocument/2006/relationships/image" Target="../media/image59.wmf"/><Relationship Id="rId4" Type="http://schemas.openxmlformats.org/officeDocument/2006/relationships/oleObject" Target="../embeddings/oleObject43.bin"/><Relationship Id="rId9" Type="http://schemas.openxmlformats.org/officeDocument/2006/relationships/image" Target="../media/image48.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image" Target="../media/image57.wmf"/><Relationship Id="rId30" Type="http://schemas.openxmlformats.org/officeDocument/2006/relationships/oleObject" Target="../embeddings/oleObject56.bin"/><Relationship Id="rId35" Type="http://schemas.openxmlformats.org/officeDocument/2006/relationships/image" Target="../media/image61.wmf"/><Relationship Id="rId8" Type="http://schemas.openxmlformats.org/officeDocument/2006/relationships/oleObject" Target="../embeddings/oleObject45.bin"/><Relationship Id="rId3" Type="http://schemas.openxmlformats.org/officeDocument/2006/relationships/image" Target="../media/image45.wmf"/><Relationship Id="rId12" Type="http://schemas.openxmlformats.org/officeDocument/2006/relationships/oleObject" Target="../embeddings/oleObject47.bin"/><Relationship Id="rId17" Type="http://schemas.openxmlformats.org/officeDocument/2006/relationships/image" Target="../media/image52.wmf"/><Relationship Id="rId25" Type="http://schemas.openxmlformats.org/officeDocument/2006/relationships/image" Target="../media/image56.wmf"/><Relationship Id="rId33" Type="http://schemas.openxmlformats.org/officeDocument/2006/relationships/image" Target="../media/image60.wmf"/><Relationship Id="rId38" Type="http://schemas.openxmlformats.org/officeDocument/2006/relationships/oleObject" Target="../embeddings/oleObject60.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919.bin"/><Relationship Id="rId13" Type="http://schemas.openxmlformats.org/officeDocument/2006/relationships/image" Target="../media/image878.wmf"/><Relationship Id="rId3" Type="http://schemas.openxmlformats.org/officeDocument/2006/relationships/image" Target="../media/image873.wmf"/><Relationship Id="rId7" Type="http://schemas.openxmlformats.org/officeDocument/2006/relationships/image" Target="../media/image875.wmf"/><Relationship Id="rId12" Type="http://schemas.openxmlformats.org/officeDocument/2006/relationships/oleObject" Target="../embeddings/oleObject921.bin"/><Relationship Id="rId2" Type="http://schemas.openxmlformats.org/officeDocument/2006/relationships/oleObject" Target="../embeddings/oleObject916.bin"/><Relationship Id="rId1" Type="http://schemas.openxmlformats.org/officeDocument/2006/relationships/slideLayout" Target="../slideLayouts/slideLayout12.xml"/><Relationship Id="rId6" Type="http://schemas.openxmlformats.org/officeDocument/2006/relationships/oleObject" Target="../embeddings/oleObject918.bin"/><Relationship Id="rId11" Type="http://schemas.openxmlformats.org/officeDocument/2006/relationships/image" Target="../media/image877.wmf"/><Relationship Id="rId5" Type="http://schemas.openxmlformats.org/officeDocument/2006/relationships/image" Target="../media/image874.wmf"/><Relationship Id="rId10" Type="http://schemas.openxmlformats.org/officeDocument/2006/relationships/oleObject" Target="../embeddings/oleObject920.bin"/><Relationship Id="rId4" Type="http://schemas.openxmlformats.org/officeDocument/2006/relationships/oleObject" Target="../embeddings/oleObject917.bin"/><Relationship Id="rId9" Type="http://schemas.openxmlformats.org/officeDocument/2006/relationships/image" Target="../media/image876.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25.bin"/><Relationship Id="rId3" Type="http://schemas.openxmlformats.org/officeDocument/2006/relationships/image" Target="../media/image879.wmf"/><Relationship Id="rId7" Type="http://schemas.openxmlformats.org/officeDocument/2006/relationships/image" Target="../media/image881.wmf"/><Relationship Id="rId2" Type="http://schemas.openxmlformats.org/officeDocument/2006/relationships/oleObject" Target="../embeddings/oleObject922.bin"/><Relationship Id="rId1" Type="http://schemas.openxmlformats.org/officeDocument/2006/relationships/slideLayout" Target="../slideLayouts/slideLayout12.xml"/><Relationship Id="rId6" Type="http://schemas.openxmlformats.org/officeDocument/2006/relationships/oleObject" Target="../embeddings/oleObject924.bin"/><Relationship Id="rId11" Type="http://schemas.openxmlformats.org/officeDocument/2006/relationships/image" Target="../media/image883.wmf"/><Relationship Id="rId5" Type="http://schemas.openxmlformats.org/officeDocument/2006/relationships/image" Target="../media/image880.wmf"/><Relationship Id="rId10" Type="http://schemas.openxmlformats.org/officeDocument/2006/relationships/oleObject" Target="../embeddings/oleObject926.bin"/><Relationship Id="rId4" Type="http://schemas.openxmlformats.org/officeDocument/2006/relationships/oleObject" Target="../embeddings/oleObject923.bin"/><Relationship Id="rId9" Type="http://schemas.openxmlformats.org/officeDocument/2006/relationships/image" Target="../media/image882.wmf"/></Relationships>
</file>

<file path=ppt/slides/_rels/slide92.xml.rels><?xml version="1.0" encoding="UTF-8" standalone="yes"?>
<Relationships xmlns="http://schemas.openxmlformats.org/package/2006/relationships"><Relationship Id="rId8" Type="http://schemas.openxmlformats.org/officeDocument/2006/relationships/image" Target="../media/image886.wmf"/><Relationship Id="rId13" Type="http://schemas.openxmlformats.org/officeDocument/2006/relationships/oleObject" Target="../embeddings/oleObject933.bin"/><Relationship Id="rId3" Type="http://schemas.openxmlformats.org/officeDocument/2006/relationships/image" Target="../media/image884.wmf"/><Relationship Id="rId7" Type="http://schemas.openxmlformats.org/officeDocument/2006/relationships/oleObject" Target="../embeddings/oleObject930.bin"/><Relationship Id="rId12" Type="http://schemas.openxmlformats.org/officeDocument/2006/relationships/image" Target="../media/image888.wmf"/><Relationship Id="rId2" Type="http://schemas.openxmlformats.org/officeDocument/2006/relationships/oleObject" Target="../embeddings/oleObject927.bin"/><Relationship Id="rId1" Type="http://schemas.openxmlformats.org/officeDocument/2006/relationships/slideLayout" Target="../slideLayouts/slideLayout12.xml"/><Relationship Id="rId6" Type="http://schemas.openxmlformats.org/officeDocument/2006/relationships/image" Target="../media/image885.wmf"/><Relationship Id="rId11" Type="http://schemas.openxmlformats.org/officeDocument/2006/relationships/oleObject" Target="../embeddings/oleObject932.bin"/><Relationship Id="rId5" Type="http://schemas.openxmlformats.org/officeDocument/2006/relationships/oleObject" Target="../embeddings/oleObject929.bin"/><Relationship Id="rId15" Type="http://schemas.openxmlformats.org/officeDocument/2006/relationships/image" Target="../media/image890.png"/><Relationship Id="rId10" Type="http://schemas.openxmlformats.org/officeDocument/2006/relationships/image" Target="../media/image887.wmf"/><Relationship Id="rId4" Type="http://schemas.openxmlformats.org/officeDocument/2006/relationships/oleObject" Target="../embeddings/oleObject928.bin"/><Relationship Id="rId9" Type="http://schemas.openxmlformats.org/officeDocument/2006/relationships/oleObject" Target="../embeddings/oleObject931.bin"/><Relationship Id="rId14" Type="http://schemas.openxmlformats.org/officeDocument/2006/relationships/image" Target="../media/image889.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37.bin"/><Relationship Id="rId13" Type="http://schemas.openxmlformats.org/officeDocument/2006/relationships/image" Target="../media/image896.wmf"/><Relationship Id="rId18" Type="http://schemas.openxmlformats.org/officeDocument/2006/relationships/oleObject" Target="../embeddings/oleObject942.bin"/><Relationship Id="rId3" Type="http://schemas.openxmlformats.org/officeDocument/2006/relationships/image" Target="../media/image891.wmf"/><Relationship Id="rId21" Type="http://schemas.openxmlformats.org/officeDocument/2006/relationships/image" Target="../media/image900.wmf"/><Relationship Id="rId7" Type="http://schemas.openxmlformats.org/officeDocument/2006/relationships/image" Target="../media/image893.wmf"/><Relationship Id="rId12" Type="http://schemas.openxmlformats.org/officeDocument/2006/relationships/oleObject" Target="../embeddings/oleObject939.bin"/><Relationship Id="rId17" Type="http://schemas.openxmlformats.org/officeDocument/2006/relationships/image" Target="../media/image898.wmf"/><Relationship Id="rId25" Type="http://schemas.openxmlformats.org/officeDocument/2006/relationships/image" Target="../media/image902.wmf"/><Relationship Id="rId2" Type="http://schemas.openxmlformats.org/officeDocument/2006/relationships/oleObject" Target="../embeddings/oleObject934.bin"/><Relationship Id="rId16" Type="http://schemas.openxmlformats.org/officeDocument/2006/relationships/oleObject" Target="../embeddings/oleObject941.bin"/><Relationship Id="rId20" Type="http://schemas.openxmlformats.org/officeDocument/2006/relationships/oleObject" Target="../embeddings/oleObject943.bin"/><Relationship Id="rId1" Type="http://schemas.openxmlformats.org/officeDocument/2006/relationships/slideLayout" Target="../slideLayouts/slideLayout14.xml"/><Relationship Id="rId6" Type="http://schemas.openxmlformats.org/officeDocument/2006/relationships/oleObject" Target="../embeddings/oleObject936.bin"/><Relationship Id="rId11" Type="http://schemas.openxmlformats.org/officeDocument/2006/relationships/image" Target="../media/image895.wmf"/><Relationship Id="rId24" Type="http://schemas.openxmlformats.org/officeDocument/2006/relationships/oleObject" Target="../embeddings/oleObject945.bin"/><Relationship Id="rId5" Type="http://schemas.openxmlformats.org/officeDocument/2006/relationships/image" Target="../media/image892.wmf"/><Relationship Id="rId15" Type="http://schemas.openxmlformats.org/officeDocument/2006/relationships/image" Target="../media/image897.wmf"/><Relationship Id="rId23" Type="http://schemas.openxmlformats.org/officeDocument/2006/relationships/image" Target="../media/image901.wmf"/><Relationship Id="rId10" Type="http://schemas.openxmlformats.org/officeDocument/2006/relationships/oleObject" Target="../embeddings/oleObject938.bin"/><Relationship Id="rId19" Type="http://schemas.openxmlformats.org/officeDocument/2006/relationships/image" Target="../media/image899.wmf"/><Relationship Id="rId4" Type="http://schemas.openxmlformats.org/officeDocument/2006/relationships/oleObject" Target="../embeddings/oleObject935.bin"/><Relationship Id="rId9" Type="http://schemas.openxmlformats.org/officeDocument/2006/relationships/image" Target="../media/image894.wmf"/><Relationship Id="rId14" Type="http://schemas.openxmlformats.org/officeDocument/2006/relationships/oleObject" Target="../embeddings/oleObject940.bin"/><Relationship Id="rId22" Type="http://schemas.openxmlformats.org/officeDocument/2006/relationships/oleObject" Target="../embeddings/oleObject944.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949.bin"/><Relationship Id="rId13" Type="http://schemas.openxmlformats.org/officeDocument/2006/relationships/image" Target="../media/image908.wmf"/><Relationship Id="rId3" Type="http://schemas.openxmlformats.org/officeDocument/2006/relationships/image" Target="../media/image903.wmf"/><Relationship Id="rId7" Type="http://schemas.openxmlformats.org/officeDocument/2006/relationships/image" Target="../media/image905.wmf"/><Relationship Id="rId12" Type="http://schemas.openxmlformats.org/officeDocument/2006/relationships/oleObject" Target="../embeddings/oleObject951.bin"/><Relationship Id="rId17" Type="http://schemas.openxmlformats.org/officeDocument/2006/relationships/image" Target="../media/image910.wmf"/><Relationship Id="rId2" Type="http://schemas.openxmlformats.org/officeDocument/2006/relationships/oleObject" Target="../embeddings/oleObject946.bin"/><Relationship Id="rId16" Type="http://schemas.openxmlformats.org/officeDocument/2006/relationships/oleObject" Target="../embeddings/oleObject953.bin"/><Relationship Id="rId1" Type="http://schemas.openxmlformats.org/officeDocument/2006/relationships/slideLayout" Target="../slideLayouts/slideLayout12.xml"/><Relationship Id="rId6" Type="http://schemas.openxmlformats.org/officeDocument/2006/relationships/oleObject" Target="../embeddings/oleObject948.bin"/><Relationship Id="rId11" Type="http://schemas.openxmlformats.org/officeDocument/2006/relationships/image" Target="../media/image907.wmf"/><Relationship Id="rId5" Type="http://schemas.openxmlformats.org/officeDocument/2006/relationships/image" Target="../media/image904.wmf"/><Relationship Id="rId15" Type="http://schemas.openxmlformats.org/officeDocument/2006/relationships/image" Target="../media/image909.wmf"/><Relationship Id="rId10" Type="http://schemas.openxmlformats.org/officeDocument/2006/relationships/oleObject" Target="../embeddings/oleObject950.bin"/><Relationship Id="rId4" Type="http://schemas.openxmlformats.org/officeDocument/2006/relationships/oleObject" Target="../embeddings/oleObject947.bin"/><Relationship Id="rId9" Type="http://schemas.openxmlformats.org/officeDocument/2006/relationships/image" Target="../media/image906.wmf"/><Relationship Id="rId14" Type="http://schemas.openxmlformats.org/officeDocument/2006/relationships/oleObject" Target="../embeddings/oleObject952.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957.bin"/><Relationship Id="rId13" Type="http://schemas.openxmlformats.org/officeDocument/2006/relationships/image" Target="../media/image916.wmf"/><Relationship Id="rId18" Type="http://schemas.openxmlformats.org/officeDocument/2006/relationships/oleObject" Target="../embeddings/oleObject962.bin"/><Relationship Id="rId3" Type="http://schemas.openxmlformats.org/officeDocument/2006/relationships/image" Target="../media/image911.wmf"/><Relationship Id="rId21" Type="http://schemas.openxmlformats.org/officeDocument/2006/relationships/image" Target="../media/image920.wmf"/><Relationship Id="rId7" Type="http://schemas.openxmlformats.org/officeDocument/2006/relationships/image" Target="../media/image913.wmf"/><Relationship Id="rId12" Type="http://schemas.openxmlformats.org/officeDocument/2006/relationships/oleObject" Target="../embeddings/oleObject959.bin"/><Relationship Id="rId17" Type="http://schemas.openxmlformats.org/officeDocument/2006/relationships/image" Target="../media/image918.wmf"/><Relationship Id="rId2" Type="http://schemas.openxmlformats.org/officeDocument/2006/relationships/oleObject" Target="../embeddings/oleObject954.bin"/><Relationship Id="rId16" Type="http://schemas.openxmlformats.org/officeDocument/2006/relationships/oleObject" Target="../embeddings/oleObject961.bin"/><Relationship Id="rId20" Type="http://schemas.openxmlformats.org/officeDocument/2006/relationships/oleObject" Target="../embeddings/oleObject963.bin"/><Relationship Id="rId1" Type="http://schemas.openxmlformats.org/officeDocument/2006/relationships/slideLayout" Target="../slideLayouts/slideLayout12.xml"/><Relationship Id="rId6" Type="http://schemas.openxmlformats.org/officeDocument/2006/relationships/oleObject" Target="../embeddings/oleObject956.bin"/><Relationship Id="rId11" Type="http://schemas.openxmlformats.org/officeDocument/2006/relationships/image" Target="../media/image915.wmf"/><Relationship Id="rId5" Type="http://schemas.openxmlformats.org/officeDocument/2006/relationships/image" Target="../media/image912.wmf"/><Relationship Id="rId15" Type="http://schemas.openxmlformats.org/officeDocument/2006/relationships/image" Target="../media/image917.wmf"/><Relationship Id="rId10" Type="http://schemas.openxmlformats.org/officeDocument/2006/relationships/oleObject" Target="../embeddings/oleObject958.bin"/><Relationship Id="rId19" Type="http://schemas.openxmlformats.org/officeDocument/2006/relationships/image" Target="../media/image919.wmf"/><Relationship Id="rId4" Type="http://schemas.openxmlformats.org/officeDocument/2006/relationships/oleObject" Target="../embeddings/oleObject955.bin"/><Relationship Id="rId9" Type="http://schemas.openxmlformats.org/officeDocument/2006/relationships/image" Target="../media/image914.wmf"/><Relationship Id="rId14" Type="http://schemas.openxmlformats.org/officeDocument/2006/relationships/oleObject" Target="../embeddings/oleObject960.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967.bin"/><Relationship Id="rId13" Type="http://schemas.openxmlformats.org/officeDocument/2006/relationships/image" Target="../media/image926.wmf"/><Relationship Id="rId18" Type="http://schemas.openxmlformats.org/officeDocument/2006/relationships/oleObject" Target="../embeddings/oleObject972.bin"/><Relationship Id="rId3" Type="http://schemas.openxmlformats.org/officeDocument/2006/relationships/image" Target="../media/image921.wmf"/><Relationship Id="rId21" Type="http://schemas.openxmlformats.org/officeDocument/2006/relationships/image" Target="../media/image930.wmf"/><Relationship Id="rId7" Type="http://schemas.openxmlformats.org/officeDocument/2006/relationships/image" Target="../media/image923.wmf"/><Relationship Id="rId12" Type="http://schemas.openxmlformats.org/officeDocument/2006/relationships/oleObject" Target="../embeddings/oleObject969.bin"/><Relationship Id="rId17" Type="http://schemas.openxmlformats.org/officeDocument/2006/relationships/image" Target="../media/image928.wmf"/><Relationship Id="rId2" Type="http://schemas.openxmlformats.org/officeDocument/2006/relationships/oleObject" Target="../embeddings/oleObject964.bin"/><Relationship Id="rId16" Type="http://schemas.openxmlformats.org/officeDocument/2006/relationships/oleObject" Target="../embeddings/oleObject971.bin"/><Relationship Id="rId20" Type="http://schemas.openxmlformats.org/officeDocument/2006/relationships/oleObject" Target="../embeddings/oleObject973.bin"/><Relationship Id="rId1" Type="http://schemas.openxmlformats.org/officeDocument/2006/relationships/slideLayout" Target="../slideLayouts/slideLayout12.xml"/><Relationship Id="rId6" Type="http://schemas.openxmlformats.org/officeDocument/2006/relationships/oleObject" Target="../embeddings/oleObject966.bin"/><Relationship Id="rId11" Type="http://schemas.openxmlformats.org/officeDocument/2006/relationships/image" Target="../media/image925.wmf"/><Relationship Id="rId5" Type="http://schemas.openxmlformats.org/officeDocument/2006/relationships/image" Target="../media/image922.wmf"/><Relationship Id="rId15" Type="http://schemas.openxmlformats.org/officeDocument/2006/relationships/image" Target="../media/image927.wmf"/><Relationship Id="rId10" Type="http://schemas.openxmlformats.org/officeDocument/2006/relationships/oleObject" Target="../embeddings/oleObject968.bin"/><Relationship Id="rId19" Type="http://schemas.openxmlformats.org/officeDocument/2006/relationships/image" Target="../media/image929.wmf"/><Relationship Id="rId4" Type="http://schemas.openxmlformats.org/officeDocument/2006/relationships/oleObject" Target="../embeddings/oleObject965.bin"/><Relationship Id="rId9" Type="http://schemas.openxmlformats.org/officeDocument/2006/relationships/image" Target="../media/image924.wmf"/><Relationship Id="rId14" Type="http://schemas.openxmlformats.org/officeDocument/2006/relationships/oleObject" Target="../embeddings/oleObject970.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977.bin"/><Relationship Id="rId13" Type="http://schemas.openxmlformats.org/officeDocument/2006/relationships/image" Target="../media/image936.wmf"/><Relationship Id="rId18" Type="http://schemas.openxmlformats.org/officeDocument/2006/relationships/oleObject" Target="../embeddings/oleObject982.bin"/><Relationship Id="rId3" Type="http://schemas.openxmlformats.org/officeDocument/2006/relationships/image" Target="../media/image931.wmf"/><Relationship Id="rId21" Type="http://schemas.openxmlformats.org/officeDocument/2006/relationships/image" Target="../media/image940.wmf"/><Relationship Id="rId7" Type="http://schemas.openxmlformats.org/officeDocument/2006/relationships/image" Target="../media/image933.emf"/><Relationship Id="rId12" Type="http://schemas.openxmlformats.org/officeDocument/2006/relationships/oleObject" Target="../embeddings/oleObject979.bin"/><Relationship Id="rId17" Type="http://schemas.openxmlformats.org/officeDocument/2006/relationships/image" Target="../media/image938.wmf"/><Relationship Id="rId25" Type="http://schemas.openxmlformats.org/officeDocument/2006/relationships/image" Target="../media/image942.wmf"/><Relationship Id="rId2" Type="http://schemas.openxmlformats.org/officeDocument/2006/relationships/oleObject" Target="../embeddings/oleObject974.bin"/><Relationship Id="rId16" Type="http://schemas.openxmlformats.org/officeDocument/2006/relationships/oleObject" Target="../embeddings/oleObject981.bin"/><Relationship Id="rId20" Type="http://schemas.openxmlformats.org/officeDocument/2006/relationships/oleObject" Target="../embeddings/oleObject983.bin"/><Relationship Id="rId1" Type="http://schemas.openxmlformats.org/officeDocument/2006/relationships/slideLayout" Target="../slideLayouts/slideLayout12.xml"/><Relationship Id="rId6" Type="http://schemas.openxmlformats.org/officeDocument/2006/relationships/oleObject" Target="../embeddings/oleObject976.bin"/><Relationship Id="rId11" Type="http://schemas.openxmlformats.org/officeDocument/2006/relationships/image" Target="../media/image935.wmf"/><Relationship Id="rId24" Type="http://schemas.openxmlformats.org/officeDocument/2006/relationships/oleObject" Target="../embeddings/oleObject985.bin"/><Relationship Id="rId5" Type="http://schemas.openxmlformats.org/officeDocument/2006/relationships/image" Target="../media/image932.emf"/><Relationship Id="rId15" Type="http://schemas.openxmlformats.org/officeDocument/2006/relationships/image" Target="../media/image937.wmf"/><Relationship Id="rId23" Type="http://schemas.openxmlformats.org/officeDocument/2006/relationships/image" Target="../media/image941.wmf"/><Relationship Id="rId10" Type="http://schemas.openxmlformats.org/officeDocument/2006/relationships/oleObject" Target="../embeddings/oleObject978.bin"/><Relationship Id="rId19" Type="http://schemas.openxmlformats.org/officeDocument/2006/relationships/image" Target="../media/image939.wmf"/><Relationship Id="rId4" Type="http://schemas.openxmlformats.org/officeDocument/2006/relationships/oleObject" Target="../embeddings/oleObject975.bin"/><Relationship Id="rId9" Type="http://schemas.openxmlformats.org/officeDocument/2006/relationships/image" Target="../media/image934.emf"/><Relationship Id="rId14" Type="http://schemas.openxmlformats.org/officeDocument/2006/relationships/oleObject" Target="../embeddings/oleObject980.bin"/><Relationship Id="rId22" Type="http://schemas.openxmlformats.org/officeDocument/2006/relationships/oleObject" Target="../embeddings/oleObject984.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989.bin"/><Relationship Id="rId13" Type="http://schemas.openxmlformats.org/officeDocument/2006/relationships/image" Target="../media/image948.wmf"/><Relationship Id="rId18" Type="http://schemas.openxmlformats.org/officeDocument/2006/relationships/oleObject" Target="../embeddings/oleObject994.bin"/><Relationship Id="rId26" Type="http://schemas.openxmlformats.org/officeDocument/2006/relationships/oleObject" Target="../embeddings/oleObject998.bin"/><Relationship Id="rId3" Type="http://schemas.openxmlformats.org/officeDocument/2006/relationships/image" Target="../media/image943.wmf"/><Relationship Id="rId21" Type="http://schemas.openxmlformats.org/officeDocument/2006/relationships/image" Target="../media/image952.wmf"/><Relationship Id="rId7" Type="http://schemas.openxmlformats.org/officeDocument/2006/relationships/image" Target="../media/image945.wmf"/><Relationship Id="rId12" Type="http://schemas.openxmlformats.org/officeDocument/2006/relationships/oleObject" Target="../embeddings/oleObject991.bin"/><Relationship Id="rId17" Type="http://schemas.openxmlformats.org/officeDocument/2006/relationships/image" Target="../media/image950.wmf"/><Relationship Id="rId25" Type="http://schemas.openxmlformats.org/officeDocument/2006/relationships/image" Target="../media/image954.wmf"/><Relationship Id="rId2" Type="http://schemas.openxmlformats.org/officeDocument/2006/relationships/oleObject" Target="../embeddings/oleObject986.bin"/><Relationship Id="rId16" Type="http://schemas.openxmlformats.org/officeDocument/2006/relationships/oleObject" Target="../embeddings/oleObject993.bin"/><Relationship Id="rId20" Type="http://schemas.openxmlformats.org/officeDocument/2006/relationships/oleObject" Target="../embeddings/oleObject995.bin"/><Relationship Id="rId29" Type="http://schemas.openxmlformats.org/officeDocument/2006/relationships/image" Target="../media/image956.wmf"/><Relationship Id="rId1" Type="http://schemas.openxmlformats.org/officeDocument/2006/relationships/slideLayout" Target="../slideLayouts/slideLayout12.xml"/><Relationship Id="rId6" Type="http://schemas.openxmlformats.org/officeDocument/2006/relationships/oleObject" Target="../embeddings/oleObject988.bin"/><Relationship Id="rId11" Type="http://schemas.openxmlformats.org/officeDocument/2006/relationships/image" Target="../media/image947.wmf"/><Relationship Id="rId24" Type="http://schemas.openxmlformats.org/officeDocument/2006/relationships/oleObject" Target="../embeddings/oleObject997.bin"/><Relationship Id="rId32" Type="http://schemas.openxmlformats.org/officeDocument/2006/relationships/image" Target="../media/image957.wmf"/><Relationship Id="rId5" Type="http://schemas.openxmlformats.org/officeDocument/2006/relationships/image" Target="../media/image944.wmf"/><Relationship Id="rId15" Type="http://schemas.openxmlformats.org/officeDocument/2006/relationships/image" Target="../media/image949.wmf"/><Relationship Id="rId23" Type="http://schemas.openxmlformats.org/officeDocument/2006/relationships/image" Target="../media/image953.wmf"/><Relationship Id="rId28" Type="http://schemas.openxmlformats.org/officeDocument/2006/relationships/oleObject" Target="../embeddings/oleObject999.bin"/><Relationship Id="rId10" Type="http://schemas.openxmlformats.org/officeDocument/2006/relationships/oleObject" Target="../embeddings/oleObject990.bin"/><Relationship Id="rId19" Type="http://schemas.openxmlformats.org/officeDocument/2006/relationships/image" Target="../media/image951.wmf"/><Relationship Id="rId31" Type="http://schemas.openxmlformats.org/officeDocument/2006/relationships/oleObject" Target="../embeddings/oleObject1001.bin"/><Relationship Id="rId4" Type="http://schemas.openxmlformats.org/officeDocument/2006/relationships/oleObject" Target="../embeddings/oleObject987.bin"/><Relationship Id="rId9" Type="http://schemas.openxmlformats.org/officeDocument/2006/relationships/image" Target="../media/image946.wmf"/><Relationship Id="rId14" Type="http://schemas.openxmlformats.org/officeDocument/2006/relationships/oleObject" Target="../embeddings/oleObject992.bin"/><Relationship Id="rId22" Type="http://schemas.openxmlformats.org/officeDocument/2006/relationships/oleObject" Target="../embeddings/oleObject996.bin"/><Relationship Id="rId27" Type="http://schemas.openxmlformats.org/officeDocument/2006/relationships/image" Target="../media/image955.wmf"/><Relationship Id="rId30" Type="http://schemas.openxmlformats.org/officeDocument/2006/relationships/oleObject" Target="../embeddings/oleObject1000.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005.bin"/><Relationship Id="rId13" Type="http://schemas.openxmlformats.org/officeDocument/2006/relationships/image" Target="../media/image963.wmf"/><Relationship Id="rId3" Type="http://schemas.openxmlformats.org/officeDocument/2006/relationships/image" Target="../media/image958.wmf"/><Relationship Id="rId7" Type="http://schemas.openxmlformats.org/officeDocument/2006/relationships/image" Target="../media/image960.wmf"/><Relationship Id="rId12" Type="http://schemas.openxmlformats.org/officeDocument/2006/relationships/oleObject" Target="../embeddings/oleObject1007.bin"/><Relationship Id="rId2" Type="http://schemas.openxmlformats.org/officeDocument/2006/relationships/oleObject" Target="../embeddings/oleObject1002.bin"/><Relationship Id="rId1" Type="http://schemas.openxmlformats.org/officeDocument/2006/relationships/slideLayout" Target="../slideLayouts/slideLayout12.xml"/><Relationship Id="rId6" Type="http://schemas.openxmlformats.org/officeDocument/2006/relationships/oleObject" Target="../embeddings/oleObject1004.bin"/><Relationship Id="rId11" Type="http://schemas.openxmlformats.org/officeDocument/2006/relationships/image" Target="../media/image962.wmf"/><Relationship Id="rId5" Type="http://schemas.openxmlformats.org/officeDocument/2006/relationships/image" Target="../media/image959.wmf"/><Relationship Id="rId15" Type="http://schemas.openxmlformats.org/officeDocument/2006/relationships/image" Target="../media/image964.wmf"/><Relationship Id="rId10" Type="http://schemas.openxmlformats.org/officeDocument/2006/relationships/oleObject" Target="../embeddings/oleObject1006.bin"/><Relationship Id="rId4" Type="http://schemas.openxmlformats.org/officeDocument/2006/relationships/oleObject" Target="../embeddings/oleObject1003.bin"/><Relationship Id="rId9" Type="http://schemas.openxmlformats.org/officeDocument/2006/relationships/image" Target="../media/image961.wmf"/><Relationship Id="rId14" Type="http://schemas.openxmlformats.org/officeDocument/2006/relationships/oleObject" Target="../embeddings/oleObject100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672E3-7A3E-6E0F-B7F6-6A4F94DA50E6}"/>
              </a:ext>
            </a:extLst>
          </p:cNvPr>
          <p:cNvSpPr txBox="1"/>
          <p:nvPr/>
        </p:nvSpPr>
        <p:spPr>
          <a:xfrm>
            <a:off x="3744269" y="2905229"/>
            <a:ext cx="4874732" cy="1231106"/>
          </a:xfrm>
          <a:prstGeom prst="rect">
            <a:avLst/>
          </a:prstGeom>
          <a:noFill/>
        </p:spPr>
        <p:txBody>
          <a:bodyPr wrap="none" lIns="0" tIns="0" rIns="0" bIns="0" rtlCol="0">
            <a:spAutoFit/>
          </a:bodyPr>
          <a:lstStyle/>
          <a:p>
            <a:r>
              <a:rPr lang="zh-CN" altLang="en-US" sz="8000" b="1" kern="2400" dirty="0">
                <a:solidFill>
                  <a:schemeClr val="bg1"/>
                </a:solidFill>
                <a:latin typeface="微软雅黑" panose="020B0503020204020204" pitchFamily="34" charset="-122"/>
                <a:ea typeface="微软雅黑" panose="020B0503020204020204" pitchFamily="34" charset="-122"/>
              </a:rPr>
              <a:t>线性代数</a:t>
            </a:r>
            <a:r>
              <a:rPr lang="en-US" altLang="zh-CN" sz="8000" b="1" kern="2400" dirty="0">
                <a:solidFill>
                  <a:schemeClr val="bg1"/>
                </a:solidFill>
                <a:latin typeface="微软雅黑" panose="020B0503020204020204" pitchFamily="34" charset="-122"/>
                <a:ea typeface="微软雅黑" panose="020B0503020204020204" pitchFamily="34" charset="-122"/>
              </a:rPr>
              <a:t>A</a:t>
            </a:r>
            <a:endParaRPr lang="zh-CN" altLang="en-US" sz="8000" b="1" kern="24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72F9459-5352-852C-617E-F42BCAB14447}"/>
              </a:ext>
            </a:extLst>
          </p:cNvPr>
          <p:cNvSpPr txBox="1"/>
          <p:nvPr/>
        </p:nvSpPr>
        <p:spPr>
          <a:xfrm>
            <a:off x="4670128" y="4252937"/>
            <a:ext cx="2851743" cy="492443"/>
          </a:xfrm>
          <a:prstGeom prst="rect">
            <a:avLst/>
          </a:prstGeom>
          <a:noFill/>
        </p:spPr>
        <p:txBody>
          <a:bodyPr wrap="none" lIns="0" tIns="0" rIns="0" bIns="0" rtlCol="0">
            <a:spAutoFit/>
          </a:bodyPr>
          <a:lstStyle/>
          <a:p>
            <a:r>
              <a:rPr lang="en-US" altLang="zh-CN" sz="3200" kern="2400" dirty="0">
                <a:solidFill>
                  <a:schemeClr val="bg1"/>
                </a:solidFill>
                <a:latin typeface="微软雅黑" panose="020B0503020204020204" pitchFamily="34" charset="-122"/>
                <a:ea typeface="微软雅黑" panose="020B0503020204020204" pitchFamily="34" charset="-122"/>
              </a:rPr>
              <a:t>Linear</a:t>
            </a:r>
            <a:r>
              <a:rPr lang="zh-CN" altLang="en-US" sz="3200" kern="2400" dirty="0">
                <a:solidFill>
                  <a:schemeClr val="bg1"/>
                </a:solidFill>
                <a:latin typeface="微软雅黑" panose="020B0503020204020204" pitchFamily="34" charset="-122"/>
                <a:ea typeface="微软雅黑" panose="020B0503020204020204" pitchFamily="34" charset="-122"/>
              </a:rPr>
              <a:t> </a:t>
            </a:r>
            <a:r>
              <a:rPr lang="en-US" altLang="zh-CN" sz="3200" kern="2400" dirty="0">
                <a:solidFill>
                  <a:schemeClr val="bg1"/>
                </a:solidFill>
                <a:latin typeface="微软雅黑" panose="020B0503020204020204" pitchFamily="34" charset="-122"/>
                <a:ea typeface="微软雅黑" panose="020B0503020204020204" pitchFamily="34" charset="-122"/>
              </a:rPr>
              <a:t>Algebra</a:t>
            </a:r>
            <a:endParaRPr lang="zh-CN" altLang="en-US" sz="3200" kern="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68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561527" y="2292482"/>
            <a:ext cx="47019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这个数表反映了四城市间交通联接情况</a:t>
            </a:r>
            <a:r>
              <a:rPr lang="en-US" altLang="zh-CN" sz="2000" b="1" dirty="0">
                <a:latin typeface="+mn-ea"/>
                <a:ea typeface="+mn-ea"/>
              </a:rPr>
              <a:t>.</a:t>
            </a:r>
          </a:p>
        </p:txBody>
      </p:sp>
      <p:graphicFrame>
        <p:nvGraphicFramePr>
          <p:cNvPr id="9246" name="Object 30"/>
          <p:cNvGraphicFramePr>
            <a:graphicFrameLocks noChangeAspect="1"/>
          </p:cNvGraphicFramePr>
          <p:nvPr/>
        </p:nvGraphicFramePr>
        <p:xfrm>
          <a:off x="4870622" y="1864008"/>
          <a:ext cx="1690905" cy="1226859"/>
        </p:xfrm>
        <a:graphic>
          <a:graphicData uri="http://schemas.openxmlformats.org/presentationml/2006/ole">
            <mc:AlternateContent xmlns:mc="http://schemas.openxmlformats.org/markup-compatibility/2006">
              <mc:Choice xmlns:v="urn:schemas-microsoft-com:vml" Requires="v">
                <p:oleObj name="Equation" r:id="rId2" imgW="914400" imgH="990360" progId="Equation.DSMT4">
                  <p:embed/>
                </p:oleObj>
              </mc:Choice>
              <mc:Fallback>
                <p:oleObj name="Equation" r:id="rId2" imgW="914400" imgH="990360" progId="Equation.DSMT4">
                  <p:embed/>
                  <p:pic>
                    <p:nvPicPr>
                      <p:cNvPr id="9246" name="Object 30"/>
                      <p:cNvPicPr>
                        <a:picLocks noChangeAspect="1" noChangeArrowheads="1"/>
                      </p:cNvPicPr>
                      <p:nvPr/>
                    </p:nvPicPr>
                    <p:blipFill>
                      <a:blip r:embed="rId3"/>
                      <a:srcRect/>
                      <a:stretch>
                        <a:fillRect/>
                      </a:stretch>
                    </p:blipFill>
                    <p:spPr bwMode="auto">
                      <a:xfrm>
                        <a:off x="4870622" y="1864008"/>
                        <a:ext cx="1690905" cy="1226859"/>
                      </a:xfrm>
                      <a:prstGeom prst="rect">
                        <a:avLst/>
                      </a:prstGeom>
                      <a:noFill/>
                      <a:ln>
                        <a:noFill/>
                      </a:ln>
                      <a:effectLst/>
                    </p:spPr>
                  </p:pic>
                </p:oleObj>
              </mc:Fallback>
            </mc:AlternateContent>
          </a:graphicData>
        </a:graphic>
      </p:graphicFrame>
      <p:sp>
        <p:nvSpPr>
          <p:cNvPr id="31" name="Rectangle 50"/>
          <p:cNvSpPr>
            <a:spLocks noChangeArrowheads="1"/>
          </p:cNvSpPr>
          <p:nvPr/>
        </p:nvSpPr>
        <p:spPr bwMode="auto">
          <a:xfrm>
            <a:off x="2769333" y="1077863"/>
            <a:ext cx="776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若令</a:t>
            </a:r>
          </a:p>
        </p:txBody>
      </p:sp>
      <p:graphicFrame>
        <p:nvGraphicFramePr>
          <p:cNvPr id="32" name="Object 5"/>
          <p:cNvGraphicFramePr>
            <a:graphicFrameLocks noChangeAspect="1"/>
          </p:cNvGraphicFramePr>
          <p:nvPr/>
        </p:nvGraphicFramePr>
        <p:xfrm>
          <a:off x="3501791" y="910941"/>
          <a:ext cx="4535304" cy="803187"/>
        </p:xfrm>
        <a:graphic>
          <a:graphicData uri="http://schemas.openxmlformats.org/presentationml/2006/ole">
            <mc:AlternateContent xmlns:mc="http://schemas.openxmlformats.org/markup-compatibility/2006">
              <mc:Choice xmlns:v="urn:schemas-microsoft-com:vml" Requires="v">
                <p:oleObj name="Equation" r:id="rId4" imgW="2476440" imgH="482400" progId="Equation.DSMT4">
                  <p:embed/>
                </p:oleObj>
              </mc:Choice>
              <mc:Fallback>
                <p:oleObj name="Equation" r:id="rId4" imgW="2476440" imgH="482400" progId="Equation.DSMT4">
                  <p:embed/>
                  <p:pic>
                    <p:nvPicPr>
                      <p:cNvPr id="32" name="Object 5"/>
                      <p:cNvPicPr>
                        <a:picLocks noChangeAspect="1" noChangeArrowheads="1"/>
                      </p:cNvPicPr>
                      <p:nvPr/>
                    </p:nvPicPr>
                    <p:blipFill>
                      <a:blip r:embed="rId5"/>
                      <a:srcRect/>
                      <a:stretch>
                        <a:fillRect/>
                      </a:stretch>
                    </p:blipFill>
                    <p:spPr bwMode="auto">
                      <a:xfrm>
                        <a:off x="3501791" y="910941"/>
                        <a:ext cx="4535304" cy="803187"/>
                      </a:xfrm>
                      <a:prstGeom prst="rect">
                        <a:avLst/>
                      </a:prstGeom>
                      <a:noFill/>
                    </p:spPr>
                  </p:pic>
                </p:oleObj>
              </mc:Fallback>
            </mc:AlternateContent>
          </a:graphicData>
        </a:graphic>
      </p:graphicFrame>
      <p:sp>
        <p:nvSpPr>
          <p:cNvPr id="33" name="Rectangle 50"/>
          <p:cNvSpPr>
            <a:spLocks noChangeArrowheads="1"/>
          </p:cNvSpPr>
          <p:nvPr/>
        </p:nvSpPr>
        <p:spPr bwMode="auto">
          <a:xfrm>
            <a:off x="683502" y="2260783"/>
            <a:ext cx="4445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则图</a:t>
            </a:r>
            <a:r>
              <a:rPr kumimoji="1" lang="en-US" altLang="zh-CN" sz="2000" b="1" dirty="0">
                <a:solidFill>
                  <a:srgbClr val="000000"/>
                </a:solidFill>
                <a:latin typeface="+mn-ea"/>
                <a:ea typeface="+mn-ea"/>
              </a:rPr>
              <a:t>2.1</a:t>
            </a:r>
            <a:r>
              <a:rPr kumimoji="1" lang="zh-CN" altLang="en-US" sz="2000" b="1" dirty="0">
                <a:solidFill>
                  <a:srgbClr val="000000"/>
                </a:solidFill>
                <a:latin typeface="+mn-ea"/>
                <a:ea typeface="+mn-ea"/>
              </a:rPr>
              <a:t>中的航线可表示成下列简表：</a:t>
            </a:r>
          </a:p>
        </p:txBody>
      </p:sp>
      <p:sp>
        <p:nvSpPr>
          <p:cNvPr id="35" name="Text Box 3"/>
          <p:cNvSpPr txBox="1">
            <a:spLocks noChangeArrowheads="1"/>
          </p:cNvSpPr>
          <p:nvPr/>
        </p:nvSpPr>
        <p:spPr bwMode="auto">
          <a:xfrm>
            <a:off x="961316" y="3300411"/>
            <a:ext cx="6367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zh-CN" altLang="en-US" sz="2000" b="1" dirty="0">
                <a:solidFill>
                  <a:srgbClr val="0000FF"/>
                </a:solidFill>
                <a:latin typeface="+mn-ea"/>
                <a:ea typeface="+mn-ea"/>
              </a:rPr>
              <a:t>引例</a:t>
            </a:r>
            <a:r>
              <a:rPr lang="en-US" altLang="zh-CN" sz="2000" b="1" dirty="0">
                <a:solidFill>
                  <a:srgbClr val="0000FF"/>
                </a:solidFill>
                <a:latin typeface="+mn-ea"/>
                <a:ea typeface="+mn-ea"/>
              </a:rPr>
              <a:t>2 </a:t>
            </a:r>
            <a:r>
              <a:rPr lang="zh-CN" altLang="en-US" sz="2000" b="1" dirty="0">
                <a:solidFill>
                  <a:schemeClr val="tx1"/>
                </a:solidFill>
                <a:latin typeface="+mn-ea"/>
                <a:ea typeface="+mn-ea"/>
              </a:rPr>
              <a:t>设有两种资源，</a:t>
            </a:r>
            <a:r>
              <a:rPr lang="en-US" altLang="zh-CN" sz="2000" b="1" i="1" dirty="0">
                <a:solidFill>
                  <a:schemeClr val="tx1"/>
                </a:solidFill>
                <a:ea typeface="+mn-ea"/>
                <a:cs typeface="Times New Roman" panose="02020603050405020304" pitchFamily="18" charset="0"/>
              </a:rPr>
              <a:t>A</a:t>
            </a:r>
            <a:r>
              <a:rPr lang="en-US" altLang="zh-CN" sz="2000" b="1" baseline="-25000" dirty="0">
                <a:solidFill>
                  <a:schemeClr val="tx1"/>
                </a:solidFill>
                <a:ea typeface="+mn-ea"/>
                <a:cs typeface="Times New Roman" panose="02020603050405020304" pitchFamily="18" charset="0"/>
              </a:rPr>
              <a:t>1</a:t>
            </a:r>
            <a:r>
              <a:rPr lang="en-US" altLang="zh-CN" sz="2000" b="1" dirty="0">
                <a:solidFill>
                  <a:schemeClr val="tx1"/>
                </a:solidFill>
                <a:ea typeface="+mn-ea"/>
                <a:cs typeface="Times New Roman" panose="02020603050405020304" pitchFamily="18" charset="0"/>
              </a:rPr>
              <a:t>, </a:t>
            </a:r>
            <a:r>
              <a:rPr lang="en-US" altLang="zh-CN" sz="2000" b="1" i="1" dirty="0">
                <a:solidFill>
                  <a:schemeClr val="tx1"/>
                </a:solidFill>
                <a:ea typeface="+mn-ea"/>
                <a:cs typeface="Times New Roman" panose="02020603050405020304" pitchFamily="18" charset="0"/>
              </a:rPr>
              <a:t>A</a:t>
            </a:r>
            <a:r>
              <a:rPr lang="en-US" altLang="zh-CN" sz="2000" b="1" baseline="-25000" dirty="0">
                <a:solidFill>
                  <a:schemeClr val="tx1"/>
                </a:solidFill>
                <a:ea typeface="+mn-ea"/>
                <a:cs typeface="Times New Roman" panose="02020603050405020304" pitchFamily="18" charset="0"/>
              </a:rPr>
              <a:t>2</a:t>
            </a:r>
            <a:r>
              <a:rPr lang="en-US" altLang="zh-CN" sz="2000" b="1" dirty="0">
                <a:solidFill>
                  <a:schemeClr val="tx1"/>
                </a:solidFill>
                <a:ea typeface="+mn-ea"/>
                <a:cs typeface="Times New Roman" panose="02020603050405020304" pitchFamily="18" charset="0"/>
              </a:rPr>
              <a:t>, </a:t>
            </a:r>
            <a:r>
              <a:rPr lang="zh-CN" altLang="zh-CN" sz="2000" b="1" dirty="0">
                <a:solidFill>
                  <a:schemeClr val="tx1"/>
                </a:solidFill>
                <a:latin typeface="+mn-ea"/>
                <a:ea typeface="+mn-ea"/>
              </a:rPr>
              <a:t>运往4个地方</a:t>
            </a:r>
            <a:r>
              <a:rPr lang="en-US" altLang="zh-CN" sz="2000" b="1" i="1" dirty="0">
                <a:solidFill>
                  <a:schemeClr val="tx1"/>
                </a:solidFill>
                <a:ea typeface="+mn-ea"/>
                <a:cs typeface="Times New Roman" panose="02020603050405020304" pitchFamily="18" charset="0"/>
              </a:rPr>
              <a:t>B</a:t>
            </a:r>
            <a:r>
              <a:rPr lang="en-US" altLang="zh-CN" sz="2000" b="1" baseline="-25000" dirty="0">
                <a:solidFill>
                  <a:schemeClr val="tx1"/>
                </a:solidFill>
                <a:ea typeface="+mn-ea"/>
                <a:cs typeface="Times New Roman" panose="02020603050405020304" pitchFamily="18" charset="0"/>
              </a:rPr>
              <a:t>1</a:t>
            </a:r>
            <a:r>
              <a:rPr lang="en-US" altLang="zh-CN" sz="2000" b="1" dirty="0">
                <a:solidFill>
                  <a:schemeClr val="tx1"/>
                </a:solidFill>
                <a:ea typeface="+mn-ea"/>
                <a:cs typeface="Times New Roman" panose="02020603050405020304" pitchFamily="18" charset="0"/>
              </a:rPr>
              <a:t>, </a:t>
            </a:r>
            <a:r>
              <a:rPr lang="en-US" altLang="zh-CN" sz="2000" b="1" i="1" dirty="0">
                <a:solidFill>
                  <a:schemeClr val="tx1"/>
                </a:solidFill>
                <a:ea typeface="+mn-ea"/>
                <a:cs typeface="Times New Roman" panose="02020603050405020304" pitchFamily="18" charset="0"/>
              </a:rPr>
              <a:t>B</a:t>
            </a:r>
            <a:r>
              <a:rPr lang="en-US" altLang="zh-CN" sz="2000" b="1" baseline="-25000" dirty="0">
                <a:solidFill>
                  <a:schemeClr val="tx1"/>
                </a:solidFill>
                <a:ea typeface="+mn-ea"/>
                <a:cs typeface="Times New Roman" panose="02020603050405020304" pitchFamily="18" charset="0"/>
              </a:rPr>
              <a:t>2</a:t>
            </a:r>
            <a:r>
              <a:rPr lang="en-US" altLang="zh-CN" sz="2000" b="1" dirty="0">
                <a:solidFill>
                  <a:schemeClr val="tx1"/>
                </a:solidFill>
                <a:ea typeface="+mn-ea"/>
                <a:cs typeface="Times New Roman" panose="02020603050405020304" pitchFamily="18" charset="0"/>
              </a:rPr>
              <a:t>, </a:t>
            </a:r>
            <a:r>
              <a:rPr lang="en-US" altLang="zh-CN" sz="2000" b="1" i="1" dirty="0">
                <a:solidFill>
                  <a:schemeClr val="tx1"/>
                </a:solidFill>
                <a:ea typeface="+mn-ea"/>
                <a:cs typeface="Times New Roman" panose="02020603050405020304" pitchFamily="18" charset="0"/>
              </a:rPr>
              <a:t>B</a:t>
            </a:r>
            <a:r>
              <a:rPr lang="en-US" altLang="zh-CN" sz="2000" b="1" baseline="-25000" dirty="0">
                <a:solidFill>
                  <a:schemeClr val="tx1"/>
                </a:solidFill>
                <a:ea typeface="+mn-ea"/>
                <a:cs typeface="Times New Roman" panose="02020603050405020304" pitchFamily="18" charset="0"/>
              </a:rPr>
              <a:t>3</a:t>
            </a:r>
            <a:r>
              <a:rPr lang="en-US" altLang="zh-CN" sz="2000" b="1" dirty="0">
                <a:solidFill>
                  <a:schemeClr val="tx1"/>
                </a:solidFill>
                <a:ea typeface="+mn-ea"/>
                <a:cs typeface="Times New Roman" panose="02020603050405020304" pitchFamily="18" charset="0"/>
              </a:rPr>
              <a:t>, </a:t>
            </a:r>
            <a:r>
              <a:rPr lang="en-US" altLang="zh-CN" sz="2000" b="1" i="1" dirty="0">
                <a:solidFill>
                  <a:schemeClr val="tx1"/>
                </a:solidFill>
                <a:ea typeface="+mn-ea"/>
                <a:cs typeface="Times New Roman" panose="02020603050405020304" pitchFamily="18" charset="0"/>
              </a:rPr>
              <a:t>B</a:t>
            </a:r>
            <a:r>
              <a:rPr lang="en-US" altLang="zh-CN" sz="2000" b="1" baseline="-25000" dirty="0">
                <a:solidFill>
                  <a:schemeClr val="tx1"/>
                </a:solidFill>
                <a:ea typeface="+mn-ea"/>
                <a:cs typeface="Times New Roman" panose="02020603050405020304" pitchFamily="18" charset="0"/>
              </a:rPr>
              <a:t>4</a:t>
            </a:r>
            <a:endParaRPr lang="en-US" altLang="zh-CN" sz="2000" b="1" dirty="0">
              <a:solidFill>
                <a:schemeClr val="tx1"/>
              </a:solidFill>
              <a:ea typeface="+mn-ea"/>
              <a:cs typeface="Times New Roman" panose="02020603050405020304" pitchFamily="18" charset="0"/>
            </a:endParaRPr>
          </a:p>
        </p:txBody>
      </p:sp>
      <p:grpSp>
        <p:nvGrpSpPr>
          <p:cNvPr id="36" name="Group 4"/>
          <p:cNvGrpSpPr>
            <a:grpSpLocks/>
          </p:cNvGrpSpPr>
          <p:nvPr/>
        </p:nvGrpSpPr>
        <p:grpSpPr bwMode="auto">
          <a:xfrm>
            <a:off x="1067908" y="3893503"/>
            <a:ext cx="5493619" cy="1791502"/>
            <a:chOff x="624" y="1956"/>
            <a:chExt cx="4368" cy="2064"/>
          </a:xfrm>
        </p:grpSpPr>
        <p:sp>
          <p:nvSpPr>
            <p:cNvPr id="37" name="Rectangle 5"/>
            <p:cNvSpPr>
              <a:spLocks noChangeArrowheads="1"/>
            </p:cNvSpPr>
            <p:nvPr/>
          </p:nvSpPr>
          <p:spPr bwMode="auto">
            <a:xfrm>
              <a:off x="624" y="1956"/>
              <a:ext cx="4368" cy="2064"/>
            </a:xfrm>
            <a:prstGeom prst="rect">
              <a:avLst/>
            </a:prstGeom>
            <a:solidFill>
              <a:srgbClr val="CCFFFF"/>
            </a:solidFill>
            <a:ln w="57150" cmpd="thickThin">
              <a:solidFill>
                <a:schemeClr val="hlink"/>
              </a:solidFill>
              <a:miter lim="800000"/>
              <a:headEnd/>
              <a:tailEnd/>
            </a:ln>
            <a:effectLst>
              <a:outerShdw dist="35921" dir="2700000" algn="ctr" rotWithShape="0">
                <a:schemeClr val="bg2"/>
              </a:outerShdw>
            </a:effectLst>
          </p:spPr>
          <p:txBody>
            <a:bodyPr wrap="none" anchor="ctr"/>
            <a:lstStyle/>
            <a:p>
              <a:pPr>
                <a:defRPr/>
              </a:pPr>
              <a:endParaRPr lang="zh-CN" altLang="en-US">
                <a:ea typeface="黑体" pitchFamily="2" charset="-122"/>
              </a:endParaRPr>
            </a:p>
          </p:txBody>
        </p:sp>
        <p:grpSp>
          <p:nvGrpSpPr>
            <p:cNvPr id="38" name="Group 6"/>
            <p:cNvGrpSpPr>
              <a:grpSpLocks/>
            </p:cNvGrpSpPr>
            <p:nvPr/>
          </p:nvGrpSpPr>
          <p:grpSpPr bwMode="auto">
            <a:xfrm>
              <a:off x="919" y="2121"/>
              <a:ext cx="3737" cy="1479"/>
              <a:chOff x="871" y="1872"/>
              <a:chExt cx="3737" cy="1479"/>
            </a:xfrm>
          </p:grpSpPr>
          <p:sp>
            <p:nvSpPr>
              <p:cNvPr id="41" name="Rectangle 7"/>
              <p:cNvSpPr>
                <a:spLocks noChangeArrowheads="1"/>
              </p:cNvSpPr>
              <p:nvPr/>
            </p:nvSpPr>
            <p:spPr bwMode="auto">
              <a:xfrm>
                <a:off x="871" y="2439"/>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1</a:t>
                </a:r>
              </a:p>
            </p:txBody>
          </p:sp>
          <p:sp>
            <p:nvSpPr>
              <p:cNvPr id="42" name="Rectangle 8"/>
              <p:cNvSpPr>
                <a:spLocks noChangeArrowheads="1"/>
              </p:cNvSpPr>
              <p:nvPr/>
            </p:nvSpPr>
            <p:spPr bwMode="auto">
              <a:xfrm>
                <a:off x="871" y="3024"/>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2</a:t>
                </a:r>
              </a:p>
            </p:txBody>
          </p:sp>
          <p:sp>
            <p:nvSpPr>
              <p:cNvPr id="43" name="Rectangle 9"/>
              <p:cNvSpPr>
                <a:spLocks noChangeArrowheads="1"/>
              </p:cNvSpPr>
              <p:nvPr/>
            </p:nvSpPr>
            <p:spPr bwMode="auto">
              <a:xfrm>
                <a:off x="1488" y="187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B</a:t>
                </a:r>
                <a:r>
                  <a:rPr lang="en-US" altLang="zh-CN" b="1" baseline="-25000">
                    <a:solidFill>
                      <a:schemeClr val="tx1"/>
                    </a:solidFill>
                    <a:ea typeface="宋体" panose="02010600030101010101" pitchFamily="2" charset="-122"/>
                  </a:rPr>
                  <a:t>1</a:t>
                </a:r>
              </a:p>
            </p:txBody>
          </p:sp>
          <p:sp>
            <p:nvSpPr>
              <p:cNvPr id="44" name="Rectangle 10"/>
              <p:cNvSpPr>
                <a:spLocks noChangeArrowheads="1"/>
              </p:cNvSpPr>
              <p:nvPr/>
            </p:nvSpPr>
            <p:spPr bwMode="auto">
              <a:xfrm>
                <a:off x="4212" y="187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B</a:t>
                </a:r>
                <a:r>
                  <a:rPr lang="en-US" altLang="zh-CN" b="1" baseline="-25000">
                    <a:solidFill>
                      <a:schemeClr val="tx1"/>
                    </a:solidFill>
                    <a:ea typeface="宋体" panose="02010600030101010101" pitchFamily="2" charset="-122"/>
                  </a:rPr>
                  <a:t>4</a:t>
                </a:r>
              </a:p>
            </p:txBody>
          </p:sp>
          <p:sp>
            <p:nvSpPr>
              <p:cNvPr id="45" name="Rectangle 11"/>
              <p:cNvSpPr>
                <a:spLocks noChangeArrowheads="1"/>
              </p:cNvSpPr>
              <p:nvPr/>
            </p:nvSpPr>
            <p:spPr bwMode="auto">
              <a:xfrm>
                <a:off x="3304" y="187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B</a:t>
                </a:r>
                <a:r>
                  <a:rPr lang="en-US" altLang="zh-CN" b="1" baseline="-25000">
                    <a:solidFill>
                      <a:schemeClr val="tx1"/>
                    </a:solidFill>
                    <a:ea typeface="宋体" panose="02010600030101010101" pitchFamily="2" charset="-122"/>
                  </a:rPr>
                  <a:t>3</a:t>
                </a:r>
              </a:p>
            </p:txBody>
          </p:sp>
          <p:sp>
            <p:nvSpPr>
              <p:cNvPr id="46" name="Rectangle 12"/>
              <p:cNvSpPr>
                <a:spLocks noChangeArrowheads="1"/>
              </p:cNvSpPr>
              <p:nvPr/>
            </p:nvSpPr>
            <p:spPr bwMode="auto">
              <a:xfrm>
                <a:off x="2396" y="187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B</a:t>
                </a:r>
                <a:r>
                  <a:rPr lang="en-US" altLang="zh-CN" b="1" baseline="-25000">
                    <a:solidFill>
                      <a:schemeClr val="tx1"/>
                    </a:solidFill>
                    <a:ea typeface="宋体" panose="02010600030101010101" pitchFamily="2" charset="-122"/>
                  </a:rPr>
                  <a:t>2</a:t>
                </a:r>
              </a:p>
            </p:txBody>
          </p:sp>
          <p:sp>
            <p:nvSpPr>
              <p:cNvPr id="47" name="Rectangle 13"/>
              <p:cNvSpPr>
                <a:spLocks noChangeArrowheads="1"/>
              </p:cNvSpPr>
              <p:nvPr/>
            </p:nvSpPr>
            <p:spPr bwMode="auto">
              <a:xfrm>
                <a:off x="3316" y="2439"/>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13</a:t>
                </a:r>
              </a:p>
            </p:txBody>
          </p:sp>
          <p:sp>
            <p:nvSpPr>
              <p:cNvPr id="48" name="Rectangle 14"/>
              <p:cNvSpPr>
                <a:spLocks noChangeArrowheads="1"/>
              </p:cNvSpPr>
              <p:nvPr/>
            </p:nvSpPr>
            <p:spPr bwMode="auto">
              <a:xfrm>
                <a:off x="2404" y="2439"/>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12</a:t>
                </a:r>
              </a:p>
            </p:txBody>
          </p:sp>
          <p:sp>
            <p:nvSpPr>
              <p:cNvPr id="49" name="Rectangle 15"/>
              <p:cNvSpPr>
                <a:spLocks noChangeArrowheads="1"/>
              </p:cNvSpPr>
              <p:nvPr/>
            </p:nvSpPr>
            <p:spPr bwMode="auto">
              <a:xfrm>
                <a:off x="1492" y="2439"/>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11</a:t>
                </a:r>
              </a:p>
            </p:txBody>
          </p:sp>
          <p:sp>
            <p:nvSpPr>
              <p:cNvPr id="50" name="Rectangle 16"/>
              <p:cNvSpPr>
                <a:spLocks noChangeArrowheads="1"/>
              </p:cNvSpPr>
              <p:nvPr/>
            </p:nvSpPr>
            <p:spPr bwMode="auto">
              <a:xfrm>
                <a:off x="1492" y="3024"/>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21</a:t>
                </a:r>
              </a:p>
            </p:txBody>
          </p:sp>
          <p:sp>
            <p:nvSpPr>
              <p:cNvPr id="51" name="Rectangle 17"/>
              <p:cNvSpPr>
                <a:spLocks noChangeArrowheads="1"/>
              </p:cNvSpPr>
              <p:nvPr/>
            </p:nvSpPr>
            <p:spPr bwMode="auto">
              <a:xfrm>
                <a:off x="2404" y="3024"/>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22</a:t>
                </a:r>
              </a:p>
            </p:txBody>
          </p:sp>
          <p:sp>
            <p:nvSpPr>
              <p:cNvPr id="52" name="Rectangle 18"/>
              <p:cNvSpPr>
                <a:spLocks noChangeArrowheads="1"/>
              </p:cNvSpPr>
              <p:nvPr/>
            </p:nvSpPr>
            <p:spPr bwMode="auto">
              <a:xfrm>
                <a:off x="3316" y="3024"/>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23</a:t>
                </a:r>
              </a:p>
            </p:txBody>
          </p:sp>
          <p:sp>
            <p:nvSpPr>
              <p:cNvPr id="53" name="Rectangle 19"/>
              <p:cNvSpPr>
                <a:spLocks noChangeArrowheads="1"/>
              </p:cNvSpPr>
              <p:nvPr/>
            </p:nvSpPr>
            <p:spPr bwMode="auto">
              <a:xfrm>
                <a:off x="4228" y="2448"/>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14</a:t>
                </a:r>
              </a:p>
            </p:txBody>
          </p:sp>
          <p:sp>
            <p:nvSpPr>
              <p:cNvPr id="54" name="Rectangle 20"/>
              <p:cNvSpPr>
                <a:spLocks noChangeArrowheads="1"/>
              </p:cNvSpPr>
              <p:nvPr/>
            </p:nvSpPr>
            <p:spPr bwMode="auto">
              <a:xfrm>
                <a:off x="4228" y="3024"/>
                <a:ext cx="3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en-US" altLang="zh-CN" b="1" i="1">
                    <a:solidFill>
                      <a:schemeClr val="tx1"/>
                    </a:solidFill>
                    <a:ea typeface="宋体" panose="02010600030101010101" pitchFamily="2" charset="-122"/>
                  </a:rPr>
                  <a:t>a</a:t>
                </a:r>
                <a:r>
                  <a:rPr lang="en-US" altLang="zh-CN" b="1" baseline="-25000">
                    <a:solidFill>
                      <a:schemeClr val="tx1"/>
                    </a:solidFill>
                    <a:ea typeface="宋体" panose="02010600030101010101" pitchFamily="2" charset="-122"/>
                  </a:rPr>
                  <a:t>24</a:t>
                </a:r>
              </a:p>
            </p:txBody>
          </p:sp>
        </p:grpSp>
        <p:sp>
          <p:nvSpPr>
            <p:cNvPr id="39" name="Line 21"/>
            <p:cNvSpPr>
              <a:spLocks noChangeShapeType="1"/>
            </p:cNvSpPr>
            <p:nvPr/>
          </p:nvSpPr>
          <p:spPr bwMode="auto">
            <a:xfrm>
              <a:off x="816" y="2731"/>
              <a:ext cx="3984"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2"/>
            <p:cNvSpPr>
              <a:spLocks noChangeShapeType="1"/>
            </p:cNvSpPr>
            <p:nvPr/>
          </p:nvSpPr>
          <p:spPr bwMode="auto">
            <a:xfrm>
              <a:off x="1344" y="2189"/>
              <a:ext cx="0" cy="158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 name="Text Box 1026"/>
          <p:cNvSpPr txBox="1">
            <a:spLocks noChangeArrowheads="1"/>
          </p:cNvSpPr>
          <p:nvPr/>
        </p:nvSpPr>
        <p:spPr bwMode="auto">
          <a:xfrm>
            <a:off x="6914909" y="445820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zh-CN" altLang="en-US" sz="2000" b="1" dirty="0">
                <a:solidFill>
                  <a:schemeClr val="tx1"/>
                </a:solidFill>
                <a:ea typeface="宋体" panose="02010600030101010101" pitchFamily="2" charset="-122"/>
              </a:rPr>
              <a:t>表示为简表</a:t>
            </a:r>
          </a:p>
        </p:txBody>
      </p:sp>
      <p:graphicFrame>
        <p:nvGraphicFramePr>
          <p:cNvPr id="56" name="Object 1024"/>
          <p:cNvGraphicFramePr>
            <a:graphicFrameLocks noChangeAspect="1"/>
          </p:cNvGraphicFramePr>
          <p:nvPr/>
        </p:nvGraphicFramePr>
        <p:xfrm>
          <a:off x="8575037" y="4280783"/>
          <a:ext cx="2865154" cy="1004789"/>
        </p:xfrm>
        <a:graphic>
          <a:graphicData uri="http://schemas.openxmlformats.org/presentationml/2006/ole">
            <mc:AlternateContent xmlns:mc="http://schemas.openxmlformats.org/markup-compatibility/2006">
              <mc:Choice xmlns:v="urn:schemas-microsoft-com:vml" Requires="v">
                <p:oleObj name="Equation" r:id="rId6" imgW="1371600" imgH="482400" progId="Equation.3">
                  <p:embed/>
                </p:oleObj>
              </mc:Choice>
              <mc:Fallback>
                <p:oleObj name="Equation" r:id="rId6" imgW="1371600" imgH="482400" progId="Equation.3">
                  <p:embed/>
                  <p:pic>
                    <p:nvPicPr>
                      <p:cNvPr id="56" name="Object 10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5037" y="4280783"/>
                        <a:ext cx="2865154" cy="1004789"/>
                      </a:xfrm>
                      <a:prstGeom prst="rect">
                        <a:avLst/>
                      </a:prstGeom>
                      <a:noFill/>
                      <a:ln>
                        <a:noFill/>
                      </a:ln>
                      <a:effectLst/>
                    </p:spPr>
                  </p:pic>
                </p:oleObj>
              </mc:Fallback>
            </mc:AlternateContent>
          </a:graphicData>
        </a:graphic>
      </p:graphicFrame>
      <p:sp>
        <p:nvSpPr>
          <p:cNvPr id="57" name="Text Box 1028"/>
          <p:cNvSpPr txBox="1">
            <a:spLocks noChangeArrowheads="1"/>
          </p:cNvSpPr>
          <p:nvPr/>
        </p:nvSpPr>
        <p:spPr bwMode="auto">
          <a:xfrm>
            <a:off x="3501791" y="5893319"/>
            <a:ext cx="58521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algn="just" eaLnBrk="1" hangingPunct="1">
              <a:lnSpc>
                <a:spcPct val="150000"/>
              </a:lnSpc>
            </a:pPr>
            <a:r>
              <a:rPr lang="en-US" altLang="zh-CN" sz="2000" b="1" dirty="0">
                <a:solidFill>
                  <a:schemeClr val="tx1"/>
                </a:solidFill>
                <a:latin typeface="+mn-ea"/>
                <a:ea typeface="+mn-ea"/>
              </a:rPr>
              <a:t>    </a:t>
            </a:r>
            <a:r>
              <a:rPr lang="zh-CN" altLang="en-US" sz="2000" b="1" dirty="0">
                <a:solidFill>
                  <a:schemeClr val="tx1"/>
                </a:solidFill>
                <a:latin typeface="+mn-ea"/>
                <a:ea typeface="+mn-ea"/>
              </a:rPr>
              <a:t>这个简单的表就直观的表示一个调运方案。</a:t>
            </a:r>
          </a:p>
        </p:txBody>
      </p:sp>
    </p:spTree>
    <p:extLst>
      <p:ext uri="{BB962C8B-B14F-4D97-AF65-F5344CB8AC3E}">
        <p14:creationId xmlns:p14="http://schemas.microsoft.com/office/powerpoint/2010/main" val="41274512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2252663" y="970328"/>
          <a:ext cx="8674100" cy="1181100"/>
        </p:xfrm>
        <a:graphic>
          <a:graphicData uri="http://schemas.openxmlformats.org/presentationml/2006/ole">
            <mc:AlternateContent xmlns:mc="http://schemas.openxmlformats.org/markup-compatibility/2006">
              <mc:Choice xmlns:v="urn:schemas-microsoft-com:vml" Requires="v">
                <p:oleObj name="Equation" r:id="rId2" imgW="5130720" imgH="698400" progId="Equation.DSMT4">
                  <p:embed/>
                </p:oleObj>
              </mc:Choice>
              <mc:Fallback>
                <p:oleObj name="Equation" r:id="rId2" imgW="5130720" imgH="698400" progId="Equation.DSMT4">
                  <p:embed/>
                  <p:pic>
                    <p:nvPicPr>
                      <p:cNvPr id="16386" name="Object 2"/>
                      <p:cNvPicPr>
                        <a:picLocks noChangeAspect="1" noChangeArrowheads="1"/>
                      </p:cNvPicPr>
                      <p:nvPr/>
                    </p:nvPicPr>
                    <p:blipFill>
                      <a:blip r:embed="rId3"/>
                      <a:srcRect/>
                      <a:stretch>
                        <a:fillRect/>
                      </a:stretch>
                    </p:blipFill>
                    <p:spPr bwMode="auto">
                      <a:xfrm>
                        <a:off x="2252663" y="970328"/>
                        <a:ext cx="8674100" cy="1181100"/>
                      </a:xfrm>
                      <a:prstGeom prst="rect">
                        <a:avLst/>
                      </a:prstGeom>
                      <a:noFill/>
                    </p:spPr>
                  </p:pic>
                </p:oleObj>
              </mc:Fallback>
            </mc:AlternateContent>
          </a:graphicData>
        </a:graphic>
      </p:graphicFrame>
      <p:graphicFrame>
        <p:nvGraphicFramePr>
          <p:cNvPr id="244739" name="Object 3"/>
          <p:cNvGraphicFramePr>
            <a:graphicFrameLocks noChangeAspect="1"/>
          </p:cNvGraphicFramePr>
          <p:nvPr/>
        </p:nvGraphicFramePr>
        <p:xfrm>
          <a:off x="3510339" y="2134042"/>
          <a:ext cx="3090238" cy="1311277"/>
        </p:xfrm>
        <a:graphic>
          <a:graphicData uri="http://schemas.openxmlformats.org/presentationml/2006/ole">
            <mc:AlternateContent xmlns:mc="http://schemas.openxmlformats.org/markup-compatibility/2006">
              <mc:Choice xmlns:v="urn:schemas-microsoft-com:vml" Requires="v">
                <p:oleObj name="Equation" r:id="rId4" imgW="1676160" imgH="711000" progId="Equation.3">
                  <p:embed/>
                </p:oleObj>
              </mc:Choice>
              <mc:Fallback>
                <p:oleObj name="Equation" r:id="rId4" imgW="1676160" imgH="711000" progId="Equation.3">
                  <p:embed/>
                  <p:pic>
                    <p:nvPicPr>
                      <p:cNvPr id="2447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339" y="2134042"/>
                        <a:ext cx="3090238" cy="1311277"/>
                      </a:xfrm>
                      <a:prstGeom prst="rect">
                        <a:avLst/>
                      </a:prstGeom>
                      <a:noFill/>
                    </p:spPr>
                  </p:pic>
                </p:oleObj>
              </mc:Fallback>
            </mc:AlternateContent>
          </a:graphicData>
        </a:graphic>
      </p:graphicFrame>
      <p:grpSp>
        <p:nvGrpSpPr>
          <p:cNvPr id="2" name="Group 4"/>
          <p:cNvGrpSpPr>
            <a:grpSpLocks/>
          </p:cNvGrpSpPr>
          <p:nvPr/>
        </p:nvGrpSpPr>
        <p:grpSpPr bwMode="auto">
          <a:xfrm>
            <a:off x="2234432" y="2604722"/>
            <a:ext cx="1271046" cy="369919"/>
            <a:chOff x="585" y="2160"/>
            <a:chExt cx="1011" cy="336"/>
          </a:xfrm>
        </p:grpSpPr>
        <p:graphicFrame>
          <p:nvGraphicFramePr>
            <p:cNvPr id="16390" name="Object 5"/>
            <p:cNvGraphicFramePr>
              <a:graphicFrameLocks noChangeAspect="1"/>
            </p:cNvGraphicFramePr>
            <p:nvPr/>
          </p:nvGraphicFramePr>
          <p:xfrm>
            <a:off x="585" y="2160"/>
            <a:ext cx="1005" cy="336"/>
          </p:xfrm>
          <a:graphic>
            <a:graphicData uri="http://schemas.openxmlformats.org/presentationml/2006/ole">
              <mc:AlternateContent xmlns:mc="http://schemas.openxmlformats.org/markup-compatibility/2006">
                <mc:Choice xmlns:v="urn:schemas-microsoft-com:vml" Requires="v">
                  <p:oleObj name="Equation" r:id="rId6" imgW="685800" imgH="228600" progId="Equation.DSMT4">
                    <p:embed/>
                  </p:oleObj>
                </mc:Choice>
                <mc:Fallback>
                  <p:oleObj name="Equation" r:id="rId6" imgW="685800" imgH="228600" progId="Equation.DSMT4">
                    <p:embed/>
                    <p:pic>
                      <p:nvPicPr>
                        <p:cNvPr id="1639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 y="2160"/>
                          <a:ext cx="100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Line 6"/>
            <p:cNvSpPr>
              <a:spLocks noChangeShapeType="1"/>
            </p:cNvSpPr>
            <p:nvPr/>
          </p:nvSpPr>
          <p:spPr bwMode="auto">
            <a:xfrm>
              <a:off x="1260" y="2475"/>
              <a:ext cx="336" cy="0"/>
            </a:xfrm>
            <a:prstGeom prst="line">
              <a:avLst/>
            </a:prstGeom>
            <a:noFill/>
            <a:ln w="28575">
              <a:solidFill>
                <a:srgbClr val="DA3928"/>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244743" name="Object 7"/>
          <p:cNvGraphicFramePr>
            <a:graphicFrameLocks noChangeAspect="1"/>
          </p:cNvGraphicFramePr>
          <p:nvPr/>
        </p:nvGraphicFramePr>
        <p:xfrm>
          <a:off x="2452688" y="3498631"/>
          <a:ext cx="4820168" cy="1311277"/>
        </p:xfrm>
        <a:graphic>
          <a:graphicData uri="http://schemas.openxmlformats.org/presentationml/2006/ole">
            <mc:AlternateContent xmlns:mc="http://schemas.openxmlformats.org/markup-compatibility/2006">
              <mc:Choice xmlns:v="urn:schemas-microsoft-com:vml" Requires="v">
                <p:oleObj name="Equation" r:id="rId8" imgW="2616120" imgH="711000" progId="Equation.3">
                  <p:embed/>
                </p:oleObj>
              </mc:Choice>
              <mc:Fallback>
                <p:oleObj name="Equation" r:id="rId8" imgW="2616120" imgH="711000" progId="Equation.3">
                  <p:embed/>
                  <p:pic>
                    <p:nvPicPr>
                      <p:cNvPr id="24474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2688" y="3498631"/>
                        <a:ext cx="4820168" cy="1311277"/>
                      </a:xfrm>
                      <a:prstGeom prst="rect">
                        <a:avLst/>
                      </a:prstGeom>
                      <a:noFill/>
                    </p:spPr>
                  </p:pic>
                </p:oleObj>
              </mc:Fallback>
            </mc:AlternateContent>
          </a:graphicData>
        </a:graphic>
      </p:graphicFrame>
      <p:graphicFrame>
        <p:nvGraphicFramePr>
          <p:cNvPr id="244744" name="Object 8"/>
          <p:cNvGraphicFramePr>
            <a:graphicFrameLocks noChangeAspect="1"/>
          </p:cNvGraphicFramePr>
          <p:nvPr/>
        </p:nvGraphicFramePr>
        <p:xfrm>
          <a:off x="7272856" y="3498630"/>
          <a:ext cx="1919770" cy="1311277"/>
        </p:xfrm>
        <a:graphic>
          <a:graphicData uri="http://schemas.openxmlformats.org/presentationml/2006/ole">
            <mc:AlternateContent xmlns:mc="http://schemas.openxmlformats.org/markup-compatibility/2006">
              <mc:Choice xmlns:v="urn:schemas-microsoft-com:vml" Requires="v">
                <p:oleObj name="Equation" r:id="rId10" imgW="1041120" imgH="711000" progId="Equation.3">
                  <p:embed/>
                </p:oleObj>
              </mc:Choice>
              <mc:Fallback>
                <p:oleObj name="Equation" r:id="rId10" imgW="1041120" imgH="711000" progId="Equation.3">
                  <p:embed/>
                  <p:pic>
                    <p:nvPicPr>
                      <p:cNvPr id="24474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2856" y="3498630"/>
                        <a:ext cx="1919770" cy="1311277"/>
                      </a:xfrm>
                      <a:prstGeom prst="rect">
                        <a:avLst/>
                      </a:prstGeom>
                      <a:noFill/>
                    </p:spPr>
                  </p:pic>
                </p:oleObj>
              </mc:Fallback>
            </mc:AlternateContent>
          </a:graphicData>
        </a:graphic>
      </p:graphicFrame>
      <p:sp>
        <p:nvSpPr>
          <p:cNvPr id="16392" name="TextBox 8"/>
          <p:cNvSpPr txBox="1">
            <a:spLocks noChangeArrowheads="1"/>
          </p:cNvSpPr>
          <p:nvPr/>
        </p:nvSpPr>
        <p:spPr bwMode="auto">
          <a:xfrm>
            <a:off x="954856" y="1319977"/>
            <a:ext cx="1497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1.11.4</a:t>
            </a:r>
            <a:endParaRPr lang="zh-CN" altLang="en-US" sz="2000" dirty="0">
              <a:solidFill>
                <a:srgbClr val="0000FF"/>
              </a:solidFill>
              <a:latin typeface="+mn-ea"/>
              <a:ea typeface="+mn-ea"/>
            </a:endParaRPr>
          </a:p>
        </p:txBody>
      </p:sp>
      <p:sp>
        <p:nvSpPr>
          <p:cNvPr id="10" name="TextBox 8"/>
          <p:cNvSpPr txBox="1">
            <a:spLocks noChangeArrowheads="1"/>
          </p:cNvSpPr>
          <p:nvPr/>
        </p:nvSpPr>
        <p:spPr bwMode="auto">
          <a:xfrm>
            <a:off x="936625" y="2551411"/>
            <a:ext cx="1497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解</a:t>
            </a:r>
          </a:p>
        </p:txBody>
      </p:sp>
      <p:graphicFrame>
        <p:nvGraphicFramePr>
          <p:cNvPr id="11" name="Object 6"/>
          <p:cNvGraphicFramePr>
            <a:graphicFrameLocks noChangeAspect="1"/>
          </p:cNvGraphicFramePr>
          <p:nvPr/>
        </p:nvGraphicFramePr>
        <p:xfrm>
          <a:off x="4014002" y="5808184"/>
          <a:ext cx="5155060" cy="880013"/>
        </p:xfrm>
        <a:graphic>
          <a:graphicData uri="http://schemas.openxmlformats.org/presentationml/2006/ole">
            <mc:AlternateContent xmlns:mc="http://schemas.openxmlformats.org/markup-compatibility/2006">
              <mc:Choice xmlns:v="urn:schemas-microsoft-com:vml" Requires="v">
                <p:oleObj name="Equation" r:id="rId12" imgW="2120760" imgH="469800" progId="Equation.DSMT4">
                  <p:embed/>
                </p:oleObj>
              </mc:Choice>
              <mc:Fallback>
                <p:oleObj name="Equation" r:id="rId12" imgW="2120760" imgH="469800" progId="Equation.DSMT4">
                  <p:embed/>
                  <p:pic>
                    <p:nvPicPr>
                      <p:cNvPr id="11" name="Object 6"/>
                      <p:cNvPicPr>
                        <a:picLocks noChangeAspect="1" noChangeArrowheads="1"/>
                      </p:cNvPicPr>
                      <p:nvPr/>
                    </p:nvPicPr>
                    <p:blipFill>
                      <a:blip r:embed="rId13"/>
                      <a:srcRect/>
                      <a:stretch>
                        <a:fillRect/>
                      </a:stretch>
                    </p:blipFill>
                    <p:spPr bwMode="auto">
                      <a:xfrm>
                        <a:off x="4014002" y="5808184"/>
                        <a:ext cx="5155060" cy="880013"/>
                      </a:xfrm>
                      <a:prstGeom prst="rect">
                        <a:avLst/>
                      </a:prstGeom>
                      <a:noFill/>
                    </p:spPr>
                  </p:pic>
                </p:oleObj>
              </mc:Fallback>
            </mc:AlternateContent>
          </a:graphicData>
        </a:graphic>
      </p:graphicFrame>
      <p:grpSp>
        <p:nvGrpSpPr>
          <p:cNvPr id="12" name="组合 11"/>
          <p:cNvGrpSpPr/>
          <p:nvPr/>
        </p:nvGrpSpPr>
        <p:grpSpPr>
          <a:xfrm>
            <a:off x="760396" y="4792521"/>
            <a:ext cx="11059427" cy="1015663"/>
            <a:chOff x="616017" y="1242713"/>
            <a:chExt cx="11059427" cy="1015663"/>
          </a:xfrm>
        </p:grpSpPr>
        <p:graphicFrame>
          <p:nvGraphicFramePr>
            <p:cNvPr id="13" name="Object 5"/>
            <p:cNvGraphicFramePr>
              <a:graphicFrameLocks noChangeAspect="1"/>
            </p:cNvGraphicFramePr>
            <p:nvPr/>
          </p:nvGraphicFramePr>
          <p:xfrm>
            <a:off x="7139122" y="1778987"/>
            <a:ext cx="1523614" cy="469764"/>
          </p:xfrm>
          <a:graphic>
            <a:graphicData uri="http://schemas.openxmlformats.org/presentationml/2006/ole">
              <mc:AlternateContent xmlns:mc="http://schemas.openxmlformats.org/markup-compatibility/2006">
                <mc:Choice xmlns:v="urn:schemas-microsoft-com:vml" Requires="v">
                  <p:oleObj name="Equation" r:id="rId14" imgW="914400" imgH="228600" progId="Equation.DSMT4">
                    <p:embed/>
                  </p:oleObj>
                </mc:Choice>
                <mc:Fallback>
                  <p:oleObj name="Equation" r:id="rId14" imgW="914400" imgH="228600" progId="Equation.DSMT4">
                    <p:embed/>
                    <p:pic>
                      <p:nvPicPr>
                        <p:cNvPr id="13" name="Object 5"/>
                        <p:cNvPicPr>
                          <a:picLocks noChangeAspect="1" noChangeArrowheads="1"/>
                        </p:cNvPicPr>
                        <p:nvPr/>
                      </p:nvPicPr>
                      <p:blipFill>
                        <a:blip r:embed="rId15"/>
                        <a:srcRect/>
                        <a:stretch>
                          <a:fillRect/>
                        </a:stretch>
                      </p:blipFill>
                      <p:spPr bwMode="auto">
                        <a:xfrm>
                          <a:off x="7139122" y="1778987"/>
                          <a:ext cx="1523614" cy="469764"/>
                        </a:xfrm>
                        <a:prstGeom prst="rect">
                          <a:avLst/>
                        </a:prstGeom>
                        <a:noFill/>
                      </p:spPr>
                    </p:pic>
                  </p:oleObj>
                </mc:Fallback>
              </mc:AlternateContent>
            </a:graphicData>
          </a:graphic>
        </p:graphicFrame>
        <p:sp>
          <p:nvSpPr>
            <p:cNvPr id="14" name="TextBox 3"/>
            <p:cNvSpPr txBox="1">
              <a:spLocks noChangeArrowheads="1"/>
            </p:cNvSpPr>
            <p:nvPr/>
          </p:nvSpPr>
          <p:spPr bwMode="auto">
            <a:xfrm>
              <a:off x="616017" y="1242713"/>
              <a:ext cx="110594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dirty="0">
                  <a:latin typeface="+mn-ea"/>
                  <a:ea typeface="+mn-ea"/>
                </a:rPr>
                <a:t>    每对矩阵作一次行初等变换，即对矩阵左乘一个对应的初等矩阵，每对矩阵作一次列初等变换，即对矩阵右乘一个对应的初等矩阵，即存在初等矩阵             和</a:t>
              </a:r>
              <a:r>
                <a:rPr lang="en-US" altLang="zh-CN" sz="2000" dirty="0">
                  <a:latin typeface="+mn-ea"/>
                  <a:ea typeface="+mn-ea"/>
                </a:rPr>
                <a:t>             </a:t>
              </a:r>
              <a:r>
                <a:rPr lang="zh-CN" altLang="en-US" sz="2000" dirty="0">
                  <a:latin typeface="+mn-ea"/>
                  <a:ea typeface="+mn-ea"/>
                </a:rPr>
                <a:t>使得：</a:t>
              </a:r>
            </a:p>
          </p:txBody>
        </p:sp>
        <p:graphicFrame>
          <p:nvGraphicFramePr>
            <p:cNvPr id="15" name="Object 5"/>
            <p:cNvGraphicFramePr>
              <a:graphicFrameLocks noChangeAspect="1"/>
            </p:cNvGraphicFramePr>
            <p:nvPr/>
          </p:nvGraphicFramePr>
          <p:xfrm>
            <a:off x="9098670" y="1778987"/>
            <a:ext cx="1483041" cy="404779"/>
          </p:xfrm>
          <a:graphic>
            <a:graphicData uri="http://schemas.openxmlformats.org/presentationml/2006/ole">
              <mc:AlternateContent xmlns:mc="http://schemas.openxmlformats.org/markup-compatibility/2006">
                <mc:Choice xmlns:v="urn:schemas-microsoft-com:vml" Requires="v">
                  <p:oleObj name="Equation" r:id="rId16" imgW="990360" imgH="228600" progId="Equation.DSMT4">
                    <p:embed/>
                  </p:oleObj>
                </mc:Choice>
                <mc:Fallback>
                  <p:oleObj name="Equation" r:id="rId16" imgW="990360" imgH="228600" progId="Equation.DSMT4">
                    <p:embed/>
                    <p:pic>
                      <p:nvPicPr>
                        <p:cNvPr id="15" name="Object 5"/>
                        <p:cNvPicPr>
                          <a:picLocks noChangeAspect="1" noChangeArrowheads="1"/>
                        </p:cNvPicPr>
                        <p:nvPr/>
                      </p:nvPicPr>
                      <p:blipFill>
                        <a:blip r:embed="rId17"/>
                        <a:srcRect/>
                        <a:stretch>
                          <a:fillRect/>
                        </a:stretch>
                      </p:blipFill>
                      <p:spPr bwMode="auto">
                        <a:xfrm>
                          <a:off x="9098670" y="1778987"/>
                          <a:ext cx="1483041" cy="404779"/>
                        </a:xfrm>
                        <a:prstGeom prst="rect">
                          <a:avLst/>
                        </a:prstGeom>
                        <a:noFill/>
                      </p:spPr>
                    </p:pic>
                  </p:oleObj>
                </mc:Fallback>
              </mc:AlternateContent>
            </a:graphicData>
          </a:graphic>
        </p:graphicFrame>
      </p:grpSp>
    </p:spTree>
    <p:extLst>
      <p:ext uri="{BB962C8B-B14F-4D97-AF65-F5344CB8AC3E}">
        <p14:creationId xmlns:p14="http://schemas.microsoft.com/office/powerpoint/2010/main" val="3174619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739"/>
                                        </p:tgtEl>
                                        <p:attrNameLst>
                                          <p:attrName>style.visibility</p:attrName>
                                        </p:attrNameLst>
                                      </p:cBhvr>
                                      <p:to>
                                        <p:strVal val="visible"/>
                                      </p:to>
                                    </p:set>
                                    <p:anim calcmode="lin" valueType="num">
                                      <p:cBhvr additive="base">
                                        <p:cTn id="17" dur="500" fill="hold"/>
                                        <p:tgtEl>
                                          <p:spTgt spid="244739"/>
                                        </p:tgtEl>
                                        <p:attrNameLst>
                                          <p:attrName>ppt_x</p:attrName>
                                        </p:attrNameLst>
                                      </p:cBhvr>
                                      <p:tavLst>
                                        <p:tav tm="0">
                                          <p:val>
                                            <p:strVal val="0-#ppt_w/2"/>
                                          </p:val>
                                        </p:tav>
                                        <p:tav tm="100000">
                                          <p:val>
                                            <p:strVal val="#ppt_x"/>
                                          </p:val>
                                        </p:tav>
                                      </p:tavLst>
                                    </p:anim>
                                    <p:anim calcmode="lin" valueType="num">
                                      <p:cBhvr additive="base">
                                        <p:cTn id="18" dur="500" fill="hold"/>
                                        <p:tgtEl>
                                          <p:spTgt spid="24473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44743"/>
                                        </p:tgtEl>
                                        <p:attrNameLst>
                                          <p:attrName>style.visibility</p:attrName>
                                        </p:attrNameLst>
                                      </p:cBhvr>
                                      <p:to>
                                        <p:strVal val="visible"/>
                                      </p:to>
                                    </p:set>
                                    <p:anim calcmode="lin" valueType="num">
                                      <p:cBhvr additive="base">
                                        <p:cTn id="23" dur="500" fill="hold"/>
                                        <p:tgtEl>
                                          <p:spTgt spid="244743"/>
                                        </p:tgtEl>
                                        <p:attrNameLst>
                                          <p:attrName>ppt_x</p:attrName>
                                        </p:attrNameLst>
                                      </p:cBhvr>
                                      <p:tavLst>
                                        <p:tav tm="0">
                                          <p:val>
                                            <p:strVal val="0-#ppt_w/2"/>
                                          </p:val>
                                        </p:tav>
                                        <p:tav tm="100000">
                                          <p:val>
                                            <p:strVal val="#ppt_x"/>
                                          </p:val>
                                        </p:tav>
                                      </p:tavLst>
                                    </p:anim>
                                    <p:anim calcmode="lin" valueType="num">
                                      <p:cBhvr additive="base">
                                        <p:cTn id="24" dur="500" fill="hold"/>
                                        <p:tgtEl>
                                          <p:spTgt spid="24474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44744"/>
                                        </p:tgtEl>
                                        <p:attrNameLst>
                                          <p:attrName>style.visibility</p:attrName>
                                        </p:attrNameLst>
                                      </p:cBhvr>
                                      <p:to>
                                        <p:strVal val="visible"/>
                                      </p:to>
                                    </p:set>
                                    <p:anim calcmode="lin" valueType="num">
                                      <p:cBhvr additive="base">
                                        <p:cTn id="29" dur="500" fill="hold"/>
                                        <p:tgtEl>
                                          <p:spTgt spid="244744"/>
                                        </p:tgtEl>
                                        <p:attrNameLst>
                                          <p:attrName>ppt_x</p:attrName>
                                        </p:attrNameLst>
                                      </p:cBhvr>
                                      <p:tavLst>
                                        <p:tav tm="0">
                                          <p:val>
                                            <p:strVal val="0-#ppt_w/2"/>
                                          </p:val>
                                        </p:tav>
                                        <p:tav tm="100000">
                                          <p:val>
                                            <p:strVal val="#ppt_x"/>
                                          </p:val>
                                        </p:tav>
                                      </p:tavLst>
                                    </p:anim>
                                    <p:anim calcmode="lin" valueType="num">
                                      <p:cBhvr additive="base">
                                        <p:cTn id="30" dur="500" fill="hold"/>
                                        <p:tgtEl>
                                          <p:spTgt spid="24474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86863"/>
            <a:ext cx="12001012" cy="400110"/>
          </a:xfrm>
          <a:prstGeom prst="rect">
            <a:avLst/>
          </a:prstGeom>
        </p:spPr>
        <p:txBody>
          <a:bodyPr wrap="squar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在</a:t>
            </a:r>
            <a:r>
              <a:rPr lang="en-US" altLang="zh-CN" sz="2000" b="1" dirty="0">
                <a:solidFill>
                  <a:srgbClr val="000000"/>
                </a:solidFill>
                <a:latin typeface="+mn-ea"/>
                <a:cs typeface="宋体" panose="02010600030101010101" pitchFamily="2" charset="-122"/>
              </a:rPr>
              <a:t>1.10.3</a:t>
            </a:r>
            <a:r>
              <a:rPr lang="zh-CN" altLang="en-US" sz="2000" b="1" dirty="0">
                <a:latin typeface="+mn-ea"/>
                <a:cs typeface="Times New Roman" panose="02020603050405020304" pitchFamily="18" charset="0"/>
              </a:rPr>
              <a:t>中，给出矩阵</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cs typeface="Times New Roman" panose="02020603050405020304" pitchFamily="18" charset="0"/>
              </a:rPr>
              <a:t>可逆的充分必要条件的同时，也给出了利用伴随矩阵求逆矩阵    </a:t>
            </a:r>
            <a:r>
              <a:rPr lang="zh-CN" altLang="zh-CN" sz="2000" b="1" dirty="0">
                <a:latin typeface="+mn-ea"/>
                <a:cs typeface="Times New Roman" panose="02020603050405020304" pitchFamily="18" charset="0"/>
              </a:rPr>
              <a:t>的一种方法</a:t>
            </a:r>
            <a:endParaRPr lang="zh-CN" altLang="en-US" sz="2000" b="1" dirty="0">
              <a:latin typeface="+mn-ea"/>
            </a:endParaRPr>
          </a:p>
        </p:txBody>
      </p:sp>
      <p:graphicFrame>
        <p:nvGraphicFramePr>
          <p:cNvPr id="3" name="对象 2"/>
          <p:cNvGraphicFramePr>
            <a:graphicFrameLocks noChangeAspect="1"/>
          </p:cNvGraphicFramePr>
          <p:nvPr/>
        </p:nvGraphicFramePr>
        <p:xfrm>
          <a:off x="9978012" y="1286863"/>
          <a:ext cx="528555" cy="348366"/>
        </p:xfrm>
        <a:graphic>
          <a:graphicData uri="http://schemas.openxmlformats.org/presentationml/2006/ole">
            <mc:AlternateContent xmlns:mc="http://schemas.openxmlformats.org/markup-compatibility/2006">
              <mc:Choice xmlns:v="urn:schemas-microsoft-com:vml" Requires="v">
                <p:oleObj name="Equation" r:id="rId2" imgW="253800" imgH="190440" progId="Equation.DSMT4">
                  <p:embed/>
                </p:oleObj>
              </mc:Choice>
              <mc:Fallback>
                <p:oleObj name="Equation" r:id="rId2" imgW="253800" imgH="190440" progId="Equation.DSMT4">
                  <p:embed/>
                  <p:pic>
                    <p:nvPicPr>
                      <p:cNvPr id="3" name="对象 2"/>
                      <p:cNvPicPr>
                        <a:picLocks noChangeAspect="1" noChangeArrowheads="1"/>
                      </p:cNvPicPr>
                      <p:nvPr/>
                    </p:nvPicPr>
                    <p:blipFill>
                      <a:blip r:embed="rId3"/>
                      <a:srcRect/>
                      <a:stretch>
                        <a:fillRect/>
                      </a:stretch>
                    </p:blipFill>
                    <p:spPr bwMode="auto">
                      <a:xfrm>
                        <a:off x="9978012" y="1286863"/>
                        <a:ext cx="528555" cy="348366"/>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3084547" y="1836826"/>
          <a:ext cx="1558957" cy="974760"/>
        </p:xfrm>
        <a:graphic>
          <a:graphicData uri="http://schemas.openxmlformats.org/presentationml/2006/ole">
            <mc:AlternateContent xmlns:mc="http://schemas.openxmlformats.org/markup-compatibility/2006">
              <mc:Choice xmlns:v="urn:schemas-microsoft-com:vml" Requires="v">
                <p:oleObj name="Equation" r:id="rId4" imgW="799920" imgH="457200" progId="Equation.DSMT4">
                  <p:embed/>
                </p:oleObj>
              </mc:Choice>
              <mc:Fallback>
                <p:oleObj name="Equation" r:id="rId4" imgW="799920" imgH="457200" progId="Equation.DSMT4">
                  <p:embed/>
                  <p:pic>
                    <p:nvPicPr>
                      <p:cNvPr id="4" name="对象 3"/>
                      <p:cNvPicPr>
                        <a:picLocks noChangeAspect="1" noChangeArrowheads="1"/>
                      </p:cNvPicPr>
                      <p:nvPr/>
                    </p:nvPicPr>
                    <p:blipFill>
                      <a:blip r:embed="rId5"/>
                      <a:srcRect/>
                      <a:stretch>
                        <a:fillRect/>
                      </a:stretch>
                    </p:blipFill>
                    <p:spPr bwMode="auto">
                      <a:xfrm>
                        <a:off x="3084547" y="1836826"/>
                        <a:ext cx="1558957" cy="974760"/>
                      </a:xfrm>
                      <a:prstGeom prst="rect">
                        <a:avLst/>
                      </a:prstGeom>
                      <a:noFill/>
                    </p:spPr>
                  </p:pic>
                </p:oleObj>
              </mc:Fallback>
            </mc:AlternateContent>
          </a:graphicData>
        </a:graphic>
      </p:graphicFrame>
      <p:sp>
        <p:nvSpPr>
          <p:cNvPr id="5" name="Rectangle 3"/>
          <p:cNvSpPr>
            <a:spLocks noChangeArrowheads="1"/>
          </p:cNvSpPr>
          <p:nvPr/>
        </p:nvSpPr>
        <p:spPr bwMode="auto">
          <a:xfrm>
            <a:off x="261257" y="751471"/>
            <a:ext cx="46458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mn-ea"/>
                <a:cs typeface="宋体" panose="02010600030101010101" pitchFamily="2" charset="-122"/>
              </a:rPr>
              <a:t>1.11.3 </a:t>
            </a:r>
            <a:r>
              <a:rPr kumimoji="0" lang="zh-CN" altLang="en-US" sz="2400" b="1" i="0" u="none" strike="noStrike" cap="none" normalizeH="0" baseline="0" dirty="0">
                <a:ln>
                  <a:noFill/>
                </a:ln>
                <a:solidFill>
                  <a:srgbClr val="0000FF"/>
                </a:solidFill>
                <a:effectLst/>
                <a:latin typeface="+mn-ea"/>
                <a:cs typeface="宋体" panose="02010600030101010101" pitchFamily="2" charset="-122"/>
              </a:rPr>
              <a:t>利用初等变换求逆矩阵</a:t>
            </a:r>
            <a:endParaRPr kumimoji="0" lang="zh-CN" altLang="en-US" sz="2400" b="1" i="0" u="none" strike="noStrike" cap="none" normalizeH="0" baseline="0" dirty="0">
              <a:ln>
                <a:noFill/>
              </a:ln>
              <a:solidFill>
                <a:srgbClr val="0000FF"/>
              </a:solidFill>
              <a:effectLst/>
              <a:latin typeface="+mn-ea"/>
            </a:endParaRPr>
          </a:p>
        </p:txBody>
      </p:sp>
      <p:sp>
        <p:nvSpPr>
          <p:cNvPr id="6" name="Rectangle 4"/>
          <p:cNvSpPr>
            <a:spLocks noChangeArrowheads="1"/>
          </p:cNvSpPr>
          <p:nvPr/>
        </p:nvSpPr>
        <p:spPr bwMode="auto">
          <a:xfrm>
            <a:off x="864159" y="2127324"/>
            <a:ext cx="721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7" name="Rectangle 5"/>
          <p:cNvSpPr>
            <a:spLocks noChangeArrowheads="1"/>
          </p:cNvSpPr>
          <p:nvPr/>
        </p:nvSpPr>
        <p:spPr bwMode="auto">
          <a:xfrm>
            <a:off x="261257" y="2893891"/>
            <a:ext cx="11495314" cy="232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5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显然，对应高阶矩阵来说，求逆矩阵用伴随矩阵法很不方便，下面介绍一种较为简便的方法</a:t>
            </a:r>
            <a:r>
              <a:rPr kumimoji="0" lang="zh-CN"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初等变换法。</a:t>
            </a:r>
            <a:endParaRPr kumimoji="0" lang="zh-CN" sz="2000" b="1" i="0" u="none" strike="noStrike" cap="none" normalizeH="0" baseline="0" dirty="0">
              <a:ln>
                <a:noFill/>
              </a:ln>
              <a:solidFill>
                <a:schemeClr val="tx1"/>
              </a:solidFill>
              <a:effectLst/>
              <a:latin typeface="+mn-ea"/>
            </a:endParaRPr>
          </a:p>
          <a:p>
            <a:pPr marL="0" marR="0" lvl="0" indent="276225"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我们知道，</a:t>
            </a:r>
            <a:r>
              <a:rPr kumimoji="0" lang="zh-CN" sz="2000" b="1" i="0" u="none" strike="noStrike" cap="none" normalizeH="0" baseline="0" dirty="0">
                <a:ln>
                  <a:noFill/>
                </a:ln>
                <a:solidFill>
                  <a:schemeClr val="tx1"/>
                </a:solidFill>
                <a:effectLst/>
                <a:latin typeface="+mn-ea"/>
                <a:cs typeface="Times New Roman" panose="02020603050405020304" pitchFamily="18" charset="0"/>
              </a:rPr>
              <a:t>每一个初等变换对应一个初等方阵，矩阵的初等行变换可以通过对矩阵左乘相应的初等方阵实现，矩阵的初等列变换可以通过对矩阵右乘相应的初等方阵实现。初</a:t>
            </a:r>
            <a:r>
              <a:rPr kumimoji="0" lang="zh-CN" sz="2000" b="1" i="0" u="none" strike="noStrike" cap="none" normalizeH="0" baseline="0" dirty="0" bmk="">
                <a:ln>
                  <a:noFill/>
                </a:ln>
                <a:solidFill>
                  <a:schemeClr val="tx1"/>
                </a:solidFill>
                <a:effectLst/>
                <a:latin typeface="+mn-ea"/>
                <a:cs typeface="Times New Roman" panose="02020603050405020304" pitchFamily="18" charset="0"/>
              </a:rPr>
              <a:t>等方阵通过对单位方阵做对应的初等变换获得，初等方阵</a:t>
            </a:r>
            <a:r>
              <a:rPr kumimoji="0" lang="zh-CN" sz="2000" b="1" i="0" u="none" strike="noStrike" cap="none" normalizeH="0" baseline="0" dirty="0">
                <a:ln>
                  <a:noFill/>
                </a:ln>
                <a:solidFill>
                  <a:schemeClr val="tx1"/>
                </a:solidFill>
                <a:effectLst/>
                <a:latin typeface="+mn-ea"/>
                <a:cs typeface="Times New Roman" panose="02020603050405020304" pitchFamily="18" charset="0"/>
              </a:rPr>
              <a:t>都是非奇异的，初等方阵的逆仍是初等方阵。</a:t>
            </a:r>
            <a:endParaRPr kumimoji="0" lang="zh-CN" sz="2000" b="1" i="0" u="none" strike="noStrike" cap="none" normalizeH="0" baseline="0" dirty="0">
              <a:ln>
                <a:noFill/>
              </a:ln>
              <a:solidFill>
                <a:schemeClr val="tx1"/>
              </a:solidFill>
              <a:effectLst/>
              <a:latin typeface="+mn-ea"/>
            </a:endParaRPr>
          </a:p>
        </p:txBody>
      </p:sp>
      <p:sp>
        <p:nvSpPr>
          <p:cNvPr id="9" name="矩形 8"/>
          <p:cNvSpPr/>
          <p:nvPr/>
        </p:nvSpPr>
        <p:spPr>
          <a:xfrm>
            <a:off x="4907081" y="2139540"/>
            <a:ext cx="3302507"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这种方法称为伴随矩阵法</a:t>
            </a:r>
            <a:endParaRPr lang="zh-CN" altLang="zh-CN" sz="2000" b="1" dirty="0">
              <a:latin typeface="+mn-ea"/>
            </a:endParaRPr>
          </a:p>
        </p:txBody>
      </p:sp>
    </p:spTree>
    <p:extLst>
      <p:ext uri="{BB962C8B-B14F-4D97-AF65-F5344CB8AC3E}">
        <p14:creationId xmlns:p14="http://schemas.microsoft.com/office/powerpoint/2010/main" val="210071259"/>
      </p:ext>
    </p:extLst>
  </p:cSld>
  <p:clrMapOvr>
    <a:masterClrMapping/>
  </p:clrMapOvr>
  <p:transition>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Text Box 2"/>
          <p:cNvSpPr txBox="1">
            <a:spLocks noChangeArrowheads="1"/>
          </p:cNvSpPr>
          <p:nvPr/>
        </p:nvSpPr>
        <p:spPr bwMode="auto">
          <a:xfrm>
            <a:off x="1265955" y="788571"/>
            <a:ext cx="10216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定理</a:t>
            </a:r>
            <a:r>
              <a:rPr lang="en-US" altLang="zh-CN" sz="2000" dirty="0">
                <a:solidFill>
                  <a:srgbClr val="0000FF"/>
                </a:solidFill>
                <a:latin typeface="+mn-ea"/>
                <a:ea typeface="+mn-ea"/>
              </a:rPr>
              <a:t>1.11.3</a:t>
            </a:r>
            <a:r>
              <a:rPr lang="zh-CN" altLang="en-US" sz="2000" dirty="0">
                <a:solidFill>
                  <a:srgbClr val="0000FF"/>
                </a:solidFill>
                <a:latin typeface="+mn-ea"/>
                <a:ea typeface="+mn-ea"/>
              </a:rPr>
              <a:t> </a:t>
            </a:r>
            <a:r>
              <a:rPr lang="en-US" altLang="zh-CN" sz="2000" i="1" dirty="0">
                <a:ea typeface="+mn-ea"/>
                <a:cs typeface="Times New Roman" panose="02020603050405020304" pitchFamily="18" charset="0"/>
              </a:rPr>
              <a:t>n</a:t>
            </a:r>
            <a:r>
              <a:rPr lang="zh-CN" altLang="en-US" sz="2000" dirty="0">
                <a:ea typeface="+mn-ea"/>
                <a:cs typeface="Times New Roman" panose="02020603050405020304" pitchFamily="18" charset="0"/>
              </a:rPr>
              <a:t>阶</a:t>
            </a:r>
            <a:r>
              <a:rPr lang="zh-CN" altLang="en-US" sz="2000" dirty="0">
                <a:latin typeface="+mn-ea"/>
                <a:ea typeface="+mn-ea"/>
              </a:rPr>
              <a:t>方阵</a:t>
            </a:r>
            <a:r>
              <a:rPr lang="en-US" altLang="zh-CN" sz="2000" i="1" dirty="0">
                <a:ea typeface="+mn-ea"/>
                <a:cs typeface="Times New Roman" panose="02020603050405020304" pitchFamily="18" charset="0"/>
              </a:rPr>
              <a:t>A</a:t>
            </a:r>
            <a:r>
              <a:rPr lang="zh-CN" altLang="en-US" sz="2000" dirty="0">
                <a:latin typeface="+mn-ea"/>
                <a:ea typeface="+mn-ea"/>
              </a:rPr>
              <a:t>可逆的充分必要条件是</a:t>
            </a:r>
            <a:r>
              <a:rPr lang="en-US" altLang="zh-CN" sz="2000" i="1" dirty="0">
                <a:ea typeface="+mn-ea"/>
                <a:cs typeface="Times New Roman" panose="02020603050405020304" pitchFamily="18" charset="0"/>
              </a:rPr>
              <a:t>n</a:t>
            </a:r>
            <a:r>
              <a:rPr lang="zh-CN" altLang="en-US" sz="2000" dirty="0">
                <a:latin typeface="+mn-ea"/>
                <a:ea typeface="+mn-ea"/>
              </a:rPr>
              <a:t>阶方阵</a:t>
            </a:r>
            <a:r>
              <a:rPr lang="en-US" altLang="zh-CN" sz="2000" i="1" dirty="0">
                <a:ea typeface="+mn-ea"/>
                <a:cs typeface="Times New Roman" panose="02020603050405020304" pitchFamily="18" charset="0"/>
              </a:rPr>
              <a:t>A</a:t>
            </a:r>
            <a:r>
              <a:rPr lang="zh-CN" altLang="en-US" sz="2000" dirty="0">
                <a:latin typeface="+mn-ea"/>
                <a:ea typeface="+mn-ea"/>
              </a:rPr>
              <a:t>可表示若干个初等矩阵的乘积。</a:t>
            </a:r>
          </a:p>
        </p:txBody>
      </p:sp>
      <p:sp>
        <p:nvSpPr>
          <p:cNvPr id="20489" name="Text Box 3"/>
          <p:cNvSpPr txBox="1">
            <a:spLocks noChangeArrowheads="1"/>
          </p:cNvSpPr>
          <p:nvPr/>
        </p:nvSpPr>
        <p:spPr bwMode="auto">
          <a:xfrm>
            <a:off x="1265955" y="130285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a:t>
            </a:r>
          </a:p>
        </p:txBody>
      </p:sp>
      <p:graphicFrame>
        <p:nvGraphicFramePr>
          <p:cNvPr id="247814" name="Object 6"/>
          <p:cNvGraphicFramePr>
            <a:graphicFrameLocks noChangeAspect="1"/>
          </p:cNvGraphicFramePr>
          <p:nvPr/>
        </p:nvGraphicFramePr>
        <p:xfrm>
          <a:off x="3448150" y="2485608"/>
          <a:ext cx="4665663" cy="1038225"/>
        </p:xfrm>
        <a:graphic>
          <a:graphicData uri="http://schemas.openxmlformats.org/presentationml/2006/ole">
            <mc:AlternateContent xmlns:mc="http://schemas.openxmlformats.org/markup-compatibility/2006">
              <mc:Choice xmlns:v="urn:schemas-microsoft-com:vml" Requires="v">
                <p:oleObj name="Equation" r:id="rId2" imgW="2120760" imgH="469800" progId="Equation.DSMT4">
                  <p:embed/>
                </p:oleObj>
              </mc:Choice>
              <mc:Fallback>
                <p:oleObj name="Equation" r:id="rId2" imgW="2120760" imgH="469800" progId="Equation.DSMT4">
                  <p:embed/>
                  <p:pic>
                    <p:nvPicPr>
                      <p:cNvPr id="247814" name="Object 6"/>
                      <p:cNvPicPr>
                        <a:picLocks noChangeAspect="1" noChangeArrowheads="1"/>
                      </p:cNvPicPr>
                      <p:nvPr/>
                    </p:nvPicPr>
                    <p:blipFill>
                      <a:blip r:embed="rId3"/>
                      <a:srcRect/>
                      <a:stretch>
                        <a:fillRect/>
                      </a:stretch>
                    </p:blipFill>
                    <p:spPr bwMode="auto">
                      <a:xfrm>
                        <a:off x="3448150" y="2485608"/>
                        <a:ext cx="4665663" cy="1038225"/>
                      </a:xfrm>
                      <a:prstGeom prst="rect">
                        <a:avLst/>
                      </a:prstGeom>
                      <a:noFill/>
                    </p:spPr>
                  </p:pic>
                </p:oleObj>
              </mc:Fallback>
            </mc:AlternateContent>
          </a:graphicData>
        </a:graphic>
      </p:graphicFrame>
      <p:grpSp>
        <p:nvGrpSpPr>
          <p:cNvPr id="15" name="组合 14"/>
          <p:cNvGrpSpPr/>
          <p:nvPr/>
        </p:nvGrpSpPr>
        <p:grpSpPr>
          <a:xfrm>
            <a:off x="1986792" y="3528531"/>
            <a:ext cx="7319401" cy="467222"/>
            <a:chOff x="1921041" y="3837448"/>
            <a:chExt cx="7319401" cy="467222"/>
          </a:xfrm>
        </p:grpSpPr>
        <p:graphicFrame>
          <p:nvGraphicFramePr>
            <p:cNvPr id="247812" name="Object 4"/>
            <p:cNvGraphicFramePr>
              <a:graphicFrameLocks noChangeAspect="1"/>
            </p:cNvGraphicFramePr>
            <p:nvPr/>
          </p:nvGraphicFramePr>
          <p:xfrm>
            <a:off x="8438767" y="3935232"/>
            <a:ext cx="801675" cy="337010"/>
          </p:xfrm>
          <a:graphic>
            <a:graphicData uri="http://schemas.openxmlformats.org/presentationml/2006/ole">
              <mc:AlternateContent xmlns:mc="http://schemas.openxmlformats.org/markup-compatibility/2006">
                <mc:Choice xmlns:v="urn:schemas-microsoft-com:vml" Requires="v">
                  <p:oleObj name="Equation" r:id="rId4" imgW="393480" imgH="164880" progId="Equation.DSMT4">
                    <p:embed/>
                  </p:oleObj>
                </mc:Choice>
                <mc:Fallback>
                  <p:oleObj name="Equation" r:id="rId4" imgW="393480" imgH="164880" progId="Equation.DSMT4">
                    <p:embed/>
                    <p:pic>
                      <p:nvPicPr>
                        <p:cNvPr id="247812" name="Object 4"/>
                        <p:cNvPicPr>
                          <a:picLocks noChangeAspect="1" noChangeArrowheads="1"/>
                        </p:cNvPicPr>
                        <p:nvPr/>
                      </p:nvPicPr>
                      <p:blipFill>
                        <a:blip r:embed="rId5"/>
                        <a:srcRect/>
                        <a:stretch>
                          <a:fillRect/>
                        </a:stretch>
                      </p:blipFill>
                      <p:spPr bwMode="auto">
                        <a:xfrm>
                          <a:off x="8438767" y="3935232"/>
                          <a:ext cx="801675" cy="337010"/>
                        </a:xfrm>
                        <a:prstGeom prst="rect">
                          <a:avLst/>
                        </a:prstGeom>
                        <a:noFill/>
                      </p:spPr>
                    </p:pic>
                  </p:oleObj>
                </mc:Fallback>
              </mc:AlternateContent>
            </a:graphicData>
          </a:graphic>
        </p:graphicFrame>
        <p:sp>
          <p:nvSpPr>
            <p:cNvPr id="247815" name="Text Box 7"/>
            <p:cNvSpPr txBox="1">
              <a:spLocks noChangeArrowheads="1"/>
            </p:cNvSpPr>
            <p:nvPr/>
          </p:nvSpPr>
          <p:spPr bwMode="auto">
            <a:xfrm>
              <a:off x="1921041" y="3839704"/>
              <a:ext cx="6770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因</a:t>
              </a:r>
              <a:r>
                <a:rPr lang="en-US" altLang="zh-CN" sz="2000" i="1" dirty="0">
                  <a:ea typeface="+mn-ea"/>
                  <a:cs typeface="Times New Roman" panose="02020603050405020304" pitchFamily="18" charset="0"/>
                </a:rPr>
                <a:t>A</a:t>
              </a:r>
              <a:r>
                <a:rPr lang="zh-CN" altLang="en-US" sz="2000" dirty="0">
                  <a:latin typeface="+mn-ea"/>
                  <a:ea typeface="+mn-ea"/>
                </a:rPr>
                <a:t>为可逆方阵，所以                       可逆，故</a:t>
              </a:r>
            </a:p>
          </p:txBody>
        </p:sp>
        <p:graphicFrame>
          <p:nvGraphicFramePr>
            <p:cNvPr id="247816" name="Object 8"/>
            <p:cNvGraphicFramePr>
              <a:graphicFrameLocks noChangeAspect="1"/>
            </p:cNvGraphicFramePr>
            <p:nvPr/>
          </p:nvGraphicFramePr>
          <p:xfrm>
            <a:off x="4535000" y="3837448"/>
            <a:ext cx="2825583" cy="467222"/>
          </p:xfrm>
          <a:graphic>
            <a:graphicData uri="http://schemas.openxmlformats.org/presentationml/2006/ole">
              <mc:AlternateContent xmlns:mc="http://schemas.openxmlformats.org/markup-compatibility/2006">
                <mc:Choice xmlns:v="urn:schemas-microsoft-com:vml" Requires="v">
                  <p:oleObj name="Equation" r:id="rId6" imgW="1384200" imgH="228600" progId="Equation.DSMT4">
                    <p:embed/>
                  </p:oleObj>
                </mc:Choice>
                <mc:Fallback>
                  <p:oleObj name="Equation" r:id="rId6" imgW="1384200" imgH="228600" progId="Equation.DSMT4">
                    <p:embed/>
                    <p:pic>
                      <p:nvPicPr>
                        <p:cNvPr id="247816" name="Object 8"/>
                        <p:cNvPicPr>
                          <a:picLocks noChangeAspect="1" noChangeArrowheads="1"/>
                        </p:cNvPicPr>
                        <p:nvPr/>
                      </p:nvPicPr>
                      <p:blipFill>
                        <a:blip r:embed="rId7"/>
                        <a:srcRect/>
                        <a:stretch>
                          <a:fillRect/>
                        </a:stretch>
                      </p:blipFill>
                      <p:spPr bwMode="auto">
                        <a:xfrm>
                          <a:off x="4535000" y="3837448"/>
                          <a:ext cx="2825583" cy="467222"/>
                        </a:xfrm>
                        <a:prstGeom prst="rect">
                          <a:avLst/>
                        </a:prstGeom>
                        <a:noFill/>
                      </p:spPr>
                    </p:pic>
                  </p:oleObj>
                </mc:Fallback>
              </mc:AlternateContent>
            </a:graphicData>
          </a:graphic>
        </p:graphicFrame>
      </p:grpSp>
      <p:sp>
        <p:nvSpPr>
          <p:cNvPr id="5" name="Rectangle 65"/>
          <p:cNvSpPr>
            <a:spLocks noChangeArrowheads="1"/>
          </p:cNvSpPr>
          <p:nvPr/>
        </p:nvSpPr>
        <p:spPr bwMode="auto">
          <a:xfrm>
            <a:off x="1487330" y="1288863"/>
            <a:ext cx="58833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因为初等矩阵是可逆的，故充分条件是显然的。</a:t>
            </a:r>
            <a:endParaRPr kumimoji="0" lang="zh-CN" altLang="en-US" sz="2000" b="1" i="0" u="none" strike="noStrike" cap="none" normalizeH="0" baseline="0" dirty="0">
              <a:ln>
                <a:noFill/>
              </a:ln>
              <a:solidFill>
                <a:schemeClr val="tx1"/>
              </a:solidFill>
              <a:effectLst/>
              <a:latin typeface="+mn-ea"/>
              <a:cs typeface="Times New Roman" panose="02020603050405020304" pitchFamily="18" charset="0"/>
            </a:endParaRPr>
          </a:p>
        </p:txBody>
      </p:sp>
      <p:grpSp>
        <p:nvGrpSpPr>
          <p:cNvPr id="11" name="组合 10"/>
          <p:cNvGrpSpPr/>
          <p:nvPr/>
        </p:nvGrpSpPr>
        <p:grpSpPr>
          <a:xfrm>
            <a:off x="1487330" y="1661605"/>
            <a:ext cx="9715544" cy="410039"/>
            <a:chOff x="1477705" y="1854110"/>
            <a:chExt cx="9715544" cy="410039"/>
          </a:xfrm>
        </p:grpSpPr>
        <p:graphicFrame>
          <p:nvGraphicFramePr>
            <p:cNvPr id="2" name="对象 1"/>
            <p:cNvGraphicFramePr>
              <a:graphicFrameLocks noChangeAspect="1"/>
            </p:cNvGraphicFramePr>
            <p:nvPr/>
          </p:nvGraphicFramePr>
          <p:xfrm>
            <a:off x="9057826" y="1944722"/>
            <a:ext cx="238742" cy="238742"/>
          </p:xfrm>
          <a:graphic>
            <a:graphicData uri="http://schemas.openxmlformats.org/presentationml/2006/ole">
              <mc:AlternateContent xmlns:mc="http://schemas.openxmlformats.org/markup-compatibility/2006">
                <mc:Choice xmlns:v="urn:schemas-microsoft-com:vml" Requires="v">
                  <p:oleObj name="Equation" r:id="rId8" imgW="164880" imgH="164880" progId="Equation.DSMT4">
                    <p:embed/>
                  </p:oleObj>
                </mc:Choice>
                <mc:Fallback>
                  <p:oleObj name="Equation" r:id="rId8" imgW="164880" imgH="164880" progId="Equation.DSMT4">
                    <p:embed/>
                    <p:pic>
                      <p:nvPicPr>
                        <p:cNvPr id="2" name="对象 1"/>
                        <p:cNvPicPr>
                          <a:picLocks noChangeAspect="1" noChangeArrowheads="1"/>
                        </p:cNvPicPr>
                        <p:nvPr/>
                      </p:nvPicPr>
                      <p:blipFill>
                        <a:blip r:embed="rId9"/>
                        <a:srcRect/>
                        <a:stretch>
                          <a:fillRect/>
                        </a:stretch>
                      </p:blipFill>
                      <p:spPr bwMode="auto">
                        <a:xfrm>
                          <a:off x="9057826" y="1944722"/>
                          <a:ext cx="238742" cy="238742"/>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536385" y="1948507"/>
            <a:ext cx="231173" cy="231173"/>
          </p:xfrm>
          <a:graphic>
            <a:graphicData uri="http://schemas.openxmlformats.org/presentationml/2006/ole">
              <mc:AlternateContent xmlns:mc="http://schemas.openxmlformats.org/markup-compatibility/2006">
                <mc:Choice xmlns:v="urn:schemas-microsoft-com:vml" Requires="v">
                  <p:oleObj name="Equation" r:id="rId10" imgW="164880" imgH="164880" progId="Equation.DSMT4">
                    <p:embed/>
                  </p:oleObj>
                </mc:Choice>
                <mc:Fallback>
                  <p:oleObj name="Equation" r:id="rId10" imgW="164880" imgH="164880" progId="Equation.DSMT4">
                    <p:embed/>
                    <p:pic>
                      <p:nvPicPr>
                        <p:cNvPr id="3" name="对象 2"/>
                        <p:cNvPicPr>
                          <a:picLocks noChangeAspect="1" noChangeArrowheads="1"/>
                        </p:cNvPicPr>
                        <p:nvPr/>
                      </p:nvPicPr>
                      <p:blipFill>
                        <a:blip r:embed="rId11"/>
                        <a:srcRect/>
                        <a:stretch>
                          <a:fillRect/>
                        </a:stretch>
                      </p:blipFill>
                      <p:spPr bwMode="auto">
                        <a:xfrm>
                          <a:off x="4536385" y="1948507"/>
                          <a:ext cx="231173" cy="231173"/>
                        </a:xfrm>
                        <a:prstGeom prst="rect">
                          <a:avLst/>
                        </a:prstGeom>
                        <a:noFill/>
                      </p:spPr>
                    </p:pic>
                  </p:oleObj>
                </mc:Fallback>
              </mc:AlternateContent>
            </a:graphicData>
          </a:graphic>
        </p:graphicFrame>
        <p:sp>
          <p:nvSpPr>
            <p:cNvPr id="6" name="Rectangle 66"/>
            <p:cNvSpPr>
              <a:spLocks noChangeArrowheads="1"/>
            </p:cNvSpPr>
            <p:nvPr/>
          </p:nvSpPr>
          <p:spPr bwMode="auto">
            <a:xfrm>
              <a:off x="4651972" y="1864039"/>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是可逆的，由定理</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1.11.1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的推论可知，</a:t>
              </a:r>
              <a:endParaRPr kumimoji="0" lang="zh-CN" altLang="en-US" sz="2000" b="1" i="0" u="none" strike="noStrike" cap="none" normalizeH="0" baseline="0" dirty="0">
                <a:ln>
                  <a:noFill/>
                </a:ln>
                <a:solidFill>
                  <a:schemeClr val="tx1"/>
                </a:solidFill>
                <a:effectLst/>
                <a:latin typeface="+mn-ea"/>
              </a:endParaRPr>
            </a:p>
          </p:txBody>
        </p:sp>
        <p:sp>
          <p:nvSpPr>
            <p:cNvPr id="7" name="Rectangle 67"/>
            <p:cNvSpPr>
              <a:spLocks noChangeArrowheads="1"/>
            </p:cNvSpPr>
            <p:nvPr/>
          </p:nvSpPr>
          <p:spPr bwMode="auto">
            <a:xfrm>
              <a:off x="9201998" y="1864039"/>
              <a:ext cx="199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可以经过有限次</a:t>
              </a:r>
              <a:endParaRPr kumimoji="0" lang="zh-CN" altLang="en-US" sz="2000" b="1" i="0" u="none" strike="noStrike" cap="none" normalizeH="0" baseline="0" dirty="0">
                <a:ln>
                  <a:noFill/>
                </a:ln>
                <a:solidFill>
                  <a:schemeClr val="tx1"/>
                </a:solidFill>
                <a:effectLst/>
                <a:latin typeface="+mn-ea"/>
              </a:endParaRPr>
            </a:p>
          </p:txBody>
        </p:sp>
        <p:sp>
          <p:nvSpPr>
            <p:cNvPr id="9" name="矩形 8"/>
            <p:cNvSpPr/>
            <p:nvPr/>
          </p:nvSpPr>
          <p:spPr>
            <a:xfrm>
              <a:off x="1477705" y="1854110"/>
              <a:ext cx="3174267" cy="400110"/>
            </a:xfrm>
            <a:prstGeom prst="rect">
              <a:avLst/>
            </a:prstGeom>
          </p:spPr>
          <p:txBody>
            <a:bodyPr wrap="non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现在证明必要性 设矩阵</a:t>
              </a:r>
              <a:endParaRPr lang="zh-CN" altLang="en-US" sz="2000" b="1" dirty="0">
                <a:latin typeface="+mn-ea"/>
              </a:endParaRPr>
            </a:p>
          </p:txBody>
        </p:sp>
      </p:grpSp>
      <p:grpSp>
        <p:nvGrpSpPr>
          <p:cNvPr id="12" name="组合 11"/>
          <p:cNvGrpSpPr/>
          <p:nvPr/>
        </p:nvGrpSpPr>
        <p:grpSpPr>
          <a:xfrm>
            <a:off x="1802401" y="2007772"/>
            <a:ext cx="8646999" cy="444944"/>
            <a:chOff x="1792776" y="2200277"/>
            <a:chExt cx="8646999" cy="444944"/>
          </a:xfrm>
        </p:grpSpPr>
        <p:graphicFrame>
          <p:nvGraphicFramePr>
            <p:cNvPr id="247813" name="Object 5"/>
            <p:cNvGraphicFramePr>
              <a:graphicFrameLocks noChangeAspect="1"/>
            </p:cNvGraphicFramePr>
            <p:nvPr/>
          </p:nvGraphicFramePr>
          <p:xfrm>
            <a:off x="6653429" y="2238346"/>
            <a:ext cx="1296871" cy="406875"/>
          </p:xfrm>
          <a:graphic>
            <a:graphicData uri="http://schemas.openxmlformats.org/presentationml/2006/ole">
              <mc:AlternateContent xmlns:mc="http://schemas.openxmlformats.org/markup-compatibility/2006">
                <mc:Choice xmlns:v="urn:schemas-microsoft-com:vml" Requires="v">
                  <p:oleObj name="Equation" r:id="rId12" imgW="914400" imgH="228600" progId="Equation.DSMT4">
                    <p:embed/>
                  </p:oleObj>
                </mc:Choice>
                <mc:Fallback>
                  <p:oleObj name="Equation" r:id="rId12" imgW="914400" imgH="228600" progId="Equation.DSMT4">
                    <p:embed/>
                    <p:pic>
                      <p:nvPicPr>
                        <p:cNvPr id="247813" name="Object 5"/>
                        <p:cNvPicPr>
                          <a:picLocks noChangeAspect="1" noChangeArrowheads="1"/>
                        </p:cNvPicPr>
                        <p:nvPr/>
                      </p:nvPicPr>
                      <p:blipFill>
                        <a:blip r:embed="rId13"/>
                        <a:srcRect/>
                        <a:stretch>
                          <a:fillRect/>
                        </a:stretch>
                      </p:blipFill>
                      <p:spPr bwMode="auto">
                        <a:xfrm>
                          <a:off x="6653429" y="2238346"/>
                          <a:ext cx="1296871" cy="406875"/>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433172" y="2301937"/>
            <a:ext cx="206425" cy="206425"/>
          </p:xfrm>
          <a:graphic>
            <a:graphicData uri="http://schemas.openxmlformats.org/presentationml/2006/ole">
              <mc:AlternateContent xmlns:mc="http://schemas.openxmlformats.org/markup-compatibility/2006">
                <mc:Choice xmlns:v="urn:schemas-microsoft-com:vml" Requires="v">
                  <p:oleObj name="Equation" r:id="rId14" imgW="164880" imgH="164880" progId="Equation.DSMT4">
                    <p:embed/>
                  </p:oleObj>
                </mc:Choice>
                <mc:Fallback>
                  <p:oleObj name="Equation" r:id="rId14" imgW="164880" imgH="164880" progId="Equation.DSMT4">
                    <p:embed/>
                    <p:pic>
                      <p:nvPicPr>
                        <p:cNvPr id="4" name="对象 3"/>
                        <p:cNvPicPr>
                          <a:picLocks noChangeAspect="1" noChangeArrowheads="1"/>
                        </p:cNvPicPr>
                        <p:nvPr/>
                      </p:nvPicPr>
                      <p:blipFill>
                        <a:blip r:embed="rId15"/>
                        <a:srcRect/>
                        <a:stretch>
                          <a:fillRect/>
                        </a:stretch>
                      </p:blipFill>
                      <p:spPr bwMode="auto">
                        <a:xfrm>
                          <a:off x="4433172" y="2301937"/>
                          <a:ext cx="206425" cy="206425"/>
                        </a:xfrm>
                        <a:prstGeom prst="rect">
                          <a:avLst/>
                        </a:prstGeom>
                        <a:noFill/>
                      </p:spPr>
                    </p:pic>
                  </p:oleObj>
                </mc:Fallback>
              </mc:AlternateContent>
            </a:graphicData>
          </a:graphic>
        </p:graphicFrame>
        <p:sp>
          <p:nvSpPr>
            <p:cNvPr id="8" name="Rectangle 68"/>
            <p:cNvSpPr>
              <a:spLocks noChangeArrowheads="1"/>
            </p:cNvSpPr>
            <p:nvPr/>
          </p:nvSpPr>
          <p:spPr bwMode="auto">
            <a:xfrm>
              <a:off x="4559639" y="2200277"/>
              <a:ext cx="58801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，即存在初等矩阵          和           使得</a:t>
              </a:r>
              <a:r>
                <a:rPr kumimoji="0" lang="zh-CN" altLang="en-US" sz="2000" b="1" i="0" u="none" strike="noStrike" cap="none" normalizeH="0" baseline="0" dirty="0">
                  <a:ln>
                    <a:noFill/>
                  </a:ln>
                  <a:solidFill>
                    <a:schemeClr val="tx1"/>
                  </a:solidFill>
                  <a:effectLst/>
                  <a:latin typeface="+mn-ea"/>
                </a:rPr>
                <a:t> </a:t>
              </a:r>
            </a:p>
          </p:txBody>
        </p:sp>
        <p:sp>
          <p:nvSpPr>
            <p:cNvPr id="10" name="矩形 9"/>
            <p:cNvSpPr/>
            <p:nvPr/>
          </p:nvSpPr>
          <p:spPr>
            <a:xfrm>
              <a:off x="1792776" y="2238346"/>
              <a:ext cx="2765501" cy="400110"/>
            </a:xfrm>
            <a:prstGeom prst="rect">
              <a:avLst/>
            </a:prstGeom>
          </p:spPr>
          <p:txBody>
            <a:bodyPr wrap="none">
              <a:spAutoFit/>
            </a:bodyPr>
            <a:lstStyle/>
            <a:p>
              <a:r>
                <a:rPr lang="zh-CN" altLang="en-US" sz="2000" b="1" dirty="0">
                  <a:latin typeface="+mn-ea"/>
                  <a:cs typeface="Times New Roman" panose="02020603050405020304" pitchFamily="18" charset="0"/>
                </a:rPr>
                <a:t>初等变换化为单位矩阵</a:t>
              </a:r>
              <a:endParaRPr lang="zh-CN" altLang="en-US" sz="2000" dirty="0"/>
            </a:p>
          </p:txBody>
        </p:sp>
        <p:graphicFrame>
          <p:nvGraphicFramePr>
            <p:cNvPr id="21" name="Object 5"/>
            <p:cNvGraphicFramePr>
              <a:graphicFrameLocks noChangeAspect="1"/>
            </p:cNvGraphicFramePr>
            <p:nvPr/>
          </p:nvGraphicFramePr>
          <p:xfrm>
            <a:off x="8249336" y="2218367"/>
            <a:ext cx="1323311" cy="388163"/>
          </p:xfrm>
          <a:graphic>
            <a:graphicData uri="http://schemas.openxmlformats.org/presentationml/2006/ole">
              <mc:AlternateContent xmlns:mc="http://schemas.openxmlformats.org/markup-compatibility/2006">
                <mc:Choice xmlns:v="urn:schemas-microsoft-com:vml" Requires="v">
                  <p:oleObj name="Equation" r:id="rId16" imgW="990360" imgH="228600" progId="Equation.DSMT4">
                    <p:embed/>
                  </p:oleObj>
                </mc:Choice>
                <mc:Fallback>
                  <p:oleObj name="Equation" r:id="rId16" imgW="990360" imgH="228600" progId="Equation.DSMT4">
                    <p:embed/>
                    <p:pic>
                      <p:nvPicPr>
                        <p:cNvPr id="21" name="Object 5"/>
                        <p:cNvPicPr>
                          <a:picLocks noChangeAspect="1" noChangeArrowheads="1"/>
                        </p:cNvPicPr>
                        <p:nvPr/>
                      </p:nvPicPr>
                      <p:blipFill>
                        <a:blip r:embed="rId17"/>
                        <a:srcRect/>
                        <a:stretch>
                          <a:fillRect/>
                        </a:stretch>
                      </p:blipFill>
                      <p:spPr bwMode="auto">
                        <a:xfrm>
                          <a:off x="8249336" y="2218367"/>
                          <a:ext cx="1323311" cy="388163"/>
                        </a:xfrm>
                        <a:prstGeom prst="rect">
                          <a:avLst/>
                        </a:prstGeom>
                        <a:noFill/>
                      </p:spPr>
                    </p:pic>
                  </p:oleObj>
                </mc:Fallback>
              </mc:AlternateContent>
            </a:graphicData>
          </a:graphic>
        </p:graphicFrame>
      </p:grpSp>
      <p:grpSp>
        <p:nvGrpSpPr>
          <p:cNvPr id="14" name="组合 13"/>
          <p:cNvGrpSpPr/>
          <p:nvPr/>
        </p:nvGrpSpPr>
        <p:grpSpPr>
          <a:xfrm>
            <a:off x="2617950" y="3995753"/>
            <a:ext cx="4318465" cy="474662"/>
            <a:chOff x="2538659" y="4540585"/>
            <a:chExt cx="4318465" cy="474662"/>
          </a:xfrm>
        </p:grpSpPr>
        <p:graphicFrame>
          <p:nvGraphicFramePr>
            <p:cNvPr id="247817" name="Object 9"/>
            <p:cNvGraphicFramePr>
              <a:graphicFrameLocks noChangeAspect="1"/>
            </p:cNvGraphicFramePr>
            <p:nvPr/>
          </p:nvGraphicFramePr>
          <p:xfrm>
            <a:off x="3351924" y="4540585"/>
            <a:ext cx="3505200" cy="474662"/>
          </p:xfrm>
          <a:graphic>
            <a:graphicData uri="http://schemas.openxmlformats.org/presentationml/2006/ole">
              <mc:AlternateContent xmlns:mc="http://schemas.openxmlformats.org/markup-compatibility/2006">
                <mc:Choice xmlns:v="urn:schemas-microsoft-com:vml" Requires="v">
                  <p:oleObj name="Equation" r:id="rId18" imgW="1688760" imgH="228600" progId="Equation.DSMT4">
                    <p:embed/>
                  </p:oleObj>
                </mc:Choice>
                <mc:Fallback>
                  <p:oleObj name="Equation" r:id="rId18" imgW="1688760" imgH="228600" progId="Equation.DSMT4">
                    <p:embed/>
                    <p:pic>
                      <p:nvPicPr>
                        <p:cNvPr id="247817" name="Object 9"/>
                        <p:cNvPicPr>
                          <a:picLocks noChangeAspect="1" noChangeArrowheads="1"/>
                        </p:cNvPicPr>
                        <p:nvPr/>
                      </p:nvPicPr>
                      <p:blipFill>
                        <a:blip r:embed="rId19"/>
                        <a:srcRect/>
                        <a:stretch>
                          <a:fillRect/>
                        </a:stretch>
                      </p:blipFill>
                      <p:spPr bwMode="auto">
                        <a:xfrm>
                          <a:off x="3351924" y="4540585"/>
                          <a:ext cx="3505200" cy="474662"/>
                        </a:xfrm>
                        <a:prstGeom prst="rect">
                          <a:avLst/>
                        </a:prstGeom>
                        <a:noFill/>
                      </p:spPr>
                    </p:pic>
                  </p:oleObj>
                </mc:Fallback>
              </mc:AlternateContent>
            </a:graphicData>
          </a:graphic>
        </p:graphicFrame>
        <p:sp>
          <p:nvSpPr>
            <p:cNvPr id="13" name="矩形 12"/>
            <p:cNvSpPr/>
            <p:nvPr/>
          </p:nvSpPr>
          <p:spPr>
            <a:xfrm>
              <a:off x="2538659" y="4561317"/>
              <a:ext cx="442750" cy="400110"/>
            </a:xfrm>
            <a:prstGeom prst="rect">
              <a:avLst/>
            </a:prstGeom>
          </p:spPr>
          <p:txBody>
            <a:bodyPr wrap="none">
              <a:spAutoFit/>
            </a:bodyPr>
            <a:lstStyle/>
            <a:p>
              <a:r>
                <a:rPr lang="zh-CN" altLang="en-US" sz="2000" b="1" dirty="0"/>
                <a:t>故</a:t>
              </a:r>
            </a:p>
          </p:txBody>
        </p:sp>
      </p:grpSp>
      <p:grpSp>
        <p:nvGrpSpPr>
          <p:cNvPr id="16" name="组合 15"/>
          <p:cNvGrpSpPr/>
          <p:nvPr/>
        </p:nvGrpSpPr>
        <p:grpSpPr>
          <a:xfrm>
            <a:off x="2199624" y="4464656"/>
            <a:ext cx="6059337" cy="400110"/>
            <a:chOff x="2073443" y="5476875"/>
            <a:chExt cx="6059337" cy="400110"/>
          </a:xfrm>
        </p:grpSpPr>
        <p:sp>
          <p:nvSpPr>
            <p:cNvPr id="247819" name="Rectangle 11"/>
            <p:cNvSpPr>
              <a:spLocks noChangeArrowheads="1"/>
            </p:cNvSpPr>
            <p:nvPr/>
          </p:nvSpPr>
          <p:spPr bwMode="auto">
            <a:xfrm>
              <a:off x="2073443" y="5476875"/>
              <a:ext cx="59057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所以，</a:t>
              </a:r>
              <a:r>
                <a:rPr lang="en-US" altLang="zh-CN" sz="2000" i="1" dirty="0">
                  <a:ea typeface="+mn-ea"/>
                  <a:cs typeface="Times New Roman" panose="02020603050405020304" pitchFamily="18" charset="0"/>
                </a:rPr>
                <a:t>n</a:t>
              </a:r>
              <a:r>
                <a:rPr lang="zh-CN" altLang="en-US" sz="2000" dirty="0">
                  <a:latin typeface="+mn-ea"/>
                  <a:ea typeface="+mn-ea"/>
                </a:rPr>
                <a:t>阶方阵</a:t>
              </a:r>
              <a:r>
                <a:rPr lang="en-US" altLang="zh-CN" sz="2000" i="1" dirty="0">
                  <a:ea typeface="+mn-ea"/>
                  <a:cs typeface="Times New Roman" panose="02020603050405020304" pitchFamily="18" charset="0"/>
                </a:rPr>
                <a:t>A</a:t>
              </a:r>
              <a:r>
                <a:rPr lang="zh-CN" altLang="en-US" sz="2000" dirty="0">
                  <a:latin typeface="+mn-ea"/>
                  <a:ea typeface="+mn-ea"/>
                </a:rPr>
                <a:t>经有限次初等变换可化为单位矩阵</a:t>
              </a:r>
            </a:p>
          </p:txBody>
        </p:sp>
        <p:graphicFrame>
          <p:nvGraphicFramePr>
            <p:cNvPr id="27" name="对象 26"/>
            <p:cNvGraphicFramePr>
              <a:graphicFrameLocks noChangeAspect="1"/>
            </p:cNvGraphicFramePr>
            <p:nvPr/>
          </p:nvGraphicFramePr>
          <p:xfrm>
            <a:off x="7829512" y="5525296"/>
            <a:ext cx="303268" cy="303268"/>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27" name="对象 26"/>
                        <p:cNvPicPr>
                          <a:picLocks noChangeAspect="1" noChangeArrowheads="1"/>
                        </p:cNvPicPr>
                        <p:nvPr/>
                      </p:nvPicPr>
                      <p:blipFill>
                        <a:blip r:embed="rId21"/>
                        <a:srcRect/>
                        <a:stretch>
                          <a:fillRect/>
                        </a:stretch>
                      </p:blipFill>
                      <p:spPr bwMode="auto">
                        <a:xfrm>
                          <a:off x="7829512" y="5525296"/>
                          <a:ext cx="303268" cy="303268"/>
                        </a:xfrm>
                        <a:prstGeom prst="rect">
                          <a:avLst/>
                        </a:prstGeom>
                        <a:noFill/>
                      </p:spPr>
                    </p:pic>
                  </p:oleObj>
                </mc:Fallback>
              </mc:AlternateContent>
            </a:graphicData>
          </a:graphic>
        </p:graphicFrame>
      </p:grpSp>
      <p:grpSp>
        <p:nvGrpSpPr>
          <p:cNvPr id="17" name="组合 16"/>
          <p:cNvGrpSpPr/>
          <p:nvPr/>
        </p:nvGrpSpPr>
        <p:grpSpPr>
          <a:xfrm>
            <a:off x="2586592" y="4868639"/>
            <a:ext cx="6388777" cy="578307"/>
            <a:chOff x="2522214" y="5505918"/>
            <a:chExt cx="6388777" cy="578307"/>
          </a:xfrm>
        </p:grpSpPr>
        <p:graphicFrame>
          <p:nvGraphicFramePr>
            <p:cNvPr id="247818" name="Object 10"/>
            <p:cNvGraphicFramePr>
              <a:graphicFrameLocks noChangeAspect="1"/>
            </p:cNvGraphicFramePr>
            <p:nvPr/>
          </p:nvGraphicFramePr>
          <p:xfrm>
            <a:off x="3568602" y="5505918"/>
            <a:ext cx="5342389" cy="578307"/>
          </p:xfrm>
          <a:graphic>
            <a:graphicData uri="http://schemas.openxmlformats.org/presentationml/2006/ole">
              <mc:AlternateContent xmlns:mc="http://schemas.openxmlformats.org/markup-compatibility/2006">
                <mc:Choice xmlns:v="urn:schemas-microsoft-com:vml" Requires="v">
                  <p:oleObj name="Equation" r:id="rId22" imgW="2234880" imgH="241200" progId="Equation.DSMT4">
                    <p:embed/>
                  </p:oleObj>
                </mc:Choice>
                <mc:Fallback>
                  <p:oleObj name="Equation" r:id="rId22" imgW="2234880" imgH="241200" progId="Equation.DSMT4">
                    <p:embed/>
                    <p:pic>
                      <p:nvPicPr>
                        <p:cNvPr id="247818" name="Object 10"/>
                        <p:cNvPicPr>
                          <a:picLocks noChangeAspect="1" noChangeArrowheads="1"/>
                        </p:cNvPicPr>
                        <p:nvPr/>
                      </p:nvPicPr>
                      <p:blipFill>
                        <a:blip r:embed="rId23"/>
                        <a:srcRect/>
                        <a:stretch>
                          <a:fillRect/>
                        </a:stretch>
                      </p:blipFill>
                      <p:spPr bwMode="auto">
                        <a:xfrm>
                          <a:off x="3568602" y="5505918"/>
                          <a:ext cx="5342389" cy="578307"/>
                        </a:xfrm>
                        <a:prstGeom prst="rect">
                          <a:avLst/>
                        </a:prstGeom>
                        <a:noFill/>
                      </p:spPr>
                    </p:pic>
                  </p:oleObj>
                </mc:Fallback>
              </mc:AlternateContent>
            </a:graphicData>
          </a:graphic>
        </p:graphicFrame>
        <p:sp>
          <p:nvSpPr>
            <p:cNvPr id="29" name="矩形 28"/>
            <p:cNvSpPr/>
            <p:nvPr/>
          </p:nvSpPr>
          <p:spPr>
            <a:xfrm>
              <a:off x="2522214" y="5542969"/>
              <a:ext cx="700833" cy="400110"/>
            </a:xfrm>
            <a:prstGeom prst="rect">
              <a:avLst/>
            </a:prstGeom>
          </p:spPr>
          <p:txBody>
            <a:bodyPr wrap="none">
              <a:spAutoFit/>
            </a:bodyPr>
            <a:lstStyle/>
            <a:p>
              <a:r>
                <a:rPr lang="zh-CN" altLang="en-US" sz="2000" b="1" dirty="0"/>
                <a:t>即有</a:t>
              </a:r>
            </a:p>
          </p:txBody>
        </p:sp>
      </p:grpSp>
      <p:graphicFrame>
        <p:nvGraphicFramePr>
          <p:cNvPr id="32" name="Object 1027"/>
          <p:cNvGraphicFramePr>
            <a:graphicFrameLocks noChangeAspect="1"/>
          </p:cNvGraphicFramePr>
          <p:nvPr/>
        </p:nvGraphicFramePr>
        <p:xfrm>
          <a:off x="6849706" y="6227607"/>
          <a:ext cx="1816566" cy="509351"/>
        </p:xfrm>
        <a:graphic>
          <a:graphicData uri="http://schemas.openxmlformats.org/presentationml/2006/ole">
            <mc:AlternateContent xmlns:mc="http://schemas.openxmlformats.org/markup-compatibility/2006">
              <mc:Choice xmlns:v="urn:schemas-microsoft-com:vml" Requires="v">
                <p:oleObj name="Equation" r:id="rId24" imgW="812520" imgH="228600" progId="Equation.DSMT4">
                  <p:embed/>
                </p:oleObj>
              </mc:Choice>
              <mc:Fallback>
                <p:oleObj name="Equation" r:id="rId24" imgW="812520" imgH="228600" progId="Equation.DSMT4">
                  <p:embed/>
                  <p:pic>
                    <p:nvPicPr>
                      <p:cNvPr id="32" name="Object 10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49706" y="6227607"/>
                        <a:ext cx="1816566" cy="509351"/>
                      </a:xfrm>
                      <a:prstGeom prst="rect">
                        <a:avLst/>
                      </a:prstGeom>
                      <a:noFill/>
                    </p:spPr>
                  </p:pic>
                </p:oleObj>
              </mc:Fallback>
            </mc:AlternateContent>
          </a:graphicData>
        </a:graphic>
      </p:graphicFrame>
      <p:graphicFrame>
        <p:nvGraphicFramePr>
          <p:cNvPr id="33" name="Object 4"/>
          <p:cNvGraphicFramePr>
            <a:graphicFrameLocks noChangeAspect="1"/>
          </p:cNvGraphicFramePr>
          <p:nvPr/>
        </p:nvGraphicFramePr>
        <p:xfrm>
          <a:off x="2586592" y="5661399"/>
          <a:ext cx="5461000" cy="591108"/>
        </p:xfrm>
        <a:graphic>
          <a:graphicData uri="http://schemas.openxmlformats.org/presentationml/2006/ole">
            <mc:AlternateContent xmlns:mc="http://schemas.openxmlformats.org/markup-compatibility/2006">
              <mc:Choice xmlns:v="urn:schemas-microsoft-com:vml" Requires="v">
                <p:oleObj name="Equation" r:id="rId26" imgW="2819160" imgH="304560" progId="Equation.DSMT4">
                  <p:embed/>
                </p:oleObj>
              </mc:Choice>
              <mc:Fallback>
                <p:oleObj name="Equation" r:id="rId26" imgW="2819160" imgH="304560" progId="Equation.DSMT4">
                  <p:embed/>
                  <p:pic>
                    <p:nvPicPr>
                      <p:cNvPr id="33" name="Object 4"/>
                      <p:cNvPicPr>
                        <a:picLocks noChangeAspect="1" noChangeArrowheads="1"/>
                      </p:cNvPicPr>
                      <p:nvPr/>
                    </p:nvPicPr>
                    <p:blipFill>
                      <a:blip r:embed="rId27"/>
                      <a:srcRect/>
                      <a:stretch>
                        <a:fillRect/>
                      </a:stretch>
                    </p:blipFill>
                    <p:spPr bwMode="auto">
                      <a:xfrm>
                        <a:off x="2586592" y="5661399"/>
                        <a:ext cx="5461000" cy="591108"/>
                      </a:xfrm>
                      <a:prstGeom prst="rect">
                        <a:avLst/>
                      </a:prstGeom>
                      <a:noFill/>
                      <a:ln>
                        <a:noFill/>
                      </a:ln>
                      <a:effectLst/>
                    </p:spPr>
                  </p:pic>
                </p:oleObj>
              </mc:Fallback>
            </mc:AlternateContent>
          </a:graphicData>
        </a:graphic>
      </p:graphicFrame>
      <p:sp>
        <p:nvSpPr>
          <p:cNvPr id="34" name="Text Box 13"/>
          <p:cNvSpPr txBox="1">
            <a:spLocks noChangeArrowheads="1"/>
          </p:cNvSpPr>
          <p:nvPr/>
        </p:nvSpPr>
        <p:spPr bwMode="auto">
          <a:xfrm>
            <a:off x="2147283" y="5348068"/>
            <a:ext cx="52816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初等方阵的逆矩阵任为初等方阵，从而有：</a:t>
            </a:r>
          </a:p>
        </p:txBody>
      </p:sp>
      <p:grpSp>
        <p:nvGrpSpPr>
          <p:cNvPr id="18" name="组合 17"/>
          <p:cNvGrpSpPr/>
          <p:nvPr/>
        </p:nvGrpSpPr>
        <p:grpSpPr>
          <a:xfrm>
            <a:off x="2185630" y="6230149"/>
            <a:ext cx="4759000" cy="436807"/>
            <a:chOff x="2185630" y="6230149"/>
            <a:chExt cx="4759000" cy="436807"/>
          </a:xfrm>
        </p:grpSpPr>
        <p:graphicFrame>
          <p:nvGraphicFramePr>
            <p:cNvPr id="31" name="Object 1025"/>
            <p:cNvGraphicFramePr>
              <a:graphicFrameLocks noChangeAspect="1"/>
            </p:cNvGraphicFramePr>
            <p:nvPr/>
          </p:nvGraphicFramePr>
          <p:xfrm>
            <a:off x="4912162" y="6235437"/>
            <a:ext cx="1249364" cy="431519"/>
          </p:xfrm>
          <a:graphic>
            <a:graphicData uri="http://schemas.openxmlformats.org/presentationml/2006/ole">
              <mc:AlternateContent xmlns:mc="http://schemas.openxmlformats.org/markup-compatibility/2006">
                <mc:Choice xmlns:v="urn:schemas-microsoft-com:vml" Requires="v">
                  <p:oleObj name="Equation" r:id="rId28" imgW="660240" imgH="228600" progId="Equation.DSMT4">
                    <p:embed/>
                  </p:oleObj>
                </mc:Choice>
                <mc:Fallback>
                  <p:oleObj name="Equation" r:id="rId28" imgW="660240" imgH="228600" progId="Equation.DSMT4">
                    <p:embed/>
                    <p:pic>
                      <p:nvPicPr>
                        <p:cNvPr id="31" name="Object 1025"/>
                        <p:cNvPicPr>
                          <a:picLocks noChangeAspect="1" noChangeArrowheads="1"/>
                        </p:cNvPicPr>
                        <p:nvPr/>
                      </p:nvPicPr>
                      <p:blipFill>
                        <a:blip r:embed="rId29"/>
                        <a:srcRect/>
                        <a:stretch>
                          <a:fillRect/>
                        </a:stretch>
                      </p:blipFill>
                      <p:spPr bwMode="auto">
                        <a:xfrm>
                          <a:off x="4912162" y="6235437"/>
                          <a:ext cx="1249364" cy="431519"/>
                        </a:xfrm>
                        <a:prstGeom prst="rect">
                          <a:avLst/>
                        </a:prstGeom>
                        <a:noFill/>
                      </p:spPr>
                    </p:pic>
                  </p:oleObj>
                </mc:Fallback>
              </mc:AlternateContent>
            </a:graphicData>
          </a:graphic>
        </p:graphicFrame>
        <p:sp>
          <p:nvSpPr>
            <p:cNvPr id="35" name="TextBox 17"/>
            <p:cNvSpPr txBox="1">
              <a:spLocks noChangeArrowheads="1"/>
            </p:cNvSpPr>
            <p:nvPr/>
          </p:nvSpPr>
          <p:spPr bwMode="auto">
            <a:xfrm>
              <a:off x="2185630" y="6230149"/>
              <a:ext cx="47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即存在若干个初等方阵           使得：</a:t>
              </a:r>
            </a:p>
          </p:txBody>
        </p:sp>
      </p:grpSp>
      <p:grpSp>
        <p:nvGrpSpPr>
          <p:cNvPr id="37" name="Group 54"/>
          <p:cNvGrpSpPr>
            <a:grpSpLocks/>
          </p:cNvGrpSpPr>
          <p:nvPr/>
        </p:nvGrpSpPr>
        <p:grpSpPr bwMode="auto">
          <a:xfrm>
            <a:off x="9939224" y="4263750"/>
            <a:ext cx="1263650" cy="1143000"/>
            <a:chOff x="4010" y="3024"/>
            <a:chExt cx="796" cy="720"/>
          </a:xfrm>
        </p:grpSpPr>
        <p:sp>
          <p:nvSpPr>
            <p:cNvPr id="38" name="Freeform 43"/>
            <p:cNvSpPr>
              <a:spLocks/>
            </p:cNvSpPr>
            <p:nvPr/>
          </p:nvSpPr>
          <p:spPr bwMode="auto">
            <a:xfrm>
              <a:off x="4471"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44"/>
            <p:cNvSpPr>
              <a:spLocks/>
            </p:cNvSpPr>
            <p:nvPr/>
          </p:nvSpPr>
          <p:spPr bwMode="auto">
            <a:xfrm>
              <a:off x="4337"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45"/>
            <p:cNvSpPr>
              <a:spLocks/>
            </p:cNvSpPr>
            <p:nvPr/>
          </p:nvSpPr>
          <p:spPr bwMode="auto">
            <a:xfrm>
              <a:off x="4357"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6"/>
            <p:cNvSpPr>
              <a:spLocks/>
            </p:cNvSpPr>
            <p:nvPr/>
          </p:nvSpPr>
          <p:spPr bwMode="auto">
            <a:xfrm>
              <a:off x="4500"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47"/>
            <p:cNvSpPr>
              <a:spLocks noChangeArrowheads="1"/>
            </p:cNvSpPr>
            <p:nvPr/>
          </p:nvSpPr>
          <p:spPr bwMode="auto">
            <a:xfrm>
              <a:off x="4500"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Freeform 48"/>
            <p:cNvSpPr>
              <a:spLocks/>
            </p:cNvSpPr>
            <p:nvPr/>
          </p:nvSpPr>
          <p:spPr bwMode="auto">
            <a:xfrm>
              <a:off x="4520"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9"/>
            <p:cNvSpPr>
              <a:spLocks/>
            </p:cNvSpPr>
            <p:nvPr/>
          </p:nvSpPr>
          <p:spPr bwMode="auto">
            <a:xfrm>
              <a:off x="4281"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50"/>
            <p:cNvSpPr>
              <a:spLocks/>
            </p:cNvSpPr>
            <p:nvPr/>
          </p:nvSpPr>
          <p:spPr bwMode="auto">
            <a:xfrm>
              <a:off x="4010"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51"/>
            <p:cNvSpPr>
              <a:spLocks/>
            </p:cNvSpPr>
            <p:nvPr/>
          </p:nvSpPr>
          <p:spPr bwMode="auto">
            <a:xfrm>
              <a:off x="4345"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52"/>
            <p:cNvSpPr>
              <a:spLocks/>
            </p:cNvSpPr>
            <p:nvPr/>
          </p:nvSpPr>
          <p:spPr bwMode="auto">
            <a:xfrm>
              <a:off x="4030"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1610101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5759" y="845669"/>
            <a:ext cx="11665819" cy="553998"/>
            <a:chOff x="452387" y="1827446"/>
            <a:chExt cx="11665819" cy="553998"/>
          </a:xfrm>
        </p:grpSpPr>
        <p:sp>
          <p:nvSpPr>
            <p:cNvPr id="58390" name="Text Box 22"/>
            <p:cNvSpPr txBox="1">
              <a:spLocks noChangeArrowheads="1"/>
            </p:cNvSpPr>
            <p:nvPr/>
          </p:nvSpPr>
          <p:spPr bwMode="auto">
            <a:xfrm>
              <a:off x="452387" y="1827446"/>
              <a:ext cx="116658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spcBef>
                  <a:spcPct val="50000"/>
                </a:spcBef>
              </a:pPr>
              <a:r>
                <a:rPr lang="zh-CN" altLang="en-US" sz="2000" dirty="0">
                  <a:solidFill>
                    <a:srgbClr val="0000FF"/>
                  </a:solidFill>
                  <a:latin typeface="+mn-ea"/>
                  <a:ea typeface="+mn-ea"/>
                </a:rPr>
                <a:t>推论</a:t>
              </a:r>
              <a:r>
                <a:rPr lang="en-US" altLang="zh-CN" sz="2000" dirty="0">
                  <a:solidFill>
                    <a:srgbClr val="0000FF"/>
                  </a:solidFill>
                  <a:latin typeface="+mn-ea"/>
                  <a:ea typeface="+mn-ea"/>
                </a:rPr>
                <a:t>1.11.2</a:t>
              </a:r>
              <a:r>
                <a:rPr lang="zh-CN" altLang="en-US" sz="2000" dirty="0">
                  <a:latin typeface="+mn-ea"/>
                  <a:ea typeface="+mn-ea"/>
                </a:rPr>
                <a:t>      阶矩阵     的充分必要条件是：存在</a:t>
              </a:r>
              <a:r>
                <a:rPr lang="en-US" altLang="zh-CN" sz="2000" i="1" dirty="0">
                  <a:ea typeface="+mn-ea"/>
                  <a:cs typeface="Times New Roman" panose="02020603050405020304" pitchFamily="18" charset="0"/>
                </a:rPr>
                <a:t>m</a:t>
              </a:r>
              <a:r>
                <a:rPr lang="zh-CN" altLang="en-US" sz="2000" dirty="0">
                  <a:latin typeface="+mn-ea"/>
                  <a:ea typeface="+mn-ea"/>
                </a:rPr>
                <a:t>阶可逆方阵</a:t>
              </a:r>
              <a:r>
                <a:rPr lang="en-US" altLang="zh-CN" sz="2000" i="1" dirty="0">
                  <a:ea typeface="+mn-ea"/>
                  <a:cs typeface="Times New Roman" panose="02020603050405020304" pitchFamily="18" charset="0"/>
                </a:rPr>
                <a:t>P</a:t>
              </a:r>
              <a:r>
                <a:rPr lang="zh-CN" altLang="en-US" sz="2000" dirty="0">
                  <a:latin typeface="+mn-ea"/>
                  <a:ea typeface="+mn-ea"/>
                </a:rPr>
                <a:t>及</a:t>
              </a:r>
              <a:r>
                <a:rPr lang="en-US" altLang="zh-CN" sz="2000" i="1" dirty="0">
                  <a:ea typeface="+mn-ea"/>
                  <a:cs typeface="Times New Roman" panose="02020603050405020304" pitchFamily="18" charset="0"/>
                </a:rPr>
                <a:t>n</a:t>
              </a:r>
              <a:r>
                <a:rPr lang="zh-CN" altLang="en-US" sz="2000" dirty="0">
                  <a:latin typeface="+mn-ea"/>
                  <a:ea typeface="+mn-ea"/>
                </a:rPr>
                <a:t>阶可逆方阵</a:t>
              </a:r>
              <a:r>
                <a:rPr lang="en-US" altLang="zh-CN" sz="2000" i="1" dirty="0">
                  <a:ea typeface="+mn-ea"/>
                  <a:cs typeface="Times New Roman" panose="02020603050405020304" pitchFamily="18" charset="0"/>
                </a:rPr>
                <a:t>Q</a:t>
              </a:r>
              <a:r>
                <a:rPr lang="zh-CN" altLang="en-US" sz="2000" dirty="0">
                  <a:latin typeface="+mn-ea"/>
                  <a:ea typeface="+mn-ea"/>
                </a:rPr>
                <a:t>，使</a:t>
              </a:r>
              <a:r>
                <a:rPr lang="en-US" altLang="zh-CN" sz="2000" i="1" dirty="0">
                  <a:ea typeface="+mn-ea"/>
                  <a:cs typeface="Times New Roman" panose="02020603050405020304" pitchFamily="18" charset="0"/>
                </a:rPr>
                <a:t>PAQ=B</a:t>
              </a:r>
            </a:p>
          </p:txBody>
        </p:sp>
        <p:graphicFrame>
          <p:nvGraphicFramePr>
            <p:cNvPr id="58391" name="Object 8"/>
            <p:cNvGraphicFramePr>
              <a:graphicFrameLocks noChangeAspect="1"/>
            </p:cNvGraphicFramePr>
            <p:nvPr/>
          </p:nvGraphicFramePr>
          <p:xfrm>
            <a:off x="1963739" y="2023785"/>
            <a:ext cx="692834" cy="253445"/>
          </p:xfrm>
          <a:graphic>
            <a:graphicData uri="http://schemas.openxmlformats.org/presentationml/2006/ole">
              <mc:AlternateContent xmlns:mc="http://schemas.openxmlformats.org/markup-compatibility/2006">
                <mc:Choice xmlns:v="urn:schemas-microsoft-com:vml" Requires="v">
                  <p:oleObj name="Equation" r:id="rId2" imgW="380880" imgH="139680" progId="Equation.DSMT4">
                    <p:embed/>
                  </p:oleObj>
                </mc:Choice>
                <mc:Fallback>
                  <p:oleObj name="Equation" r:id="rId2" imgW="380880" imgH="139680" progId="Equation.DSMT4">
                    <p:embed/>
                    <p:pic>
                      <p:nvPicPr>
                        <p:cNvPr id="58391"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2023785"/>
                          <a:ext cx="692834" cy="253445"/>
                        </a:xfrm>
                        <a:prstGeom prst="rect">
                          <a:avLst/>
                        </a:prstGeom>
                        <a:noFill/>
                        <a:ln>
                          <a:noFill/>
                        </a:ln>
                        <a:effectLst/>
                      </p:spPr>
                    </p:pic>
                  </p:oleObj>
                </mc:Fallback>
              </mc:AlternateContent>
            </a:graphicData>
          </a:graphic>
        </p:graphicFrame>
        <p:graphicFrame>
          <p:nvGraphicFramePr>
            <p:cNvPr id="58392" name="Object 9"/>
            <p:cNvGraphicFramePr>
              <a:graphicFrameLocks noChangeAspect="1"/>
            </p:cNvGraphicFramePr>
            <p:nvPr/>
          </p:nvGraphicFramePr>
          <p:xfrm>
            <a:off x="3358816" y="1972995"/>
            <a:ext cx="683794" cy="262900"/>
          </p:xfrm>
          <a:graphic>
            <a:graphicData uri="http://schemas.openxmlformats.org/presentationml/2006/ole">
              <mc:AlternateContent xmlns:mc="http://schemas.openxmlformats.org/markup-compatibility/2006">
                <mc:Choice xmlns:v="urn:schemas-microsoft-com:vml" Requires="v">
                  <p:oleObj name="Equation" r:id="rId4" imgW="431640" imgH="164880" progId="Equation.DSMT4">
                    <p:embed/>
                  </p:oleObj>
                </mc:Choice>
                <mc:Fallback>
                  <p:oleObj name="Equation" r:id="rId4" imgW="431640" imgH="164880" progId="Equation.DSMT4">
                    <p:embed/>
                    <p:pic>
                      <p:nvPicPr>
                        <p:cNvPr id="58392" name="Object 9"/>
                        <p:cNvPicPr>
                          <a:picLocks noChangeAspect="1" noChangeArrowheads="1"/>
                        </p:cNvPicPr>
                        <p:nvPr/>
                      </p:nvPicPr>
                      <p:blipFill>
                        <a:blip r:embed="rId5"/>
                        <a:srcRect/>
                        <a:stretch>
                          <a:fillRect/>
                        </a:stretch>
                      </p:blipFill>
                      <p:spPr bwMode="auto">
                        <a:xfrm>
                          <a:off x="3358816" y="1972995"/>
                          <a:ext cx="683794" cy="262900"/>
                        </a:xfrm>
                        <a:prstGeom prst="rect">
                          <a:avLst/>
                        </a:prstGeom>
                        <a:noFill/>
                        <a:ln>
                          <a:noFill/>
                        </a:ln>
                        <a:effectLst/>
                      </p:spPr>
                    </p:pic>
                  </p:oleObj>
                </mc:Fallback>
              </mc:AlternateContent>
            </a:graphicData>
          </a:graphic>
        </p:graphicFrame>
      </p:grpSp>
      <p:grpSp>
        <p:nvGrpSpPr>
          <p:cNvPr id="20" name="组合 19"/>
          <p:cNvGrpSpPr/>
          <p:nvPr/>
        </p:nvGrpSpPr>
        <p:grpSpPr>
          <a:xfrm>
            <a:off x="1062589" y="1450457"/>
            <a:ext cx="6676123" cy="1122363"/>
            <a:chOff x="1957738" y="816645"/>
            <a:chExt cx="6676123" cy="1122363"/>
          </a:xfrm>
        </p:grpSpPr>
        <p:sp>
          <p:nvSpPr>
            <p:cNvPr id="21" name="TextBox 1"/>
            <p:cNvSpPr txBox="1">
              <a:spLocks noChangeArrowheads="1"/>
            </p:cNvSpPr>
            <p:nvPr/>
          </p:nvSpPr>
          <p:spPr bwMode="auto">
            <a:xfrm>
              <a:off x="1957738" y="1159575"/>
              <a:ext cx="66761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1.11.5 </a:t>
              </a:r>
              <a:r>
                <a:rPr lang="zh-CN" altLang="en-US" sz="2000" dirty="0">
                  <a:latin typeface="+mn-ea"/>
                  <a:ea typeface="+mn-ea"/>
                </a:rPr>
                <a:t>将               ，表示成初等矩阵的乘积。                         </a:t>
              </a:r>
            </a:p>
          </p:txBody>
        </p:sp>
        <p:graphicFrame>
          <p:nvGraphicFramePr>
            <p:cNvPr id="22" name="Object 2"/>
            <p:cNvGraphicFramePr>
              <a:graphicFrameLocks noChangeAspect="1"/>
            </p:cNvGraphicFramePr>
            <p:nvPr/>
          </p:nvGraphicFramePr>
          <p:xfrm>
            <a:off x="3491315" y="816645"/>
            <a:ext cx="1857375" cy="1122363"/>
          </p:xfrm>
          <a:graphic>
            <a:graphicData uri="http://schemas.openxmlformats.org/presentationml/2006/ole">
              <mc:AlternateContent xmlns:mc="http://schemas.openxmlformats.org/markup-compatibility/2006">
                <mc:Choice xmlns:v="urn:schemas-microsoft-com:vml" Requires="v">
                  <p:oleObj name="Equation" r:id="rId6" imgW="1155600" imgH="698400" progId="Equation.DSMT4">
                    <p:embed/>
                  </p:oleObj>
                </mc:Choice>
                <mc:Fallback>
                  <p:oleObj name="Equation" r:id="rId6" imgW="1155600" imgH="698400" progId="Equation.DSMT4">
                    <p:embed/>
                    <p:pic>
                      <p:nvPicPr>
                        <p:cNvPr id="2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315" y="816645"/>
                          <a:ext cx="1857375"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Object 3"/>
          <p:cNvGraphicFramePr>
            <a:graphicFrameLocks noChangeAspect="1"/>
          </p:cNvGraphicFramePr>
          <p:nvPr/>
        </p:nvGraphicFramePr>
        <p:xfrm>
          <a:off x="1386389" y="3909093"/>
          <a:ext cx="6532562" cy="1122363"/>
        </p:xfrm>
        <a:graphic>
          <a:graphicData uri="http://schemas.openxmlformats.org/presentationml/2006/ole">
            <mc:AlternateContent xmlns:mc="http://schemas.openxmlformats.org/markup-compatibility/2006">
              <mc:Choice xmlns:v="urn:schemas-microsoft-com:vml" Requires="v">
                <p:oleObj name="Equation" r:id="rId8" imgW="4063680" imgH="698400" progId="Equation.DSMT4">
                  <p:embed/>
                </p:oleObj>
              </mc:Choice>
              <mc:Fallback>
                <p:oleObj name="Equation" r:id="rId8" imgW="4063680" imgH="698400" progId="Equation.DSMT4">
                  <p:embed/>
                  <p:pic>
                    <p:nvPicPr>
                      <p:cNvPr id="2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6389" y="3909093"/>
                        <a:ext cx="6532562"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4"/>
          <p:cNvSpPr txBox="1">
            <a:spLocks noChangeArrowheads="1"/>
          </p:cNvSpPr>
          <p:nvPr/>
        </p:nvSpPr>
        <p:spPr bwMode="auto">
          <a:xfrm>
            <a:off x="1253590" y="2706343"/>
            <a:ext cx="114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graphicFrame>
        <p:nvGraphicFramePr>
          <p:cNvPr id="25" name="Object 6"/>
          <p:cNvGraphicFramePr>
            <a:graphicFrameLocks noChangeAspect="1"/>
          </p:cNvGraphicFramePr>
          <p:nvPr/>
        </p:nvGraphicFramePr>
        <p:xfrm>
          <a:off x="2503297" y="2679775"/>
          <a:ext cx="3900487" cy="1122363"/>
        </p:xfrm>
        <a:graphic>
          <a:graphicData uri="http://schemas.openxmlformats.org/presentationml/2006/ole">
            <mc:AlternateContent xmlns:mc="http://schemas.openxmlformats.org/markup-compatibility/2006">
              <mc:Choice xmlns:v="urn:schemas-microsoft-com:vml" Requires="v">
                <p:oleObj name="Equation" r:id="rId10" imgW="2425680" imgH="698400" progId="Equation.DSMT4">
                  <p:embed/>
                </p:oleObj>
              </mc:Choice>
              <mc:Fallback>
                <p:oleObj name="Equation" r:id="rId10" imgW="2425680" imgH="698400" progId="Equation.DSMT4">
                  <p:embed/>
                  <p:pic>
                    <p:nvPicPr>
                      <p:cNvPr id="25"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3297" y="2679775"/>
                        <a:ext cx="3900487"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6"/>
          <p:cNvSpPr txBox="1">
            <a:spLocks noChangeArrowheads="1"/>
          </p:cNvSpPr>
          <p:nvPr/>
        </p:nvSpPr>
        <p:spPr bwMode="auto">
          <a:xfrm>
            <a:off x="2039402" y="3023168"/>
            <a:ext cx="71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由 </a:t>
            </a:r>
          </a:p>
        </p:txBody>
      </p:sp>
      <p:graphicFrame>
        <p:nvGraphicFramePr>
          <p:cNvPr id="27" name="Object 7"/>
          <p:cNvGraphicFramePr>
            <a:graphicFrameLocks noChangeAspect="1"/>
          </p:cNvGraphicFramePr>
          <p:nvPr/>
        </p:nvGraphicFramePr>
        <p:xfrm>
          <a:off x="3183456" y="5039357"/>
          <a:ext cx="5245100" cy="1122363"/>
        </p:xfrm>
        <a:graphic>
          <a:graphicData uri="http://schemas.openxmlformats.org/presentationml/2006/ole">
            <mc:AlternateContent xmlns:mc="http://schemas.openxmlformats.org/markup-compatibility/2006">
              <mc:Choice xmlns:v="urn:schemas-microsoft-com:vml" Requires="v">
                <p:oleObj name="Equation" r:id="rId12" imgW="3263760" imgH="698400" progId="Equation.DSMT4">
                  <p:embed/>
                </p:oleObj>
              </mc:Choice>
              <mc:Fallback>
                <p:oleObj name="Equation" r:id="rId12" imgW="3263760" imgH="698400" progId="Equation.DSMT4">
                  <p:embed/>
                  <p:pic>
                    <p:nvPicPr>
                      <p:cNvPr id="27"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3456" y="5039357"/>
                        <a:ext cx="5245100"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172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90" name="Object 8"/>
          <p:cNvGraphicFramePr>
            <a:graphicFrameLocks noChangeAspect="1"/>
          </p:cNvGraphicFramePr>
          <p:nvPr/>
        </p:nvGraphicFramePr>
        <p:xfrm>
          <a:off x="2240180" y="887974"/>
          <a:ext cx="4837113" cy="1122363"/>
        </p:xfrm>
        <a:graphic>
          <a:graphicData uri="http://schemas.openxmlformats.org/presentationml/2006/ole">
            <mc:AlternateContent xmlns:mc="http://schemas.openxmlformats.org/markup-compatibility/2006">
              <mc:Choice xmlns:v="urn:schemas-microsoft-com:vml" Requires="v">
                <p:oleObj name="Equation" r:id="rId2" imgW="3009600" imgH="698400" progId="Equation.DSMT4">
                  <p:embed/>
                </p:oleObj>
              </mc:Choice>
              <mc:Fallback>
                <p:oleObj name="Equation" r:id="rId2" imgW="3009600" imgH="698400" progId="Equation.DSMT4">
                  <p:embed/>
                  <p:pic>
                    <p:nvPicPr>
                      <p:cNvPr id="1639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180" y="887974"/>
                        <a:ext cx="4837113"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2107985" y="2010337"/>
          <a:ext cx="5183187" cy="1693862"/>
        </p:xfrm>
        <a:graphic>
          <a:graphicData uri="http://schemas.openxmlformats.org/presentationml/2006/ole">
            <mc:AlternateContent xmlns:mc="http://schemas.openxmlformats.org/markup-compatibility/2006">
              <mc:Choice xmlns:v="urn:schemas-microsoft-com:vml" Requires="v">
                <p:oleObj name="Equation" r:id="rId4" imgW="3225600" imgH="1054080" progId="Equation.DSMT4">
                  <p:embed/>
                </p:oleObj>
              </mc:Choice>
              <mc:Fallback>
                <p:oleObj name="Equation" r:id="rId4" imgW="3225600" imgH="1054080" progId="Equation.DSMT4">
                  <p:embed/>
                  <p:pic>
                    <p:nvPicPr>
                      <p:cNvPr id="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985" y="2010337"/>
                        <a:ext cx="5183187" cy="169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
          <p:cNvGraphicFramePr>
            <a:graphicFrameLocks noChangeAspect="1"/>
          </p:cNvGraphicFramePr>
          <p:nvPr/>
        </p:nvGraphicFramePr>
        <p:xfrm>
          <a:off x="2311185" y="3796275"/>
          <a:ext cx="4694237" cy="1122363"/>
        </p:xfrm>
        <a:graphic>
          <a:graphicData uri="http://schemas.openxmlformats.org/presentationml/2006/ole">
            <mc:AlternateContent xmlns:mc="http://schemas.openxmlformats.org/markup-compatibility/2006">
              <mc:Choice xmlns:v="urn:schemas-microsoft-com:vml" Requires="v">
                <p:oleObj name="Equation" r:id="rId6" imgW="2920680" imgH="698400" progId="Equation.DSMT4">
                  <p:embed/>
                </p:oleObj>
              </mc:Choice>
              <mc:Fallback>
                <p:oleObj name="Equation" r:id="rId6" imgW="2920680" imgH="698400" progId="Equation.DSMT4">
                  <p:embed/>
                  <p:pic>
                    <p:nvPicPr>
                      <p:cNvPr id="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1185" y="3796275"/>
                        <a:ext cx="4694237"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4"/>
          <p:cNvGraphicFramePr>
            <a:graphicFrameLocks noChangeAspect="1"/>
          </p:cNvGraphicFramePr>
          <p:nvPr/>
        </p:nvGraphicFramePr>
        <p:xfrm>
          <a:off x="2351665" y="5134769"/>
          <a:ext cx="4613275" cy="1428750"/>
        </p:xfrm>
        <a:graphic>
          <a:graphicData uri="http://schemas.openxmlformats.org/presentationml/2006/ole">
            <mc:AlternateContent xmlns:mc="http://schemas.openxmlformats.org/markup-compatibility/2006">
              <mc:Choice xmlns:v="urn:schemas-microsoft-com:vml" Requires="v">
                <p:oleObj name="Equation" r:id="rId8" imgW="2869920" imgH="888840" progId="Equation.DSMT4">
                  <p:embed/>
                </p:oleObj>
              </mc:Choice>
              <mc:Fallback>
                <p:oleObj name="Equation" r:id="rId8" imgW="2869920" imgH="888840" progId="Equation.DSMT4">
                  <p:embed/>
                  <p:pic>
                    <p:nvPicPr>
                      <p:cNvPr id="1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1665" y="5134769"/>
                        <a:ext cx="4613275"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8"/>
          <p:cNvGrpSpPr>
            <a:grpSpLocks/>
          </p:cNvGrpSpPr>
          <p:nvPr/>
        </p:nvGrpSpPr>
        <p:grpSpPr bwMode="auto">
          <a:xfrm flipH="1">
            <a:off x="8413052" y="2285768"/>
            <a:ext cx="1263650" cy="1143000"/>
            <a:chOff x="528" y="3024"/>
            <a:chExt cx="796" cy="720"/>
          </a:xfrm>
        </p:grpSpPr>
        <p:sp>
          <p:nvSpPr>
            <p:cNvPr id="7" name="Freeform 8"/>
            <p:cNvSpPr>
              <a:spLocks/>
            </p:cNvSpPr>
            <p:nvPr/>
          </p:nvSpPr>
          <p:spPr bwMode="auto">
            <a:xfrm>
              <a:off x="989"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9"/>
            <p:cNvSpPr>
              <a:spLocks/>
            </p:cNvSpPr>
            <p:nvPr/>
          </p:nvSpPr>
          <p:spPr bwMode="auto">
            <a:xfrm>
              <a:off x="855"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0"/>
            <p:cNvSpPr>
              <a:spLocks/>
            </p:cNvSpPr>
            <p:nvPr/>
          </p:nvSpPr>
          <p:spPr bwMode="auto">
            <a:xfrm>
              <a:off x="875"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1"/>
            <p:cNvSpPr>
              <a:spLocks/>
            </p:cNvSpPr>
            <p:nvPr/>
          </p:nvSpPr>
          <p:spPr bwMode="auto">
            <a:xfrm>
              <a:off x="1018"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12"/>
            <p:cNvSpPr>
              <a:spLocks noChangeArrowheads="1"/>
            </p:cNvSpPr>
            <p:nvPr/>
          </p:nvSpPr>
          <p:spPr bwMode="auto">
            <a:xfrm>
              <a:off x="1018"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13"/>
            <p:cNvSpPr>
              <a:spLocks/>
            </p:cNvSpPr>
            <p:nvPr/>
          </p:nvSpPr>
          <p:spPr bwMode="auto">
            <a:xfrm>
              <a:off x="1038"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4"/>
            <p:cNvSpPr>
              <a:spLocks/>
            </p:cNvSpPr>
            <p:nvPr/>
          </p:nvSpPr>
          <p:spPr bwMode="auto">
            <a:xfrm>
              <a:off x="799"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5"/>
            <p:cNvSpPr>
              <a:spLocks/>
            </p:cNvSpPr>
            <p:nvPr/>
          </p:nvSpPr>
          <p:spPr bwMode="auto">
            <a:xfrm>
              <a:off x="528"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6"/>
            <p:cNvSpPr>
              <a:spLocks/>
            </p:cNvSpPr>
            <p:nvPr/>
          </p:nvSpPr>
          <p:spPr bwMode="auto">
            <a:xfrm>
              <a:off x="863"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7"/>
            <p:cNvSpPr>
              <a:spLocks/>
            </p:cNvSpPr>
            <p:nvPr/>
          </p:nvSpPr>
          <p:spPr bwMode="auto">
            <a:xfrm>
              <a:off x="548"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 name="Group 42"/>
          <p:cNvGrpSpPr>
            <a:grpSpLocks/>
          </p:cNvGrpSpPr>
          <p:nvPr/>
        </p:nvGrpSpPr>
        <p:grpSpPr bwMode="auto">
          <a:xfrm>
            <a:off x="10026790" y="4099810"/>
            <a:ext cx="1263650" cy="1143000"/>
            <a:chOff x="1850" y="3024"/>
            <a:chExt cx="796" cy="720"/>
          </a:xfrm>
        </p:grpSpPr>
        <p:sp>
          <p:nvSpPr>
            <p:cNvPr id="21" name="Freeform 31"/>
            <p:cNvSpPr>
              <a:spLocks/>
            </p:cNvSpPr>
            <p:nvPr/>
          </p:nvSpPr>
          <p:spPr bwMode="auto">
            <a:xfrm>
              <a:off x="2311" y="3024"/>
              <a:ext cx="173" cy="161"/>
            </a:xfrm>
            <a:custGeom>
              <a:avLst/>
              <a:gdLst>
                <a:gd name="T0" fmla="*/ 250 w 517"/>
                <a:gd name="T1" fmla="*/ 1 h 484"/>
                <a:gd name="T2" fmla="*/ 203 w 517"/>
                <a:gd name="T3" fmla="*/ 10 h 484"/>
                <a:gd name="T4" fmla="*/ 159 w 517"/>
                <a:gd name="T5" fmla="*/ 30 h 484"/>
                <a:gd name="T6" fmla="*/ 121 w 517"/>
                <a:gd name="T7" fmla="*/ 55 h 484"/>
                <a:gd name="T8" fmla="*/ 88 w 517"/>
                <a:gd name="T9" fmla="*/ 88 h 484"/>
                <a:gd name="T10" fmla="*/ 63 w 517"/>
                <a:gd name="T11" fmla="*/ 126 h 484"/>
                <a:gd name="T12" fmla="*/ 43 w 517"/>
                <a:gd name="T13" fmla="*/ 170 h 484"/>
                <a:gd name="T14" fmla="*/ 34 w 517"/>
                <a:gd name="T15" fmla="*/ 218 h 484"/>
                <a:gd name="T16" fmla="*/ 0 w 517"/>
                <a:gd name="T17" fmla="*/ 377 h 484"/>
                <a:gd name="T18" fmla="*/ 68 w 517"/>
                <a:gd name="T19" fmla="*/ 366 h 484"/>
                <a:gd name="T20" fmla="*/ 87 w 517"/>
                <a:gd name="T21" fmla="*/ 393 h 484"/>
                <a:gd name="T22" fmla="*/ 109 w 517"/>
                <a:gd name="T23" fmla="*/ 417 h 484"/>
                <a:gd name="T24" fmla="*/ 133 w 517"/>
                <a:gd name="T25" fmla="*/ 438 h 484"/>
                <a:gd name="T26" fmla="*/ 162 w 517"/>
                <a:gd name="T27" fmla="*/ 456 h 484"/>
                <a:gd name="T28" fmla="*/ 191 w 517"/>
                <a:gd name="T29" fmla="*/ 469 h 484"/>
                <a:gd name="T30" fmla="*/ 223 w 517"/>
                <a:gd name="T31" fmla="*/ 479 h 484"/>
                <a:gd name="T32" fmla="*/ 257 w 517"/>
                <a:gd name="T33" fmla="*/ 484 h 484"/>
                <a:gd name="T34" fmla="*/ 299 w 517"/>
                <a:gd name="T35" fmla="*/ 483 h 484"/>
                <a:gd name="T36" fmla="*/ 347 w 517"/>
                <a:gd name="T37" fmla="*/ 474 h 484"/>
                <a:gd name="T38" fmla="*/ 391 w 517"/>
                <a:gd name="T39" fmla="*/ 454 h 484"/>
                <a:gd name="T40" fmla="*/ 429 w 517"/>
                <a:gd name="T41" fmla="*/ 429 h 484"/>
                <a:gd name="T42" fmla="*/ 461 w 517"/>
                <a:gd name="T43" fmla="*/ 396 h 484"/>
                <a:gd name="T44" fmla="*/ 487 w 517"/>
                <a:gd name="T45" fmla="*/ 358 h 484"/>
                <a:gd name="T46" fmla="*/ 506 w 517"/>
                <a:gd name="T47" fmla="*/ 314 h 484"/>
                <a:gd name="T48" fmla="*/ 515 w 517"/>
                <a:gd name="T49" fmla="*/ 266 h 484"/>
                <a:gd name="T50" fmla="*/ 515 w 517"/>
                <a:gd name="T51" fmla="*/ 218 h 484"/>
                <a:gd name="T52" fmla="*/ 506 w 517"/>
                <a:gd name="T53" fmla="*/ 170 h 484"/>
                <a:gd name="T54" fmla="*/ 487 w 517"/>
                <a:gd name="T55" fmla="*/ 126 h 484"/>
                <a:gd name="T56" fmla="*/ 461 w 517"/>
                <a:gd name="T57" fmla="*/ 88 h 484"/>
                <a:gd name="T58" fmla="*/ 429 w 517"/>
                <a:gd name="T59" fmla="*/ 55 h 484"/>
                <a:gd name="T60" fmla="*/ 391 w 517"/>
                <a:gd name="T61" fmla="*/ 30 h 484"/>
                <a:gd name="T62" fmla="*/ 347 w 517"/>
                <a:gd name="T63" fmla="*/ 10 h 484"/>
                <a:gd name="T64" fmla="*/ 299 w 517"/>
                <a:gd name="T6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84">
                  <a:moveTo>
                    <a:pt x="275" y="0"/>
                  </a:moveTo>
                  <a:lnTo>
                    <a:pt x="250" y="1"/>
                  </a:lnTo>
                  <a:lnTo>
                    <a:pt x="226" y="5"/>
                  </a:lnTo>
                  <a:lnTo>
                    <a:pt x="203" y="10"/>
                  </a:lnTo>
                  <a:lnTo>
                    <a:pt x="181" y="19"/>
                  </a:lnTo>
                  <a:lnTo>
                    <a:pt x="159" y="30"/>
                  </a:lnTo>
                  <a:lnTo>
                    <a:pt x="140" y="41"/>
                  </a:lnTo>
                  <a:lnTo>
                    <a:pt x="121" y="55"/>
                  </a:lnTo>
                  <a:lnTo>
                    <a:pt x="104" y="71"/>
                  </a:lnTo>
                  <a:lnTo>
                    <a:pt x="88" y="88"/>
                  </a:lnTo>
                  <a:lnTo>
                    <a:pt x="74" y="107"/>
                  </a:lnTo>
                  <a:lnTo>
                    <a:pt x="63" y="126"/>
                  </a:lnTo>
                  <a:lnTo>
                    <a:pt x="52" y="148"/>
                  </a:lnTo>
                  <a:lnTo>
                    <a:pt x="43" y="170"/>
                  </a:lnTo>
                  <a:lnTo>
                    <a:pt x="38" y="193"/>
                  </a:lnTo>
                  <a:lnTo>
                    <a:pt x="34" y="218"/>
                  </a:lnTo>
                  <a:lnTo>
                    <a:pt x="33" y="242"/>
                  </a:lnTo>
                  <a:lnTo>
                    <a:pt x="0" y="377"/>
                  </a:lnTo>
                  <a:lnTo>
                    <a:pt x="60" y="351"/>
                  </a:lnTo>
                  <a:lnTo>
                    <a:pt x="68" y="366"/>
                  </a:lnTo>
                  <a:lnTo>
                    <a:pt x="77" y="380"/>
                  </a:lnTo>
                  <a:lnTo>
                    <a:pt x="87" y="393"/>
                  </a:lnTo>
                  <a:lnTo>
                    <a:pt x="97" y="405"/>
                  </a:lnTo>
                  <a:lnTo>
                    <a:pt x="109" y="417"/>
                  </a:lnTo>
                  <a:lnTo>
                    <a:pt x="121" y="427"/>
                  </a:lnTo>
                  <a:lnTo>
                    <a:pt x="133" y="438"/>
                  </a:lnTo>
                  <a:lnTo>
                    <a:pt x="148" y="447"/>
                  </a:lnTo>
                  <a:lnTo>
                    <a:pt x="162" y="456"/>
                  </a:lnTo>
                  <a:lnTo>
                    <a:pt x="176" y="462"/>
                  </a:lnTo>
                  <a:lnTo>
                    <a:pt x="191" y="469"/>
                  </a:lnTo>
                  <a:lnTo>
                    <a:pt x="207" y="474"/>
                  </a:lnTo>
                  <a:lnTo>
                    <a:pt x="223" y="479"/>
                  </a:lnTo>
                  <a:lnTo>
                    <a:pt x="240" y="481"/>
                  </a:lnTo>
                  <a:lnTo>
                    <a:pt x="257" y="484"/>
                  </a:lnTo>
                  <a:lnTo>
                    <a:pt x="275" y="484"/>
                  </a:lnTo>
                  <a:lnTo>
                    <a:pt x="299" y="483"/>
                  </a:lnTo>
                  <a:lnTo>
                    <a:pt x="324" y="479"/>
                  </a:lnTo>
                  <a:lnTo>
                    <a:pt x="347" y="474"/>
                  </a:lnTo>
                  <a:lnTo>
                    <a:pt x="369" y="465"/>
                  </a:lnTo>
                  <a:lnTo>
                    <a:pt x="391" y="454"/>
                  </a:lnTo>
                  <a:lnTo>
                    <a:pt x="410" y="443"/>
                  </a:lnTo>
                  <a:lnTo>
                    <a:pt x="429" y="429"/>
                  </a:lnTo>
                  <a:lnTo>
                    <a:pt x="446" y="413"/>
                  </a:lnTo>
                  <a:lnTo>
                    <a:pt x="461" y="396"/>
                  </a:lnTo>
                  <a:lnTo>
                    <a:pt x="475" y="377"/>
                  </a:lnTo>
                  <a:lnTo>
                    <a:pt x="487" y="358"/>
                  </a:lnTo>
                  <a:lnTo>
                    <a:pt x="497" y="336"/>
                  </a:lnTo>
                  <a:lnTo>
                    <a:pt x="506" y="314"/>
                  </a:lnTo>
                  <a:lnTo>
                    <a:pt x="511" y="291"/>
                  </a:lnTo>
                  <a:lnTo>
                    <a:pt x="515" y="266"/>
                  </a:lnTo>
                  <a:lnTo>
                    <a:pt x="517" y="242"/>
                  </a:lnTo>
                  <a:lnTo>
                    <a:pt x="515" y="218"/>
                  </a:lnTo>
                  <a:lnTo>
                    <a:pt x="511" y="193"/>
                  </a:lnTo>
                  <a:lnTo>
                    <a:pt x="506" y="170"/>
                  </a:lnTo>
                  <a:lnTo>
                    <a:pt x="497" y="148"/>
                  </a:lnTo>
                  <a:lnTo>
                    <a:pt x="487" y="126"/>
                  </a:lnTo>
                  <a:lnTo>
                    <a:pt x="475" y="107"/>
                  </a:lnTo>
                  <a:lnTo>
                    <a:pt x="461" y="88"/>
                  </a:lnTo>
                  <a:lnTo>
                    <a:pt x="446" y="71"/>
                  </a:lnTo>
                  <a:lnTo>
                    <a:pt x="429" y="55"/>
                  </a:lnTo>
                  <a:lnTo>
                    <a:pt x="410" y="41"/>
                  </a:lnTo>
                  <a:lnTo>
                    <a:pt x="391" y="30"/>
                  </a:lnTo>
                  <a:lnTo>
                    <a:pt x="369" y="19"/>
                  </a:lnTo>
                  <a:lnTo>
                    <a:pt x="347" y="10"/>
                  </a:lnTo>
                  <a:lnTo>
                    <a:pt x="324" y="5"/>
                  </a:lnTo>
                  <a:lnTo>
                    <a:pt x="299" y="1"/>
                  </a:lnTo>
                  <a:lnTo>
                    <a:pt x="275"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32"/>
            <p:cNvSpPr>
              <a:spLocks/>
            </p:cNvSpPr>
            <p:nvPr/>
          </p:nvSpPr>
          <p:spPr bwMode="auto">
            <a:xfrm>
              <a:off x="2177" y="3724"/>
              <a:ext cx="151" cy="19"/>
            </a:xfrm>
            <a:custGeom>
              <a:avLst/>
              <a:gdLst>
                <a:gd name="T0" fmla="*/ 0 w 453"/>
                <a:gd name="T1" fmla="*/ 57 h 57"/>
                <a:gd name="T2" fmla="*/ 453 w 453"/>
                <a:gd name="T3" fmla="*/ 57 h 57"/>
                <a:gd name="T4" fmla="*/ 452 w 453"/>
                <a:gd name="T5" fmla="*/ 53 h 57"/>
                <a:gd name="T6" fmla="*/ 448 w 453"/>
                <a:gd name="T7" fmla="*/ 42 h 57"/>
                <a:gd name="T8" fmla="*/ 443 w 453"/>
                <a:gd name="T9" fmla="*/ 25 h 57"/>
                <a:gd name="T10" fmla="*/ 436 w 453"/>
                <a:gd name="T11" fmla="*/ 0 h 57"/>
                <a:gd name="T12" fmla="*/ 97 w 453"/>
                <a:gd name="T13" fmla="*/ 0 h 57"/>
                <a:gd name="T14" fmla="*/ 84 w 453"/>
                <a:gd name="T15" fmla="*/ 4 h 57"/>
                <a:gd name="T16" fmla="*/ 68 w 453"/>
                <a:gd name="T17" fmla="*/ 11 h 57"/>
                <a:gd name="T18" fmla="*/ 53 w 453"/>
                <a:gd name="T19" fmla="*/ 17 h 57"/>
                <a:gd name="T20" fmla="*/ 39 w 453"/>
                <a:gd name="T21" fmla="*/ 24 h 57"/>
                <a:gd name="T22" fmla="*/ 25 w 453"/>
                <a:gd name="T23" fmla="*/ 31 h 57"/>
                <a:gd name="T24" fmla="*/ 13 w 453"/>
                <a:gd name="T25" fmla="*/ 40 h 57"/>
                <a:gd name="T26" fmla="*/ 4 w 453"/>
                <a:gd name="T27" fmla="*/ 48 h 57"/>
                <a:gd name="T28" fmla="*/ 0 w 453"/>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57">
                  <a:moveTo>
                    <a:pt x="0" y="57"/>
                  </a:moveTo>
                  <a:lnTo>
                    <a:pt x="453" y="57"/>
                  </a:lnTo>
                  <a:lnTo>
                    <a:pt x="452" y="53"/>
                  </a:lnTo>
                  <a:lnTo>
                    <a:pt x="448" y="42"/>
                  </a:lnTo>
                  <a:lnTo>
                    <a:pt x="443" y="25"/>
                  </a:lnTo>
                  <a:lnTo>
                    <a:pt x="436" y="0"/>
                  </a:lnTo>
                  <a:lnTo>
                    <a:pt x="97" y="0"/>
                  </a:lnTo>
                  <a:lnTo>
                    <a:pt x="84" y="4"/>
                  </a:lnTo>
                  <a:lnTo>
                    <a:pt x="68" y="11"/>
                  </a:lnTo>
                  <a:lnTo>
                    <a:pt x="53" y="17"/>
                  </a:lnTo>
                  <a:lnTo>
                    <a:pt x="39" y="24"/>
                  </a:lnTo>
                  <a:lnTo>
                    <a:pt x="25" y="31"/>
                  </a:lnTo>
                  <a:lnTo>
                    <a:pt x="13" y="40"/>
                  </a:lnTo>
                  <a:lnTo>
                    <a:pt x="4" y="48"/>
                  </a:lnTo>
                  <a:lnTo>
                    <a:pt x="0" y="5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33"/>
            <p:cNvSpPr>
              <a:spLocks/>
            </p:cNvSpPr>
            <p:nvPr/>
          </p:nvSpPr>
          <p:spPr bwMode="auto">
            <a:xfrm>
              <a:off x="2197" y="3139"/>
              <a:ext cx="374" cy="585"/>
            </a:xfrm>
            <a:custGeom>
              <a:avLst/>
              <a:gdLst>
                <a:gd name="T0" fmla="*/ 898 w 1122"/>
                <a:gd name="T1" fmla="*/ 5 h 1754"/>
                <a:gd name="T2" fmla="*/ 879 w 1122"/>
                <a:gd name="T3" fmla="*/ 46 h 1754"/>
                <a:gd name="T4" fmla="*/ 853 w 1122"/>
                <a:gd name="T5" fmla="*/ 84 h 1754"/>
                <a:gd name="T6" fmla="*/ 824 w 1122"/>
                <a:gd name="T7" fmla="*/ 117 h 1754"/>
                <a:gd name="T8" fmla="*/ 789 w 1122"/>
                <a:gd name="T9" fmla="*/ 145 h 1754"/>
                <a:gd name="T10" fmla="*/ 749 w 1122"/>
                <a:gd name="T11" fmla="*/ 169 h 1754"/>
                <a:gd name="T12" fmla="*/ 707 w 1122"/>
                <a:gd name="T13" fmla="*/ 187 h 1754"/>
                <a:gd name="T14" fmla="*/ 662 w 1122"/>
                <a:gd name="T15" fmla="*/ 197 h 1754"/>
                <a:gd name="T16" fmla="*/ 614 w 1122"/>
                <a:gd name="T17" fmla="*/ 201 h 1754"/>
                <a:gd name="T18" fmla="*/ 581 w 1122"/>
                <a:gd name="T19" fmla="*/ 200 h 1754"/>
                <a:gd name="T20" fmla="*/ 549 w 1122"/>
                <a:gd name="T21" fmla="*/ 193 h 1754"/>
                <a:gd name="T22" fmla="*/ 517 w 1122"/>
                <a:gd name="T23" fmla="*/ 184 h 1754"/>
                <a:gd name="T24" fmla="*/ 487 w 1122"/>
                <a:gd name="T25" fmla="*/ 172 h 1754"/>
                <a:gd name="T26" fmla="*/ 463 w 1122"/>
                <a:gd name="T27" fmla="*/ 223 h 1754"/>
                <a:gd name="T28" fmla="*/ 430 w 1122"/>
                <a:gd name="T29" fmla="*/ 296 h 1754"/>
                <a:gd name="T30" fmla="*/ 385 w 1122"/>
                <a:gd name="T31" fmla="*/ 353 h 1754"/>
                <a:gd name="T32" fmla="*/ 333 w 1122"/>
                <a:gd name="T33" fmla="*/ 395 h 1754"/>
                <a:gd name="T34" fmla="*/ 277 w 1122"/>
                <a:gd name="T35" fmla="*/ 425 h 1754"/>
                <a:gd name="T36" fmla="*/ 227 w 1122"/>
                <a:gd name="T37" fmla="*/ 444 h 1754"/>
                <a:gd name="T38" fmla="*/ 187 w 1122"/>
                <a:gd name="T39" fmla="*/ 454 h 1754"/>
                <a:gd name="T40" fmla="*/ 164 w 1122"/>
                <a:gd name="T41" fmla="*/ 460 h 1754"/>
                <a:gd name="T42" fmla="*/ 234 w 1122"/>
                <a:gd name="T43" fmla="*/ 698 h 1754"/>
                <a:gd name="T44" fmla="*/ 270 w 1122"/>
                <a:gd name="T45" fmla="*/ 699 h 1754"/>
                <a:gd name="T46" fmla="*/ 307 w 1122"/>
                <a:gd name="T47" fmla="*/ 695 h 1754"/>
                <a:gd name="T48" fmla="*/ 342 w 1122"/>
                <a:gd name="T49" fmla="*/ 687 h 1754"/>
                <a:gd name="T50" fmla="*/ 375 w 1122"/>
                <a:gd name="T51" fmla="*/ 678 h 1754"/>
                <a:gd name="T52" fmla="*/ 403 w 1122"/>
                <a:gd name="T53" fmla="*/ 668 h 1754"/>
                <a:gd name="T54" fmla="*/ 425 w 1122"/>
                <a:gd name="T55" fmla="*/ 659 h 1754"/>
                <a:gd name="T56" fmla="*/ 441 w 1122"/>
                <a:gd name="T57" fmla="*/ 653 h 1754"/>
                <a:gd name="T58" fmla="*/ 446 w 1122"/>
                <a:gd name="T59" fmla="*/ 650 h 1754"/>
                <a:gd name="T60" fmla="*/ 427 w 1122"/>
                <a:gd name="T61" fmla="*/ 691 h 1754"/>
                <a:gd name="T62" fmla="*/ 411 w 1122"/>
                <a:gd name="T63" fmla="*/ 754 h 1754"/>
                <a:gd name="T64" fmla="*/ 402 w 1122"/>
                <a:gd name="T65" fmla="*/ 811 h 1754"/>
                <a:gd name="T66" fmla="*/ 398 w 1122"/>
                <a:gd name="T67" fmla="*/ 835 h 1754"/>
                <a:gd name="T68" fmla="*/ 220 w 1122"/>
                <a:gd name="T69" fmla="*/ 924 h 1754"/>
                <a:gd name="T70" fmla="*/ 101 w 1122"/>
                <a:gd name="T71" fmla="*/ 1052 h 1754"/>
                <a:gd name="T72" fmla="*/ 33 w 1122"/>
                <a:gd name="T73" fmla="*/ 1202 h 1754"/>
                <a:gd name="T74" fmla="*/ 3 w 1122"/>
                <a:gd name="T75" fmla="*/ 1359 h 1754"/>
                <a:gd name="T76" fmla="*/ 0 w 1122"/>
                <a:gd name="T77" fmla="*/ 1509 h 1754"/>
                <a:gd name="T78" fmla="*/ 12 w 1122"/>
                <a:gd name="T79" fmla="*/ 1635 h 1754"/>
                <a:gd name="T80" fmla="*/ 28 w 1122"/>
                <a:gd name="T81" fmla="*/ 1722 h 1754"/>
                <a:gd name="T82" fmla="*/ 36 w 1122"/>
                <a:gd name="T83" fmla="*/ 1754 h 1754"/>
                <a:gd name="T84" fmla="*/ 343 w 1122"/>
                <a:gd name="T85" fmla="*/ 1663 h 1754"/>
                <a:gd name="T86" fmla="*/ 313 w 1122"/>
                <a:gd name="T87" fmla="*/ 1502 h 1754"/>
                <a:gd name="T88" fmla="*/ 317 w 1122"/>
                <a:gd name="T89" fmla="*/ 1370 h 1754"/>
                <a:gd name="T90" fmla="*/ 347 w 1122"/>
                <a:gd name="T91" fmla="*/ 1263 h 1754"/>
                <a:gd name="T92" fmla="*/ 391 w 1122"/>
                <a:gd name="T93" fmla="*/ 1182 h 1754"/>
                <a:gd name="T94" fmla="*/ 439 w 1122"/>
                <a:gd name="T95" fmla="*/ 1124 h 1754"/>
                <a:gd name="T96" fmla="*/ 482 w 1122"/>
                <a:gd name="T97" fmla="*/ 1086 h 1754"/>
                <a:gd name="T98" fmla="*/ 508 w 1122"/>
                <a:gd name="T99" fmla="*/ 1070 h 1754"/>
                <a:gd name="T100" fmla="*/ 1090 w 1122"/>
                <a:gd name="T101" fmla="*/ 1067 h 1754"/>
                <a:gd name="T102" fmla="*/ 1120 w 1122"/>
                <a:gd name="T103" fmla="*/ 844 h 1754"/>
                <a:gd name="T104" fmla="*/ 1117 w 1122"/>
                <a:gd name="T105" fmla="*/ 641 h 1754"/>
                <a:gd name="T106" fmla="*/ 1090 w 1122"/>
                <a:gd name="T107" fmla="*/ 460 h 1754"/>
                <a:gd name="T108" fmla="*/ 1049 w 1122"/>
                <a:gd name="T109" fmla="*/ 304 h 1754"/>
                <a:gd name="T110" fmla="*/ 1003 w 1122"/>
                <a:gd name="T111" fmla="*/ 176 h 1754"/>
                <a:gd name="T112" fmla="*/ 958 w 1122"/>
                <a:gd name="T113" fmla="*/ 80 h 1754"/>
                <a:gd name="T114" fmla="*/ 924 w 1122"/>
                <a:gd name="T115" fmla="*/ 21 h 1754"/>
                <a:gd name="T116" fmla="*/ 911 w 1122"/>
                <a:gd name="T117" fmla="*/ 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2" h="1754">
                  <a:moveTo>
                    <a:pt x="911" y="0"/>
                  </a:moveTo>
                  <a:lnTo>
                    <a:pt x="898" y="5"/>
                  </a:lnTo>
                  <a:lnTo>
                    <a:pt x="889" y="26"/>
                  </a:lnTo>
                  <a:lnTo>
                    <a:pt x="879" y="46"/>
                  </a:lnTo>
                  <a:lnTo>
                    <a:pt x="868" y="66"/>
                  </a:lnTo>
                  <a:lnTo>
                    <a:pt x="853" y="84"/>
                  </a:lnTo>
                  <a:lnTo>
                    <a:pt x="839" y="102"/>
                  </a:lnTo>
                  <a:lnTo>
                    <a:pt x="824" y="117"/>
                  </a:lnTo>
                  <a:lnTo>
                    <a:pt x="807" y="133"/>
                  </a:lnTo>
                  <a:lnTo>
                    <a:pt x="789" y="145"/>
                  </a:lnTo>
                  <a:lnTo>
                    <a:pt x="770" y="158"/>
                  </a:lnTo>
                  <a:lnTo>
                    <a:pt x="749" y="169"/>
                  </a:lnTo>
                  <a:lnTo>
                    <a:pt x="729" y="179"/>
                  </a:lnTo>
                  <a:lnTo>
                    <a:pt x="707" y="187"/>
                  </a:lnTo>
                  <a:lnTo>
                    <a:pt x="685" y="193"/>
                  </a:lnTo>
                  <a:lnTo>
                    <a:pt x="662" y="197"/>
                  </a:lnTo>
                  <a:lnTo>
                    <a:pt x="639" y="200"/>
                  </a:lnTo>
                  <a:lnTo>
                    <a:pt x="614" y="201"/>
                  </a:lnTo>
                  <a:lnTo>
                    <a:pt x="598" y="201"/>
                  </a:lnTo>
                  <a:lnTo>
                    <a:pt x="581" y="200"/>
                  </a:lnTo>
                  <a:lnTo>
                    <a:pt x="564" y="197"/>
                  </a:lnTo>
                  <a:lnTo>
                    <a:pt x="549" y="193"/>
                  </a:lnTo>
                  <a:lnTo>
                    <a:pt x="532" y="189"/>
                  </a:lnTo>
                  <a:lnTo>
                    <a:pt x="517" y="184"/>
                  </a:lnTo>
                  <a:lnTo>
                    <a:pt x="501" y="179"/>
                  </a:lnTo>
                  <a:lnTo>
                    <a:pt x="487" y="172"/>
                  </a:lnTo>
                  <a:lnTo>
                    <a:pt x="470" y="179"/>
                  </a:lnTo>
                  <a:lnTo>
                    <a:pt x="463" y="223"/>
                  </a:lnTo>
                  <a:lnTo>
                    <a:pt x="448" y="261"/>
                  </a:lnTo>
                  <a:lnTo>
                    <a:pt x="430" y="296"/>
                  </a:lnTo>
                  <a:lnTo>
                    <a:pt x="410" y="326"/>
                  </a:lnTo>
                  <a:lnTo>
                    <a:pt x="385" y="353"/>
                  </a:lnTo>
                  <a:lnTo>
                    <a:pt x="360" y="375"/>
                  </a:lnTo>
                  <a:lnTo>
                    <a:pt x="333" y="395"/>
                  </a:lnTo>
                  <a:lnTo>
                    <a:pt x="304" y="411"/>
                  </a:lnTo>
                  <a:lnTo>
                    <a:pt x="277" y="425"/>
                  </a:lnTo>
                  <a:lnTo>
                    <a:pt x="252" y="435"/>
                  </a:lnTo>
                  <a:lnTo>
                    <a:pt x="227" y="444"/>
                  </a:lnTo>
                  <a:lnTo>
                    <a:pt x="205" y="451"/>
                  </a:lnTo>
                  <a:lnTo>
                    <a:pt x="187" y="454"/>
                  </a:lnTo>
                  <a:lnTo>
                    <a:pt x="173" y="457"/>
                  </a:lnTo>
                  <a:lnTo>
                    <a:pt x="164" y="460"/>
                  </a:lnTo>
                  <a:lnTo>
                    <a:pt x="162" y="460"/>
                  </a:lnTo>
                  <a:lnTo>
                    <a:pt x="234" y="698"/>
                  </a:lnTo>
                  <a:lnTo>
                    <a:pt x="252" y="699"/>
                  </a:lnTo>
                  <a:lnTo>
                    <a:pt x="270" y="699"/>
                  </a:lnTo>
                  <a:lnTo>
                    <a:pt x="288" y="698"/>
                  </a:lnTo>
                  <a:lnTo>
                    <a:pt x="307" y="695"/>
                  </a:lnTo>
                  <a:lnTo>
                    <a:pt x="325" y="691"/>
                  </a:lnTo>
                  <a:lnTo>
                    <a:pt x="342" y="687"/>
                  </a:lnTo>
                  <a:lnTo>
                    <a:pt x="358" y="684"/>
                  </a:lnTo>
                  <a:lnTo>
                    <a:pt x="375" y="678"/>
                  </a:lnTo>
                  <a:lnTo>
                    <a:pt x="389" y="673"/>
                  </a:lnTo>
                  <a:lnTo>
                    <a:pt x="403" y="668"/>
                  </a:lnTo>
                  <a:lnTo>
                    <a:pt x="415" y="663"/>
                  </a:lnTo>
                  <a:lnTo>
                    <a:pt x="425" y="659"/>
                  </a:lnTo>
                  <a:lnTo>
                    <a:pt x="434" y="655"/>
                  </a:lnTo>
                  <a:lnTo>
                    <a:pt x="441" y="653"/>
                  </a:lnTo>
                  <a:lnTo>
                    <a:pt x="445" y="651"/>
                  </a:lnTo>
                  <a:lnTo>
                    <a:pt x="446" y="650"/>
                  </a:lnTo>
                  <a:lnTo>
                    <a:pt x="436" y="667"/>
                  </a:lnTo>
                  <a:lnTo>
                    <a:pt x="427" y="691"/>
                  </a:lnTo>
                  <a:lnTo>
                    <a:pt x="418" y="722"/>
                  </a:lnTo>
                  <a:lnTo>
                    <a:pt x="411" y="754"/>
                  </a:lnTo>
                  <a:lnTo>
                    <a:pt x="406" y="785"/>
                  </a:lnTo>
                  <a:lnTo>
                    <a:pt x="402" y="811"/>
                  </a:lnTo>
                  <a:lnTo>
                    <a:pt x="400" y="829"/>
                  </a:lnTo>
                  <a:lnTo>
                    <a:pt x="398" y="835"/>
                  </a:lnTo>
                  <a:lnTo>
                    <a:pt x="301" y="874"/>
                  </a:lnTo>
                  <a:lnTo>
                    <a:pt x="220" y="924"/>
                  </a:lnTo>
                  <a:lnTo>
                    <a:pt x="153" y="985"/>
                  </a:lnTo>
                  <a:lnTo>
                    <a:pt x="101" y="1052"/>
                  </a:lnTo>
                  <a:lnTo>
                    <a:pt x="61" y="1125"/>
                  </a:lnTo>
                  <a:lnTo>
                    <a:pt x="33" y="1202"/>
                  </a:lnTo>
                  <a:lnTo>
                    <a:pt x="14" y="1281"/>
                  </a:lnTo>
                  <a:lnTo>
                    <a:pt x="3" y="1359"/>
                  </a:lnTo>
                  <a:lnTo>
                    <a:pt x="0" y="1437"/>
                  </a:lnTo>
                  <a:lnTo>
                    <a:pt x="0" y="1509"/>
                  </a:lnTo>
                  <a:lnTo>
                    <a:pt x="5" y="1576"/>
                  </a:lnTo>
                  <a:lnTo>
                    <a:pt x="12" y="1635"/>
                  </a:lnTo>
                  <a:lnTo>
                    <a:pt x="20" y="1685"/>
                  </a:lnTo>
                  <a:lnTo>
                    <a:pt x="28" y="1722"/>
                  </a:lnTo>
                  <a:lnTo>
                    <a:pt x="33" y="1745"/>
                  </a:lnTo>
                  <a:lnTo>
                    <a:pt x="36" y="1754"/>
                  </a:lnTo>
                  <a:lnTo>
                    <a:pt x="375" y="1754"/>
                  </a:lnTo>
                  <a:lnTo>
                    <a:pt x="343" y="1663"/>
                  </a:lnTo>
                  <a:lnTo>
                    <a:pt x="324" y="1578"/>
                  </a:lnTo>
                  <a:lnTo>
                    <a:pt x="313" y="1502"/>
                  </a:lnTo>
                  <a:lnTo>
                    <a:pt x="312" y="1431"/>
                  </a:lnTo>
                  <a:lnTo>
                    <a:pt x="317" y="1370"/>
                  </a:lnTo>
                  <a:lnTo>
                    <a:pt x="330" y="1313"/>
                  </a:lnTo>
                  <a:lnTo>
                    <a:pt x="347" y="1263"/>
                  </a:lnTo>
                  <a:lnTo>
                    <a:pt x="369" y="1219"/>
                  </a:lnTo>
                  <a:lnTo>
                    <a:pt x="391" y="1182"/>
                  </a:lnTo>
                  <a:lnTo>
                    <a:pt x="415" y="1151"/>
                  </a:lnTo>
                  <a:lnTo>
                    <a:pt x="439" y="1124"/>
                  </a:lnTo>
                  <a:lnTo>
                    <a:pt x="463" y="1103"/>
                  </a:lnTo>
                  <a:lnTo>
                    <a:pt x="482" y="1086"/>
                  </a:lnTo>
                  <a:lnTo>
                    <a:pt x="497" y="1076"/>
                  </a:lnTo>
                  <a:lnTo>
                    <a:pt x="508" y="1070"/>
                  </a:lnTo>
                  <a:lnTo>
                    <a:pt x="511" y="1067"/>
                  </a:lnTo>
                  <a:lnTo>
                    <a:pt x="1090" y="1067"/>
                  </a:lnTo>
                  <a:lnTo>
                    <a:pt x="1109" y="954"/>
                  </a:lnTo>
                  <a:lnTo>
                    <a:pt x="1120" y="844"/>
                  </a:lnTo>
                  <a:lnTo>
                    <a:pt x="1122" y="740"/>
                  </a:lnTo>
                  <a:lnTo>
                    <a:pt x="1117" y="641"/>
                  </a:lnTo>
                  <a:lnTo>
                    <a:pt x="1107" y="547"/>
                  </a:lnTo>
                  <a:lnTo>
                    <a:pt x="1090" y="460"/>
                  </a:lnTo>
                  <a:lnTo>
                    <a:pt x="1071" y="378"/>
                  </a:lnTo>
                  <a:lnTo>
                    <a:pt x="1049" y="304"/>
                  </a:lnTo>
                  <a:lnTo>
                    <a:pt x="1026" y="236"/>
                  </a:lnTo>
                  <a:lnTo>
                    <a:pt x="1003" y="176"/>
                  </a:lnTo>
                  <a:lnTo>
                    <a:pt x="979" y="124"/>
                  </a:lnTo>
                  <a:lnTo>
                    <a:pt x="958" y="80"/>
                  </a:lnTo>
                  <a:lnTo>
                    <a:pt x="938" y="46"/>
                  </a:lnTo>
                  <a:lnTo>
                    <a:pt x="924" y="21"/>
                  </a:lnTo>
                  <a:lnTo>
                    <a:pt x="915" y="5"/>
                  </a:lnTo>
                  <a:lnTo>
                    <a:pt x="911"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34"/>
            <p:cNvSpPr>
              <a:spLocks/>
            </p:cNvSpPr>
            <p:nvPr/>
          </p:nvSpPr>
          <p:spPr bwMode="auto">
            <a:xfrm>
              <a:off x="2340" y="3304"/>
              <a:ext cx="306" cy="250"/>
            </a:xfrm>
            <a:custGeom>
              <a:avLst/>
              <a:gdLst>
                <a:gd name="T0" fmla="*/ 777 w 918"/>
                <a:gd name="T1" fmla="*/ 0 h 750"/>
                <a:gd name="T2" fmla="*/ 734 w 918"/>
                <a:gd name="T3" fmla="*/ 0 h 750"/>
                <a:gd name="T4" fmla="*/ 743 w 918"/>
                <a:gd name="T5" fmla="*/ 64 h 750"/>
                <a:gd name="T6" fmla="*/ 751 w 918"/>
                <a:gd name="T7" fmla="*/ 130 h 750"/>
                <a:gd name="T8" fmla="*/ 755 w 918"/>
                <a:gd name="T9" fmla="*/ 200 h 750"/>
                <a:gd name="T10" fmla="*/ 756 w 918"/>
                <a:gd name="T11" fmla="*/ 272 h 750"/>
                <a:gd name="T12" fmla="*/ 753 w 918"/>
                <a:gd name="T13" fmla="*/ 347 h 750"/>
                <a:gd name="T14" fmla="*/ 748 w 918"/>
                <a:gd name="T15" fmla="*/ 423 h 750"/>
                <a:gd name="T16" fmla="*/ 738 w 918"/>
                <a:gd name="T17" fmla="*/ 503 h 750"/>
                <a:gd name="T18" fmla="*/ 723 w 918"/>
                <a:gd name="T19" fmla="*/ 584 h 750"/>
                <a:gd name="T20" fmla="*/ 712 w 918"/>
                <a:gd name="T21" fmla="*/ 634 h 750"/>
                <a:gd name="T22" fmla="*/ 662 w 918"/>
                <a:gd name="T23" fmla="*/ 634 h 750"/>
                <a:gd name="T24" fmla="*/ 101 w 918"/>
                <a:gd name="T25" fmla="*/ 634 h 750"/>
                <a:gd name="T26" fmla="*/ 92 w 918"/>
                <a:gd name="T27" fmla="*/ 641 h 750"/>
                <a:gd name="T28" fmla="*/ 82 w 918"/>
                <a:gd name="T29" fmla="*/ 648 h 750"/>
                <a:gd name="T30" fmla="*/ 69 w 918"/>
                <a:gd name="T31" fmla="*/ 659 h 750"/>
                <a:gd name="T32" fmla="*/ 56 w 918"/>
                <a:gd name="T33" fmla="*/ 672 h 750"/>
                <a:gd name="T34" fmla="*/ 42 w 918"/>
                <a:gd name="T35" fmla="*/ 686 h 750"/>
                <a:gd name="T36" fmla="*/ 28 w 918"/>
                <a:gd name="T37" fmla="*/ 702 h 750"/>
                <a:gd name="T38" fmla="*/ 14 w 918"/>
                <a:gd name="T39" fmla="*/ 722 h 750"/>
                <a:gd name="T40" fmla="*/ 0 w 918"/>
                <a:gd name="T41" fmla="*/ 744 h 750"/>
                <a:gd name="T42" fmla="*/ 0 w 918"/>
                <a:gd name="T43" fmla="*/ 745 h 750"/>
                <a:gd name="T44" fmla="*/ 0 w 918"/>
                <a:gd name="T45" fmla="*/ 746 h 750"/>
                <a:gd name="T46" fmla="*/ 0 w 918"/>
                <a:gd name="T47" fmla="*/ 749 h 750"/>
                <a:gd name="T48" fmla="*/ 0 w 918"/>
                <a:gd name="T49" fmla="*/ 750 h 750"/>
                <a:gd name="T50" fmla="*/ 852 w 918"/>
                <a:gd name="T51" fmla="*/ 750 h 750"/>
                <a:gd name="T52" fmla="*/ 855 w 918"/>
                <a:gd name="T53" fmla="*/ 749 h 750"/>
                <a:gd name="T54" fmla="*/ 860 w 918"/>
                <a:gd name="T55" fmla="*/ 742 h 750"/>
                <a:gd name="T56" fmla="*/ 868 w 918"/>
                <a:gd name="T57" fmla="*/ 733 h 750"/>
                <a:gd name="T58" fmla="*/ 878 w 918"/>
                <a:gd name="T59" fmla="*/ 718 h 750"/>
                <a:gd name="T60" fmla="*/ 888 w 918"/>
                <a:gd name="T61" fmla="*/ 699 h 750"/>
                <a:gd name="T62" fmla="*/ 899 w 918"/>
                <a:gd name="T63" fmla="*/ 673 h 750"/>
                <a:gd name="T64" fmla="*/ 908 w 918"/>
                <a:gd name="T65" fmla="*/ 641 h 750"/>
                <a:gd name="T66" fmla="*/ 915 w 918"/>
                <a:gd name="T67" fmla="*/ 602 h 750"/>
                <a:gd name="T68" fmla="*/ 918 w 918"/>
                <a:gd name="T69" fmla="*/ 557 h 750"/>
                <a:gd name="T70" fmla="*/ 918 w 918"/>
                <a:gd name="T71" fmla="*/ 503 h 750"/>
                <a:gd name="T72" fmla="*/ 913 w 918"/>
                <a:gd name="T73" fmla="*/ 442 h 750"/>
                <a:gd name="T74" fmla="*/ 901 w 918"/>
                <a:gd name="T75" fmla="*/ 373 h 750"/>
                <a:gd name="T76" fmla="*/ 883 w 918"/>
                <a:gd name="T77" fmla="*/ 294 h 750"/>
                <a:gd name="T78" fmla="*/ 856 w 918"/>
                <a:gd name="T79" fmla="*/ 206 h 750"/>
                <a:gd name="T80" fmla="*/ 822 w 918"/>
                <a:gd name="T81" fmla="*/ 108 h 750"/>
                <a:gd name="T82" fmla="*/ 777 w 918"/>
                <a:gd name="T83"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8" h="750">
                  <a:moveTo>
                    <a:pt x="777" y="0"/>
                  </a:moveTo>
                  <a:lnTo>
                    <a:pt x="734" y="0"/>
                  </a:lnTo>
                  <a:lnTo>
                    <a:pt x="743" y="64"/>
                  </a:lnTo>
                  <a:lnTo>
                    <a:pt x="751" y="130"/>
                  </a:lnTo>
                  <a:lnTo>
                    <a:pt x="755" y="200"/>
                  </a:lnTo>
                  <a:lnTo>
                    <a:pt x="756" y="272"/>
                  </a:lnTo>
                  <a:lnTo>
                    <a:pt x="753" y="347"/>
                  </a:lnTo>
                  <a:lnTo>
                    <a:pt x="748" y="423"/>
                  </a:lnTo>
                  <a:lnTo>
                    <a:pt x="738" y="503"/>
                  </a:lnTo>
                  <a:lnTo>
                    <a:pt x="723" y="584"/>
                  </a:lnTo>
                  <a:lnTo>
                    <a:pt x="712" y="634"/>
                  </a:lnTo>
                  <a:lnTo>
                    <a:pt x="662" y="634"/>
                  </a:lnTo>
                  <a:lnTo>
                    <a:pt x="101" y="634"/>
                  </a:lnTo>
                  <a:lnTo>
                    <a:pt x="92" y="641"/>
                  </a:lnTo>
                  <a:lnTo>
                    <a:pt x="82" y="648"/>
                  </a:lnTo>
                  <a:lnTo>
                    <a:pt x="69" y="659"/>
                  </a:lnTo>
                  <a:lnTo>
                    <a:pt x="56" y="672"/>
                  </a:lnTo>
                  <a:lnTo>
                    <a:pt x="42" y="686"/>
                  </a:lnTo>
                  <a:lnTo>
                    <a:pt x="28" y="702"/>
                  </a:lnTo>
                  <a:lnTo>
                    <a:pt x="14" y="722"/>
                  </a:lnTo>
                  <a:lnTo>
                    <a:pt x="0" y="744"/>
                  </a:lnTo>
                  <a:lnTo>
                    <a:pt x="0" y="745"/>
                  </a:lnTo>
                  <a:lnTo>
                    <a:pt x="0" y="746"/>
                  </a:lnTo>
                  <a:lnTo>
                    <a:pt x="0" y="749"/>
                  </a:lnTo>
                  <a:lnTo>
                    <a:pt x="0" y="750"/>
                  </a:lnTo>
                  <a:lnTo>
                    <a:pt x="852" y="750"/>
                  </a:lnTo>
                  <a:lnTo>
                    <a:pt x="855" y="749"/>
                  </a:lnTo>
                  <a:lnTo>
                    <a:pt x="860" y="742"/>
                  </a:lnTo>
                  <a:lnTo>
                    <a:pt x="868" y="733"/>
                  </a:lnTo>
                  <a:lnTo>
                    <a:pt x="878" y="718"/>
                  </a:lnTo>
                  <a:lnTo>
                    <a:pt x="888" y="699"/>
                  </a:lnTo>
                  <a:lnTo>
                    <a:pt x="899" y="673"/>
                  </a:lnTo>
                  <a:lnTo>
                    <a:pt x="908" y="641"/>
                  </a:lnTo>
                  <a:lnTo>
                    <a:pt x="915" y="602"/>
                  </a:lnTo>
                  <a:lnTo>
                    <a:pt x="918" y="557"/>
                  </a:lnTo>
                  <a:lnTo>
                    <a:pt x="918" y="503"/>
                  </a:lnTo>
                  <a:lnTo>
                    <a:pt x="913" y="442"/>
                  </a:lnTo>
                  <a:lnTo>
                    <a:pt x="901" y="373"/>
                  </a:lnTo>
                  <a:lnTo>
                    <a:pt x="883" y="294"/>
                  </a:lnTo>
                  <a:lnTo>
                    <a:pt x="856" y="206"/>
                  </a:lnTo>
                  <a:lnTo>
                    <a:pt x="822" y="108"/>
                  </a:lnTo>
                  <a:lnTo>
                    <a:pt x="777"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Rectangle 35"/>
            <p:cNvSpPr>
              <a:spLocks noChangeArrowheads="1"/>
            </p:cNvSpPr>
            <p:nvPr/>
          </p:nvSpPr>
          <p:spPr bwMode="auto">
            <a:xfrm>
              <a:off x="2340" y="3575"/>
              <a:ext cx="240" cy="32"/>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 name="Freeform 36"/>
            <p:cNvSpPr>
              <a:spLocks/>
            </p:cNvSpPr>
            <p:nvPr/>
          </p:nvSpPr>
          <p:spPr bwMode="auto">
            <a:xfrm>
              <a:off x="2360" y="3625"/>
              <a:ext cx="198" cy="119"/>
            </a:xfrm>
            <a:custGeom>
              <a:avLst/>
              <a:gdLst>
                <a:gd name="T0" fmla="*/ 500 w 594"/>
                <a:gd name="T1" fmla="*/ 219 h 356"/>
                <a:gd name="T2" fmla="*/ 459 w 594"/>
                <a:gd name="T3" fmla="*/ 190 h 356"/>
                <a:gd name="T4" fmla="*/ 414 w 594"/>
                <a:gd name="T5" fmla="*/ 168 h 356"/>
                <a:gd name="T6" fmla="*/ 367 w 594"/>
                <a:gd name="T7" fmla="*/ 152 h 356"/>
                <a:gd name="T8" fmla="*/ 342 w 594"/>
                <a:gd name="T9" fmla="*/ 0 h 356"/>
                <a:gd name="T10" fmla="*/ 247 w 594"/>
                <a:gd name="T11" fmla="*/ 148 h 356"/>
                <a:gd name="T12" fmla="*/ 205 w 594"/>
                <a:gd name="T13" fmla="*/ 159 h 356"/>
                <a:gd name="T14" fmla="*/ 165 w 594"/>
                <a:gd name="T15" fmla="*/ 174 h 356"/>
                <a:gd name="T16" fmla="*/ 128 w 594"/>
                <a:gd name="T17" fmla="*/ 195 h 356"/>
                <a:gd name="T18" fmla="*/ 94 w 594"/>
                <a:gd name="T19" fmla="*/ 219 h 356"/>
                <a:gd name="T20" fmla="*/ 65 w 594"/>
                <a:gd name="T21" fmla="*/ 249 h 356"/>
                <a:gd name="T22" fmla="*/ 39 w 594"/>
                <a:gd name="T23" fmla="*/ 281 h 356"/>
                <a:gd name="T24" fmla="*/ 17 w 594"/>
                <a:gd name="T25" fmla="*/ 317 h 356"/>
                <a:gd name="T26" fmla="*/ 0 w 594"/>
                <a:gd name="T27" fmla="*/ 356 h 356"/>
                <a:gd name="T28" fmla="*/ 101 w 594"/>
                <a:gd name="T29" fmla="*/ 348 h 356"/>
                <a:gd name="T30" fmla="*/ 110 w 594"/>
                <a:gd name="T31" fmla="*/ 334 h 356"/>
                <a:gd name="T32" fmla="*/ 120 w 594"/>
                <a:gd name="T33" fmla="*/ 320 h 356"/>
                <a:gd name="T34" fmla="*/ 131 w 594"/>
                <a:gd name="T35" fmla="*/ 307 h 356"/>
                <a:gd name="T36" fmla="*/ 149 w 594"/>
                <a:gd name="T37" fmla="*/ 289 h 356"/>
                <a:gd name="T38" fmla="*/ 175 w 594"/>
                <a:gd name="T39" fmla="*/ 269 h 356"/>
                <a:gd name="T40" fmla="*/ 202 w 594"/>
                <a:gd name="T41" fmla="*/ 255 h 356"/>
                <a:gd name="T42" fmla="*/ 232 w 594"/>
                <a:gd name="T43" fmla="*/ 244 h 356"/>
                <a:gd name="T44" fmla="*/ 254 w 594"/>
                <a:gd name="T45" fmla="*/ 239 h 356"/>
                <a:gd name="T46" fmla="*/ 265 w 594"/>
                <a:gd name="T47" fmla="*/ 236 h 356"/>
                <a:gd name="T48" fmla="*/ 278 w 594"/>
                <a:gd name="T49" fmla="*/ 235 h 356"/>
                <a:gd name="T50" fmla="*/ 291 w 594"/>
                <a:gd name="T51" fmla="*/ 235 h 356"/>
                <a:gd name="T52" fmla="*/ 302 w 594"/>
                <a:gd name="T53" fmla="*/ 235 h 356"/>
                <a:gd name="T54" fmla="*/ 314 w 594"/>
                <a:gd name="T55" fmla="*/ 235 h 356"/>
                <a:gd name="T56" fmla="*/ 326 w 594"/>
                <a:gd name="T57" fmla="*/ 236 h 356"/>
                <a:gd name="T58" fmla="*/ 337 w 594"/>
                <a:gd name="T59" fmla="*/ 237 h 356"/>
                <a:gd name="T60" fmla="*/ 358 w 594"/>
                <a:gd name="T61" fmla="*/ 242 h 356"/>
                <a:gd name="T62" fmla="*/ 389 w 594"/>
                <a:gd name="T63" fmla="*/ 254 h 356"/>
                <a:gd name="T64" fmla="*/ 417 w 594"/>
                <a:gd name="T65" fmla="*/ 269 h 356"/>
                <a:gd name="T66" fmla="*/ 444 w 594"/>
                <a:gd name="T67" fmla="*/ 289 h 356"/>
                <a:gd name="T68" fmla="*/ 462 w 594"/>
                <a:gd name="T69" fmla="*/ 307 h 356"/>
                <a:gd name="T70" fmla="*/ 473 w 594"/>
                <a:gd name="T71" fmla="*/ 320 h 356"/>
                <a:gd name="T72" fmla="*/ 484 w 594"/>
                <a:gd name="T73" fmla="*/ 334 h 356"/>
                <a:gd name="T74" fmla="*/ 493 w 594"/>
                <a:gd name="T75" fmla="*/ 348 h 356"/>
                <a:gd name="T76" fmla="*/ 594 w 594"/>
                <a:gd name="T77" fmla="*/ 356 h 356"/>
                <a:gd name="T78" fmla="*/ 582 w 594"/>
                <a:gd name="T79" fmla="*/ 324 h 356"/>
                <a:gd name="T80" fmla="*/ 563 w 594"/>
                <a:gd name="T81" fmla="*/ 293 h 356"/>
                <a:gd name="T82" fmla="*/ 543 w 594"/>
                <a:gd name="T83" fmla="*/ 264 h 356"/>
                <a:gd name="T84" fmla="*/ 520 w 594"/>
                <a:gd name="T85" fmla="*/ 2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356">
                  <a:moveTo>
                    <a:pt x="520" y="237"/>
                  </a:moveTo>
                  <a:lnTo>
                    <a:pt x="500" y="219"/>
                  </a:lnTo>
                  <a:lnTo>
                    <a:pt x="481" y="204"/>
                  </a:lnTo>
                  <a:lnTo>
                    <a:pt x="459" y="190"/>
                  </a:lnTo>
                  <a:lnTo>
                    <a:pt x="437" y="178"/>
                  </a:lnTo>
                  <a:lnTo>
                    <a:pt x="414" y="168"/>
                  </a:lnTo>
                  <a:lnTo>
                    <a:pt x="391" y="159"/>
                  </a:lnTo>
                  <a:lnTo>
                    <a:pt x="367" y="152"/>
                  </a:lnTo>
                  <a:lnTo>
                    <a:pt x="342" y="148"/>
                  </a:lnTo>
                  <a:lnTo>
                    <a:pt x="342" y="0"/>
                  </a:lnTo>
                  <a:lnTo>
                    <a:pt x="247" y="0"/>
                  </a:lnTo>
                  <a:lnTo>
                    <a:pt x="247" y="148"/>
                  </a:lnTo>
                  <a:lnTo>
                    <a:pt x="225" y="152"/>
                  </a:lnTo>
                  <a:lnTo>
                    <a:pt x="205" y="159"/>
                  </a:lnTo>
                  <a:lnTo>
                    <a:pt x="184" y="165"/>
                  </a:lnTo>
                  <a:lnTo>
                    <a:pt x="165" y="174"/>
                  </a:lnTo>
                  <a:lnTo>
                    <a:pt x="146" y="183"/>
                  </a:lnTo>
                  <a:lnTo>
                    <a:pt x="128" y="195"/>
                  </a:lnTo>
                  <a:lnTo>
                    <a:pt x="111" y="206"/>
                  </a:lnTo>
                  <a:lnTo>
                    <a:pt x="94" y="219"/>
                  </a:lnTo>
                  <a:lnTo>
                    <a:pt x="79" y="233"/>
                  </a:lnTo>
                  <a:lnTo>
                    <a:pt x="65" y="249"/>
                  </a:lnTo>
                  <a:lnTo>
                    <a:pt x="50" y="264"/>
                  </a:lnTo>
                  <a:lnTo>
                    <a:pt x="39" y="281"/>
                  </a:lnTo>
                  <a:lnTo>
                    <a:pt x="27" y="299"/>
                  </a:lnTo>
                  <a:lnTo>
                    <a:pt x="17" y="317"/>
                  </a:lnTo>
                  <a:lnTo>
                    <a:pt x="8" y="336"/>
                  </a:lnTo>
                  <a:lnTo>
                    <a:pt x="0" y="356"/>
                  </a:lnTo>
                  <a:lnTo>
                    <a:pt x="97" y="356"/>
                  </a:lnTo>
                  <a:lnTo>
                    <a:pt x="101" y="348"/>
                  </a:lnTo>
                  <a:lnTo>
                    <a:pt x="106" y="342"/>
                  </a:lnTo>
                  <a:lnTo>
                    <a:pt x="110" y="334"/>
                  </a:lnTo>
                  <a:lnTo>
                    <a:pt x="115" y="327"/>
                  </a:lnTo>
                  <a:lnTo>
                    <a:pt x="120" y="320"/>
                  </a:lnTo>
                  <a:lnTo>
                    <a:pt x="126" y="313"/>
                  </a:lnTo>
                  <a:lnTo>
                    <a:pt x="131" y="307"/>
                  </a:lnTo>
                  <a:lnTo>
                    <a:pt x="138" y="300"/>
                  </a:lnTo>
                  <a:lnTo>
                    <a:pt x="149" y="289"/>
                  </a:lnTo>
                  <a:lnTo>
                    <a:pt x="162" y="280"/>
                  </a:lnTo>
                  <a:lnTo>
                    <a:pt x="175" y="269"/>
                  </a:lnTo>
                  <a:lnTo>
                    <a:pt x="189" y="262"/>
                  </a:lnTo>
                  <a:lnTo>
                    <a:pt x="202" y="255"/>
                  </a:lnTo>
                  <a:lnTo>
                    <a:pt x="218" y="249"/>
                  </a:lnTo>
                  <a:lnTo>
                    <a:pt x="232" y="244"/>
                  </a:lnTo>
                  <a:lnTo>
                    <a:pt x="247" y="240"/>
                  </a:lnTo>
                  <a:lnTo>
                    <a:pt x="254" y="239"/>
                  </a:lnTo>
                  <a:lnTo>
                    <a:pt x="260" y="237"/>
                  </a:lnTo>
                  <a:lnTo>
                    <a:pt x="265" y="236"/>
                  </a:lnTo>
                  <a:lnTo>
                    <a:pt x="272" y="236"/>
                  </a:lnTo>
                  <a:lnTo>
                    <a:pt x="278" y="235"/>
                  </a:lnTo>
                  <a:lnTo>
                    <a:pt x="284" y="235"/>
                  </a:lnTo>
                  <a:lnTo>
                    <a:pt x="291" y="235"/>
                  </a:lnTo>
                  <a:lnTo>
                    <a:pt x="297" y="235"/>
                  </a:lnTo>
                  <a:lnTo>
                    <a:pt x="302" y="235"/>
                  </a:lnTo>
                  <a:lnTo>
                    <a:pt x="309" y="235"/>
                  </a:lnTo>
                  <a:lnTo>
                    <a:pt x="314" y="235"/>
                  </a:lnTo>
                  <a:lnTo>
                    <a:pt x="320" y="236"/>
                  </a:lnTo>
                  <a:lnTo>
                    <a:pt x="326" y="236"/>
                  </a:lnTo>
                  <a:lnTo>
                    <a:pt x="332" y="237"/>
                  </a:lnTo>
                  <a:lnTo>
                    <a:pt x="337" y="237"/>
                  </a:lnTo>
                  <a:lnTo>
                    <a:pt x="342" y="239"/>
                  </a:lnTo>
                  <a:lnTo>
                    <a:pt x="358" y="242"/>
                  </a:lnTo>
                  <a:lnTo>
                    <a:pt x="373" y="248"/>
                  </a:lnTo>
                  <a:lnTo>
                    <a:pt x="389" y="254"/>
                  </a:lnTo>
                  <a:lnTo>
                    <a:pt x="403" y="262"/>
                  </a:lnTo>
                  <a:lnTo>
                    <a:pt x="417" y="269"/>
                  </a:lnTo>
                  <a:lnTo>
                    <a:pt x="431" y="278"/>
                  </a:lnTo>
                  <a:lnTo>
                    <a:pt x="444" y="289"/>
                  </a:lnTo>
                  <a:lnTo>
                    <a:pt x="455" y="300"/>
                  </a:lnTo>
                  <a:lnTo>
                    <a:pt x="462" y="307"/>
                  </a:lnTo>
                  <a:lnTo>
                    <a:pt x="467" y="313"/>
                  </a:lnTo>
                  <a:lnTo>
                    <a:pt x="473" y="320"/>
                  </a:lnTo>
                  <a:lnTo>
                    <a:pt x="479" y="327"/>
                  </a:lnTo>
                  <a:lnTo>
                    <a:pt x="484" y="334"/>
                  </a:lnTo>
                  <a:lnTo>
                    <a:pt x="488" y="342"/>
                  </a:lnTo>
                  <a:lnTo>
                    <a:pt x="493" y="348"/>
                  </a:lnTo>
                  <a:lnTo>
                    <a:pt x="497" y="356"/>
                  </a:lnTo>
                  <a:lnTo>
                    <a:pt x="594" y="356"/>
                  </a:lnTo>
                  <a:lnTo>
                    <a:pt x="588" y="339"/>
                  </a:lnTo>
                  <a:lnTo>
                    <a:pt x="582" y="324"/>
                  </a:lnTo>
                  <a:lnTo>
                    <a:pt x="573" y="308"/>
                  </a:lnTo>
                  <a:lnTo>
                    <a:pt x="563" y="293"/>
                  </a:lnTo>
                  <a:lnTo>
                    <a:pt x="554" y="278"/>
                  </a:lnTo>
                  <a:lnTo>
                    <a:pt x="543" y="264"/>
                  </a:lnTo>
                  <a:lnTo>
                    <a:pt x="531" y="250"/>
                  </a:lnTo>
                  <a:lnTo>
                    <a:pt x="520" y="237"/>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37"/>
            <p:cNvSpPr>
              <a:spLocks/>
            </p:cNvSpPr>
            <p:nvPr/>
          </p:nvSpPr>
          <p:spPr bwMode="auto">
            <a:xfrm>
              <a:off x="2121" y="3338"/>
              <a:ext cx="137" cy="31"/>
            </a:xfrm>
            <a:custGeom>
              <a:avLst/>
              <a:gdLst>
                <a:gd name="T0" fmla="*/ 0 w 410"/>
                <a:gd name="T1" fmla="*/ 93 h 93"/>
                <a:gd name="T2" fmla="*/ 410 w 410"/>
                <a:gd name="T3" fmla="*/ 93 h 93"/>
                <a:gd name="T4" fmla="*/ 410 w 410"/>
                <a:gd name="T5" fmla="*/ 31 h 93"/>
                <a:gd name="T6" fmla="*/ 0 w 410"/>
                <a:gd name="T7" fmla="*/ 0 h 93"/>
                <a:gd name="T8" fmla="*/ 0 w 410"/>
                <a:gd name="T9" fmla="*/ 93 h 93"/>
              </a:gdLst>
              <a:ahLst/>
              <a:cxnLst>
                <a:cxn ang="0">
                  <a:pos x="T0" y="T1"/>
                </a:cxn>
                <a:cxn ang="0">
                  <a:pos x="T2" y="T3"/>
                </a:cxn>
                <a:cxn ang="0">
                  <a:pos x="T4" y="T5"/>
                </a:cxn>
                <a:cxn ang="0">
                  <a:pos x="T6" y="T7"/>
                </a:cxn>
                <a:cxn ang="0">
                  <a:pos x="T8" y="T9"/>
                </a:cxn>
              </a:cxnLst>
              <a:rect l="0" t="0" r="r" b="b"/>
              <a:pathLst>
                <a:path w="410" h="93">
                  <a:moveTo>
                    <a:pt x="0" y="93"/>
                  </a:moveTo>
                  <a:lnTo>
                    <a:pt x="410" y="93"/>
                  </a:lnTo>
                  <a:lnTo>
                    <a:pt x="410" y="31"/>
                  </a:lnTo>
                  <a:lnTo>
                    <a:pt x="0" y="0"/>
                  </a:lnTo>
                  <a:lnTo>
                    <a:pt x="0" y="9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8"/>
            <p:cNvSpPr>
              <a:spLocks/>
            </p:cNvSpPr>
            <p:nvPr/>
          </p:nvSpPr>
          <p:spPr bwMode="auto">
            <a:xfrm>
              <a:off x="1850" y="3080"/>
              <a:ext cx="262" cy="288"/>
            </a:xfrm>
            <a:custGeom>
              <a:avLst/>
              <a:gdLst>
                <a:gd name="T0" fmla="*/ 733 w 787"/>
                <a:gd name="T1" fmla="*/ 862 h 862"/>
                <a:gd name="T2" fmla="*/ 68 w 787"/>
                <a:gd name="T3" fmla="*/ 862 h 862"/>
                <a:gd name="T4" fmla="*/ 68 w 787"/>
                <a:gd name="T5" fmla="*/ 726 h 862"/>
                <a:gd name="T6" fmla="*/ 233 w 787"/>
                <a:gd name="T7" fmla="*/ 726 h 862"/>
                <a:gd name="T8" fmla="*/ 233 w 787"/>
                <a:gd name="T9" fmla="*/ 668 h 862"/>
                <a:gd name="T10" fmla="*/ 167 w 787"/>
                <a:gd name="T11" fmla="*/ 668 h 862"/>
                <a:gd name="T12" fmla="*/ 0 w 787"/>
                <a:gd name="T13" fmla="*/ 236 h 862"/>
                <a:gd name="T14" fmla="*/ 608 w 787"/>
                <a:gd name="T15" fmla="*/ 0 h 862"/>
                <a:gd name="T16" fmla="*/ 787 w 787"/>
                <a:gd name="T17" fmla="*/ 616 h 862"/>
                <a:gd name="T18" fmla="*/ 626 w 787"/>
                <a:gd name="T19" fmla="*/ 672 h 862"/>
                <a:gd name="T20" fmla="*/ 626 w 787"/>
                <a:gd name="T21" fmla="*/ 719 h 862"/>
                <a:gd name="T22" fmla="*/ 739 w 787"/>
                <a:gd name="T23" fmla="*/ 719 h 862"/>
                <a:gd name="T24" fmla="*/ 739 w 787"/>
                <a:gd name="T25" fmla="*/ 862 h 862"/>
                <a:gd name="T26" fmla="*/ 733 w 787"/>
                <a:gd name="T27"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7" h="862">
                  <a:moveTo>
                    <a:pt x="733" y="862"/>
                  </a:moveTo>
                  <a:lnTo>
                    <a:pt x="68" y="862"/>
                  </a:lnTo>
                  <a:lnTo>
                    <a:pt x="68" y="726"/>
                  </a:lnTo>
                  <a:lnTo>
                    <a:pt x="233" y="726"/>
                  </a:lnTo>
                  <a:lnTo>
                    <a:pt x="233" y="668"/>
                  </a:lnTo>
                  <a:lnTo>
                    <a:pt x="167" y="668"/>
                  </a:lnTo>
                  <a:lnTo>
                    <a:pt x="0" y="236"/>
                  </a:lnTo>
                  <a:lnTo>
                    <a:pt x="608" y="0"/>
                  </a:lnTo>
                  <a:lnTo>
                    <a:pt x="787" y="616"/>
                  </a:lnTo>
                  <a:lnTo>
                    <a:pt x="626" y="672"/>
                  </a:lnTo>
                  <a:lnTo>
                    <a:pt x="626" y="719"/>
                  </a:lnTo>
                  <a:lnTo>
                    <a:pt x="739" y="719"/>
                  </a:lnTo>
                  <a:lnTo>
                    <a:pt x="739" y="862"/>
                  </a:lnTo>
                  <a:lnTo>
                    <a:pt x="733" y="86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9"/>
            <p:cNvSpPr>
              <a:spLocks/>
            </p:cNvSpPr>
            <p:nvPr/>
          </p:nvSpPr>
          <p:spPr bwMode="auto">
            <a:xfrm>
              <a:off x="2185" y="3297"/>
              <a:ext cx="52" cy="29"/>
            </a:xfrm>
            <a:custGeom>
              <a:avLst/>
              <a:gdLst>
                <a:gd name="T0" fmla="*/ 156 w 156"/>
                <a:gd name="T1" fmla="*/ 85 h 85"/>
                <a:gd name="T2" fmla="*/ 0 w 156"/>
                <a:gd name="T3" fmla="*/ 85 h 85"/>
                <a:gd name="T4" fmla="*/ 3 w 156"/>
                <a:gd name="T5" fmla="*/ 81 h 85"/>
                <a:gd name="T6" fmla="*/ 14 w 156"/>
                <a:gd name="T7" fmla="*/ 72 h 85"/>
                <a:gd name="T8" fmla="*/ 29 w 156"/>
                <a:gd name="T9" fmla="*/ 59 h 85"/>
                <a:gd name="T10" fmla="*/ 47 w 156"/>
                <a:gd name="T11" fmla="*/ 44 h 85"/>
                <a:gd name="T12" fmla="*/ 68 w 156"/>
                <a:gd name="T13" fmla="*/ 30 h 85"/>
                <a:gd name="T14" fmla="*/ 88 w 156"/>
                <a:gd name="T15" fmla="*/ 15 h 85"/>
                <a:gd name="T16" fmla="*/ 108 w 156"/>
                <a:gd name="T17" fmla="*/ 5 h 85"/>
                <a:gd name="T18" fmla="*/ 124 w 156"/>
                <a:gd name="T19" fmla="*/ 0 h 85"/>
                <a:gd name="T20" fmla="*/ 156 w 15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85">
                  <a:moveTo>
                    <a:pt x="156" y="85"/>
                  </a:moveTo>
                  <a:lnTo>
                    <a:pt x="0" y="85"/>
                  </a:lnTo>
                  <a:lnTo>
                    <a:pt x="3" y="81"/>
                  </a:lnTo>
                  <a:lnTo>
                    <a:pt x="14" y="72"/>
                  </a:lnTo>
                  <a:lnTo>
                    <a:pt x="29" y="59"/>
                  </a:lnTo>
                  <a:lnTo>
                    <a:pt x="47" y="44"/>
                  </a:lnTo>
                  <a:lnTo>
                    <a:pt x="68" y="30"/>
                  </a:lnTo>
                  <a:lnTo>
                    <a:pt x="88" y="15"/>
                  </a:lnTo>
                  <a:lnTo>
                    <a:pt x="108" y="5"/>
                  </a:lnTo>
                  <a:lnTo>
                    <a:pt x="124" y="0"/>
                  </a:lnTo>
                  <a:lnTo>
                    <a:pt x="156" y="85"/>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40"/>
            <p:cNvSpPr>
              <a:spLocks/>
            </p:cNvSpPr>
            <p:nvPr/>
          </p:nvSpPr>
          <p:spPr bwMode="auto">
            <a:xfrm>
              <a:off x="1870" y="3393"/>
              <a:ext cx="391" cy="351"/>
            </a:xfrm>
            <a:custGeom>
              <a:avLst/>
              <a:gdLst>
                <a:gd name="T0" fmla="*/ 0 w 1173"/>
                <a:gd name="T1" fmla="*/ 0 h 1052"/>
                <a:gd name="T2" fmla="*/ 0 w 1173"/>
                <a:gd name="T3" fmla="*/ 96 h 1052"/>
                <a:gd name="T4" fmla="*/ 143 w 1173"/>
                <a:gd name="T5" fmla="*/ 96 h 1052"/>
                <a:gd name="T6" fmla="*/ 143 w 1173"/>
                <a:gd name="T7" fmla="*/ 352 h 1052"/>
                <a:gd name="T8" fmla="*/ 238 w 1173"/>
                <a:gd name="T9" fmla="*/ 352 h 1052"/>
                <a:gd name="T10" fmla="*/ 238 w 1173"/>
                <a:gd name="T11" fmla="*/ 96 h 1052"/>
                <a:gd name="T12" fmla="*/ 780 w 1173"/>
                <a:gd name="T13" fmla="*/ 96 h 1052"/>
                <a:gd name="T14" fmla="*/ 780 w 1173"/>
                <a:gd name="T15" fmla="*/ 876 h 1052"/>
                <a:gd name="T16" fmla="*/ 238 w 1173"/>
                <a:gd name="T17" fmla="*/ 876 h 1052"/>
                <a:gd name="T18" fmla="*/ 238 w 1173"/>
                <a:gd name="T19" fmla="*/ 352 h 1052"/>
                <a:gd name="T20" fmla="*/ 143 w 1173"/>
                <a:gd name="T21" fmla="*/ 352 h 1052"/>
                <a:gd name="T22" fmla="*/ 143 w 1173"/>
                <a:gd name="T23" fmla="*/ 1052 h 1052"/>
                <a:gd name="T24" fmla="*/ 238 w 1173"/>
                <a:gd name="T25" fmla="*/ 1052 h 1052"/>
                <a:gd name="T26" fmla="*/ 238 w 1173"/>
                <a:gd name="T27" fmla="*/ 971 h 1052"/>
                <a:gd name="T28" fmla="*/ 780 w 1173"/>
                <a:gd name="T29" fmla="*/ 971 h 1052"/>
                <a:gd name="T30" fmla="*/ 780 w 1173"/>
                <a:gd name="T31" fmla="*/ 1052 h 1052"/>
                <a:gd name="T32" fmla="*/ 876 w 1173"/>
                <a:gd name="T33" fmla="*/ 1052 h 1052"/>
                <a:gd name="T34" fmla="*/ 876 w 1173"/>
                <a:gd name="T35" fmla="*/ 96 h 1052"/>
                <a:gd name="T36" fmla="*/ 1173 w 1173"/>
                <a:gd name="T37" fmla="*/ 96 h 1052"/>
                <a:gd name="T38" fmla="*/ 1173 w 1173"/>
                <a:gd name="T39" fmla="*/ 0 h 1052"/>
                <a:gd name="T40" fmla="*/ 0 w 1173"/>
                <a:gd name="T41"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3" h="1052">
                  <a:moveTo>
                    <a:pt x="0" y="0"/>
                  </a:moveTo>
                  <a:lnTo>
                    <a:pt x="0" y="96"/>
                  </a:lnTo>
                  <a:lnTo>
                    <a:pt x="143" y="96"/>
                  </a:lnTo>
                  <a:lnTo>
                    <a:pt x="143" y="352"/>
                  </a:lnTo>
                  <a:lnTo>
                    <a:pt x="238" y="352"/>
                  </a:lnTo>
                  <a:lnTo>
                    <a:pt x="238" y="96"/>
                  </a:lnTo>
                  <a:lnTo>
                    <a:pt x="780" y="96"/>
                  </a:lnTo>
                  <a:lnTo>
                    <a:pt x="780" y="876"/>
                  </a:lnTo>
                  <a:lnTo>
                    <a:pt x="238" y="876"/>
                  </a:lnTo>
                  <a:lnTo>
                    <a:pt x="238" y="352"/>
                  </a:lnTo>
                  <a:lnTo>
                    <a:pt x="143" y="352"/>
                  </a:lnTo>
                  <a:lnTo>
                    <a:pt x="143" y="1052"/>
                  </a:lnTo>
                  <a:lnTo>
                    <a:pt x="238" y="1052"/>
                  </a:lnTo>
                  <a:lnTo>
                    <a:pt x="238" y="971"/>
                  </a:lnTo>
                  <a:lnTo>
                    <a:pt x="780" y="971"/>
                  </a:lnTo>
                  <a:lnTo>
                    <a:pt x="780" y="1052"/>
                  </a:lnTo>
                  <a:lnTo>
                    <a:pt x="876" y="1052"/>
                  </a:lnTo>
                  <a:lnTo>
                    <a:pt x="876" y="96"/>
                  </a:lnTo>
                  <a:lnTo>
                    <a:pt x="1173" y="96"/>
                  </a:lnTo>
                  <a:lnTo>
                    <a:pt x="1173" y="0"/>
                  </a:lnTo>
                  <a:lnTo>
                    <a:pt x="0" y="0"/>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570570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3" name="Object 5"/>
          <p:cNvGraphicFramePr>
            <a:graphicFrameLocks noChangeAspect="1"/>
          </p:cNvGraphicFramePr>
          <p:nvPr/>
        </p:nvGraphicFramePr>
        <p:xfrm>
          <a:off x="2333525" y="830229"/>
          <a:ext cx="5062538" cy="1122362"/>
        </p:xfrm>
        <a:graphic>
          <a:graphicData uri="http://schemas.openxmlformats.org/presentationml/2006/ole">
            <mc:AlternateContent xmlns:mc="http://schemas.openxmlformats.org/markup-compatibility/2006">
              <mc:Choice xmlns:v="urn:schemas-microsoft-com:vml" Requires="v">
                <p:oleObj name="Equation" r:id="rId2" imgW="3149280" imgH="698400" progId="Equation.DSMT4">
                  <p:embed/>
                </p:oleObj>
              </mc:Choice>
              <mc:Fallback>
                <p:oleObj name="Equation" r:id="rId2" imgW="3149280" imgH="698400" progId="Equation.DSMT4">
                  <p:embed/>
                  <p:pic>
                    <p:nvPicPr>
                      <p:cNvPr id="1741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25" y="830229"/>
                        <a:ext cx="5062538" cy="1122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2333525" y="1953119"/>
          <a:ext cx="5062538" cy="1122363"/>
        </p:xfrm>
        <a:graphic>
          <a:graphicData uri="http://schemas.openxmlformats.org/presentationml/2006/ole">
            <mc:AlternateContent xmlns:mc="http://schemas.openxmlformats.org/markup-compatibility/2006">
              <mc:Choice xmlns:v="urn:schemas-microsoft-com:vml" Requires="v">
                <p:oleObj name="Equation" r:id="rId4" imgW="3149280" imgH="698400" progId="Equation.DSMT4">
                  <p:embed/>
                </p:oleObj>
              </mc:Choice>
              <mc:Fallback>
                <p:oleObj name="Equation" r:id="rId4" imgW="3149280" imgH="698400" progId="Equation.DSMT4">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25" y="1953119"/>
                        <a:ext cx="5062538"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2436713" y="3075482"/>
          <a:ext cx="4959350" cy="1122363"/>
        </p:xfrm>
        <a:graphic>
          <a:graphicData uri="http://schemas.openxmlformats.org/presentationml/2006/ole">
            <mc:AlternateContent xmlns:mc="http://schemas.openxmlformats.org/markup-compatibility/2006">
              <mc:Choice xmlns:v="urn:schemas-microsoft-com:vml" Requires="v">
                <p:oleObj name="Equation" r:id="rId5" imgW="3085920" imgH="698400" progId="Equation.DSMT4">
                  <p:embed/>
                </p:oleObj>
              </mc:Choice>
              <mc:Fallback>
                <p:oleObj name="Equation" r:id="rId5" imgW="3085920" imgH="698400" progId="Equation.DSMT4">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713" y="3075482"/>
                        <a:ext cx="4959350"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3"/>
          <p:cNvSpPr txBox="1">
            <a:spLocks noChangeArrowheads="1"/>
          </p:cNvSpPr>
          <p:nvPr/>
        </p:nvSpPr>
        <p:spPr bwMode="auto">
          <a:xfrm>
            <a:off x="2714335" y="4230855"/>
            <a:ext cx="25393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故有</a:t>
            </a:r>
          </a:p>
        </p:txBody>
      </p:sp>
      <p:graphicFrame>
        <p:nvGraphicFramePr>
          <p:cNvPr id="9" name="Object 4"/>
          <p:cNvGraphicFramePr>
            <a:graphicFrameLocks noChangeAspect="1"/>
          </p:cNvGraphicFramePr>
          <p:nvPr/>
        </p:nvGraphicFramePr>
        <p:xfrm>
          <a:off x="3458862" y="4312699"/>
          <a:ext cx="2231819" cy="357001"/>
        </p:xfrm>
        <a:graphic>
          <a:graphicData uri="http://schemas.openxmlformats.org/presentationml/2006/ole">
            <mc:AlternateContent xmlns:mc="http://schemas.openxmlformats.org/markup-compatibility/2006">
              <mc:Choice xmlns:v="urn:schemas-microsoft-com:vml" Requires="v">
                <p:oleObj name="Equation" r:id="rId7" imgW="1562040" imgH="228600" progId="Equation.DSMT4">
                  <p:embed/>
                </p:oleObj>
              </mc:Choice>
              <mc:Fallback>
                <p:oleObj name="Equation" r:id="rId7" imgW="1562040" imgH="228600" progId="Equation.DSMT4">
                  <p:embed/>
                  <p:pic>
                    <p:nvPicPr>
                      <p:cNvPr id="9" name="Object 4"/>
                      <p:cNvPicPr>
                        <a:picLocks noChangeAspect="1" noChangeArrowheads="1"/>
                      </p:cNvPicPr>
                      <p:nvPr/>
                    </p:nvPicPr>
                    <p:blipFill>
                      <a:blip r:embed="rId8"/>
                      <a:srcRect/>
                      <a:stretch>
                        <a:fillRect/>
                      </a:stretch>
                    </p:blipFill>
                    <p:spPr bwMode="auto">
                      <a:xfrm>
                        <a:off x="3458862" y="4312699"/>
                        <a:ext cx="2231819" cy="357001"/>
                      </a:xfrm>
                      <a:prstGeom prst="rect">
                        <a:avLst/>
                      </a:prstGeom>
                      <a:noFill/>
                    </p:spPr>
                  </p:pic>
                </p:oleObj>
              </mc:Fallback>
            </mc:AlternateContent>
          </a:graphicData>
        </a:graphic>
      </p:graphicFrame>
      <p:sp>
        <p:nvSpPr>
          <p:cNvPr id="10" name="TextBox 5"/>
          <p:cNvSpPr txBox="1">
            <a:spLocks noChangeArrowheads="1"/>
          </p:cNvSpPr>
          <p:nvPr/>
        </p:nvSpPr>
        <p:spPr bwMode="auto">
          <a:xfrm>
            <a:off x="1605650" y="4646898"/>
            <a:ext cx="17443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由此我们有：</a:t>
            </a:r>
          </a:p>
        </p:txBody>
      </p:sp>
      <p:sp>
        <p:nvSpPr>
          <p:cNvPr id="11" name="Rectangle 2"/>
          <p:cNvSpPr>
            <a:spLocks noChangeArrowheads="1"/>
          </p:cNvSpPr>
          <p:nvPr/>
        </p:nvSpPr>
        <p:spPr bwMode="auto">
          <a:xfrm>
            <a:off x="3151493" y="4690963"/>
            <a:ext cx="3045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dirty="0">
                <a:solidFill>
                  <a:srgbClr val="0000FF"/>
                </a:solidFill>
                <a:latin typeface="+mn-ea"/>
                <a:ea typeface="+mn-ea"/>
              </a:rPr>
              <a:t> </a:t>
            </a:r>
            <a:r>
              <a:rPr lang="zh-CN" altLang="en-US" sz="2000" dirty="0">
                <a:solidFill>
                  <a:srgbClr val="0000FF"/>
                </a:solidFill>
                <a:latin typeface="+mn-ea"/>
                <a:ea typeface="+mn-ea"/>
              </a:rPr>
              <a:t>利用初等变换求逆矩阵</a:t>
            </a:r>
          </a:p>
        </p:txBody>
      </p:sp>
      <p:graphicFrame>
        <p:nvGraphicFramePr>
          <p:cNvPr id="12" name="Object 3"/>
          <p:cNvGraphicFramePr>
            <a:graphicFrameLocks noChangeAspect="1"/>
          </p:cNvGraphicFramePr>
          <p:nvPr/>
        </p:nvGraphicFramePr>
        <p:xfrm>
          <a:off x="1775907" y="5109526"/>
          <a:ext cx="3443758" cy="367592"/>
        </p:xfrm>
        <a:graphic>
          <a:graphicData uri="http://schemas.openxmlformats.org/presentationml/2006/ole">
            <mc:AlternateContent xmlns:mc="http://schemas.openxmlformats.org/markup-compatibility/2006">
              <mc:Choice xmlns:v="urn:schemas-microsoft-com:vml" Requires="v">
                <p:oleObj name="Equation" r:id="rId9" imgW="2260440" imgH="241200" progId="Equation.DSMT4">
                  <p:embed/>
                </p:oleObj>
              </mc:Choice>
              <mc:Fallback>
                <p:oleObj name="Equation" r:id="rId9" imgW="2260440" imgH="241200" progId="Equation.DSMT4">
                  <p:embed/>
                  <p:pic>
                    <p:nvPicPr>
                      <p:cNvPr id="12" name="Object 3"/>
                      <p:cNvPicPr>
                        <a:picLocks noChangeAspect="1" noChangeArrowheads="1"/>
                      </p:cNvPicPr>
                      <p:nvPr/>
                    </p:nvPicPr>
                    <p:blipFill>
                      <a:blip r:embed="rId10"/>
                      <a:srcRect/>
                      <a:stretch>
                        <a:fillRect/>
                      </a:stretch>
                    </p:blipFill>
                    <p:spPr bwMode="auto">
                      <a:xfrm>
                        <a:off x="1775907" y="5109526"/>
                        <a:ext cx="3443758" cy="367592"/>
                      </a:xfrm>
                      <a:prstGeom prst="rect">
                        <a:avLst/>
                      </a:prstGeom>
                      <a:noFill/>
                    </p:spPr>
                  </p:pic>
                </p:oleObj>
              </mc:Fallback>
            </mc:AlternateContent>
          </a:graphicData>
        </a:graphic>
      </p:graphicFrame>
      <p:graphicFrame>
        <p:nvGraphicFramePr>
          <p:cNvPr id="13" name="Object 4"/>
          <p:cNvGraphicFramePr>
            <a:graphicFrameLocks noChangeAspect="1"/>
          </p:cNvGraphicFramePr>
          <p:nvPr/>
        </p:nvGraphicFramePr>
        <p:xfrm>
          <a:off x="5219665" y="5102713"/>
          <a:ext cx="1954042" cy="365173"/>
        </p:xfrm>
        <a:graphic>
          <a:graphicData uri="http://schemas.openxmlformats.org/presentationml/2006/ole">
            <mc:AlternateContent xmlns:mc="http://schemas.openxmlformats.org/markup-compatibility/2006">
              <mc:Choice xmlns:v="urn:schemas-microsoft-com:vml" Requires="v">
                <p:oleObj name="Equation" r:id="rId11" imgW="1282680" imgH="241200" progId="Equation.DSMT4">
                  <p:embed/>
                </p:oleObj>
              </mc:Choice>
              <mc:Fallback>
                <p:oleObj name="Equation" r:id="rId11" imgW="1282680" imgH="241200" progId="Equation.DSMT4">
                  <p:embed/>
                  <p:pic>
                    <p:nvPicPr>
                      <p:cNvPr id="13" name="Object 4"/>
                      <p:cNvPicPr>
                        <a:picLocks noChangeAspect="1" noChangeArrowheads="1"/>
                      </p:cNvPicPr>
                      <p:nvPr/>
                    </p:nvPicPr>
                    <p:blipFill>
                      <a:blip r:embed="rId12"/>
                      <a:srcRect/>
                      <a:stretch>
                        <a:fillRect/>
                      </a:stretch>
                    </p:blipFill>
                    <p:spPr bwMode="auto">
                      <a:xfrm>
                        <a:off x="5219665" y="5102713"/>
                        <a:ext cx="1954042" cy="365173"/>
                      </a:xfrm>
                      <a:prstGeom prst="rect">
                        <a:avLst/>
                      </a:prstGeom>
                      <a:noFill/>
                    </p:spPr>
                  </p:pic>
                </p:oleObj>
              </mc:Fallback>
            </mc:AlternateContent>
          </a:graphicData>
        </a:graphic>
      </p:graphicFrame>
      <p:graphicFrame>
        <p:nvGraphicFramePr>
          <p:cNvPr id="14" name="Object 5"/>
          <p:cNvGraphicFramePr>
            <a:graphicFrameLocks noChangeAspect="1"/>
          </p:cNvGraphicFramePr>
          <p:nvPr/>
        </p:nvGraphicFramePr>
        <p:xfrm>
          <a:off x="7173707" y="5109526"/>
          <a:ext cx="2360613" cy="368300"/>
        </p:xfrm>
        <a:graphic>
          <a:graphicData uri="http://schemas.openxmlformats.org/presentationml/2006/ole">
            <mc:AlternateContent xmlns:mc="http://schemas.openxmlformats.org/markup-compatibility/2006">
              <mc:Choice xmlns:v="urn:schemas-microsoft-com:vml" Requires="v">
                <p:oleObj name="Equation" r:id="rId13" imgW="1549080" imgH="241200" progId="Equation.DSMT4">
                  <p:embed/>
                </p:oleObj>
              </mc:Choice>
              <mc:Fallback>
                <p:oleObj name="Equation" r:id="rId13" imgW="1549080" imgH="241200" progId="Equation.DSMT4">
                  <p:embed/>
                  <p:pic>
                    <p:nvPicPr>
                      <p:cNvPr id="14" name="Object 5"/>
                      <p:cNvPicPr>
                        <a:picLocks noChangeAspect="1" noChangeArrowheads="1"/>
                      </p:cNvPicPr>
                      <p:nvPr/>
                    </p:nvPicPr>
                    <p:blipFill>
                      <a:blip r:embed="rId14"/>
                      <a:srcRect/>
                      <a:stretch>
                        <a:fillRect/>
                      </a:stretch>
                    </p:blipFill>
                    <p:spPr bwMode="auto">
                      <a:xfrm>
                        <a:off x="7173707" y="5109526"/>
                        <a:ext cx="2360613" cy="368300"/>
                      </a:xfrm>
                      <a:prstGeom prst="rect">
                        <a:avLst/>
                      </a:prstGeom>
                      <a:noFill/>
                    </p:spPr>
                  </p:pic>
                </p:oleObj>
              </mc:Fallback>
            </mc:AlternateContent>
          </a:graphicData>
        </a:graphic>
      </p:graphicFrame>
      <p:grpSp>
        <p:nvGrpSpPr>
          <p:cNvPr id="15" name="组合 14"/>
          <p:cNvGrpSpPr/>
          <p:nvPr/>
        </p:nvGrpSpPr>
        <p:grpSpPr>
          <a:xfrm>
            <a:off x="6624781" y="5621997"/>
            <a:ext cx="836533" cy="383265"/>
            <a:chOff x="5180013" y="2297364"/>
            <a:chExt cx="836533" cy="383265"/>
          </a:xfrm>
        </p:grpSpPr>
        <p:graphicFrame>
          <p:nvGraphicFramePr>
            <p:cNvPr id="16" name="Object 7"/>
            <p:cNvGraphicFramePr>
              <a:graphicFrameLocks noChangeAspect="1"/>
            </p:cNvGraphicFramePr>
            <p:nvPr/>
          </p:nvGraphicFramePr>
          <p:xfrm>
            <a:off x="5180013" y="2297364"/>
            <a:ext cx="836533" cy="383265"/>
          </p:xfrm>
          <a:graphic>
            <a:graphicData uri="http://schemas.openxmlformats.org/presentationml/2006/ole">
              <mc:AlternateContent xmlns:mc="http://schemas.openxmlformats.org/markup-compatibility/2006">
                <mc:Choice xmlns:v="urn:schemas-microsoft-com:vml" Requires="v">
                  <p:oleObj name="Equation" r:id="rId15" imgW="609480" imgH="279360" progId="Equation.DSMT4">
                    <p:embed/>
                  </p:oleObj>
                </mc:Choice>
                <mc:Fallback>
                  <p:oleObj name="Equation" r:id="rId15" imgW="609480" imgH="279360" progId="Equation.DSMT4">
                    <p:embed/>
                    <p:pic>
                      <p:nvPicPr>
                        <p:cNvPr id="16" name="Object 7"/>
                        <p:cNvPicPr>
                          <a:picLocks noChangeAspect="1" noChangeArrowheads="1"/>
                        </p:cNvPicPr>
                        <p:nvPr/>
                      </p:nvPicPr>
                      <p:blipFill>
                        <a:blip r:embed="rId16"/>
                        <a:srcRect/>
                        <a:stretch>
                          <a:fillRect/>
                        </a:stretch>
                      </p:blipFill>
                      <p:spPr bwMode="auto">
                        <a:xfrm>
                          <a:off x="5180013" y="2297364"/>
                          <a:ext cx="836533" cy="383265"/>
                        </a:xfrm>
                        <a:prstGeom prst="rect">
                          <a:avLst/>
                        </a:prstGeom>
                        <a:noFill/>
                      </p:spPr>
                    </p:pic>
                  </p:oleObj>
                </mc:Fallback>
              </mc:AlternateContent>
            </a:graphicData>
          </a:graphic>
        </p:graphicFrame>
        <p:sp>
          <p:nvSpPr>
            <p:cNvPr id="17" name="Line 8"/>
            <p:cNvSpPr>
              <a:spLocks noChangeShapeType="1"/>
            </p:cNvSpPr>
            <p:nvPr/>
          </p:nvSpPr>
          <p:spPr bwMode="auto">
            <a:xfrm flipH="1">
              <a:off x="5498337" y="2344291"/>
              <a:ext cx="4829" cy="258393"/>
            </a:xfrm>
            <a:prstGeom prst="line">
              <a:avLst/>
            </a:prstGeom>
            <a:noFill/>
            <a:ln w="38100">
              <a:solidFill>
                <a:srgbClr val="FF66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18" name="组合 17"/>
          <p:cNvGrpSpPr/>
          <p:nvPr/>
        </p:nvGrpSpPr>
        <p:grpSpPr>
          <a:xfrm>
            <a:off x="3617268" y="5566183"/>
            <a:ext cx="2976563" cy="449263"/>
            <a:chOff x="2172500" y="2241550"/>
            <a:chExt cx="2976563" cy="449263"/>
          </a:xfrm>
        </p:grpSpPr>
        <p:graphicFrame>
          <p:nvGraphicFramePr>
            <p:cNvPr id="19" name="Object 10"/>
            <p:cNvGraphicFramePr>
              <a:graphicFrameLocks noChangeAspect="1"/>
            </p:cNvGraphicFramePr>
            <p:nvPr/>
          </p:nvGraphicFramePr>
          <p:xfrm>
            <a:off x="2172500" y="2241550"/>
            <a:ext cx="2976563" cy="449263"/>
          </p:xfrm>
          <a:graphic>
            <a:graphicData uri="http://schemas.openxmlformats.org/presentationml/2006/ole">
              <mc:AlternateContent xmlns:mc="http://schemas.openxmlformats.org/markup-compatibility/2006">
                <mc:Choice xmlns:v="urn:schemas-microsoft-com:vml" Requires="v">
                  <p:oleObj name="Equation" r:id="rId17" imgW="1752480" imgH="266400" progId="Equation.DSMT4">
                    <p:embed/>
                  </p:oleObj>
                </mc:Choice>
                <mc:Fallback>
                  <p:oleObj name="Equation" r:id="rId17" imgW="1752480" imgH="266400" progId="Equation.DSMT4">
                    <p:embed/>
                    <p:pic>
                      <p:nvPicPr>
                        <p:cNvPr id="19" name="Object 10"/>
                        <p:cNvPicPr>
                          <a:picLocks noChangeAspect="1" noChangeArrowheads="1"/>
                        </p:cNvPicPr>
                        <p:nvPr/>
                      </p:nvPicPr>
                      <p:blipFill>
                        <a:blip r:embed="rId18"/>
                        <a:srcRect/>
                        <a:stretch>
                          <a:fillRect/>
                        </a:stretch>
                      </p:blipFill>
                      <p:spPr bwMode="auto">
                        <a:xfrm>
                          <a:off x="2172500" y="2241550"/>
                          <a:ext cx="2976563" cy="449263"/>
                        </a:xfrm>
                        <a:prstGeom prst="rect">
                          <a:avLst/>
                        </a:prstGeom>
                        <a:noFill/>
                      </p:spPr>
                    </p:pic>
                  </p:oleObj>
                </mc:Fallback>
              </mc:AlternateContent>
            </a:graphicData>
          </a:graphic>
        </p:graphicFrame>
        <p:sp>
          <p:nvSpPr>
            <p:cNvPr id="20" name="Line 11"/>
            <p:cNvSpPr>
              <a:spLocks noChangeShapeType="1"/>
            </p:cNvSpPr>
            <p:nvPr/>
          </p:nvSpPr>
          <p:spPr bwMode="auto">
            <a:xfrm flipH="1">
              <a:off x="3715353" y="2334164"/>
              <a:ext cx="10442" cy="268520"/>
            </a:xfrm>
            <a:prstGeom prst="line">
              <a:avLst/>
            </a:prstGeom>
            <a:noFill/>
            <a:ln w="38100">
              <a:solidFill>
                <a:srgbClr val="FF66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21" name="组合 20"/>
          <p:cNvGrpSpPr/>
          <p:nvPr/>
        </p:nvGrpSpPr>
        <p:grpSpPr>
          <a:xfrm>
            <a:off x="2192046" y="6159373"/>
            <a:ext cx="8406348" cy="381000"/>
            <a:chOff x="2075565" y="3239504"/>
            <a:chExt cx="8406348" cy="381000"/>
          </a:xfrm>
        </p:grpSpPr>
        <p:graphicFrame>
          <p:nvGraphicFramePr>
            <p:cNvPr id="22" name="Object 13"/>
            <p:cNvGraphicFramePr>
              <a:graphicFrameLocks noChangeAspect="1"/>
            </p:cNvGraphicFramePr>
            <p:nvPr/>
          </p:nvGraphicFramePr>
          <p:xfrm>
            <a:off x="2075565" y="3239504"/>
            <a:ext cx="8406348" cy="324796"/>
          </p:xfrm>
          <a:graphic>
            <a:graphicData uri="http://schemas.openxmlformats.org/presentationml/2006/ole">
              <mc:AlternateContent xmlns:mc="http://schemas.openxmlformats.org/markup-compatibility/2006">
                <mc:Choice xmlns:v="urn:schemas-microsoft-com:vml" Requires="v">
                  <p:oleObj name="Equation" r:id="rId19" imgW="5867280" imgH="228600" progId="Equation.DSMT4">
                    <p:embed/>
                  </p:oleObj>
                </mc:Choice>
                <mc:Fallback>
                  <p:oleObj name="Equation" r:id="rId19" imgW="5867280" imgH="228600" progId="Equation.DSMT4">
                    <p:embed/>
                    <p:pic>
                      <p:nvPicPr>
                        <p:cNvPr id="22" name="Object 13"/>
                        <p:cNvPicPr>
                          <a:picLocks noChangeAspect="1" noChangeArrowheads="1"/>
                        </p:cNvPicPr>
                        <p:nvPr/>
                      </p:nvPicPr>
                      <p:blipFill>
                        <a:blip r:embed="rId20"/>
                        <a:srcRect/>
                        <a:stretch>
                          <a:fillRect/>
                        </a:stretch>
                      </p:blipFill>
                      <p:spPr bwMode="auto">
                        <a:xfrm>
                          <a:off x="2075565" y="3239504"/>
                          <a:ext cx="8406348" cy="324796"/>
                        </a:xfrm>
                        <a:prstGeom prst="rect">
                          <a:avLst/>
                        </a:prstGeom>
                        <a:noFill/>
                      </p:spPr>
                    </p:pic>
                  </p:oleObj>
                </mc:Fallback>
              </mc:AlternateContent>
            </a:graphicData>
          </a:graphic>
        </p:graphicFrame>
        <p:sp>
          <p:nvSpPr>
            <p:cNvPr id="23" name="Line 14"/>
            <p:cNvSpPr>
              <a:spLocks noChangeShapeType="1"/>
            </p:cNvSpPr>
            <p:nvPr/>
          </p:nvSpPr>
          <p:spPr bwMode="auto">
            <a:xfrm>
              <a:off x="4458291" y="3239504"/>
              <a:ext cx="0" cy="38100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Tree>
    <p:extLst>
      <p:ext uri="{BB962C8B-B14F-4D97-AF65-F5344CB8AC3E}">
        <p14:creationId xmlns:p14="http://schemas.microsoft.com/office/powerpoint/2010/main" val="7205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Text Box 3"/>
          <p:cNvSpPr txBox="1">
            <a:spLocks noChangeArrowheads="1"/>
          </p:cNvSpPr>
          <p:nvPr/>
        </p:nvSpPr>
        <p:spPr bwMode="auto">
          <a:xfrm>
            <a:off x="543490" y="2457256"/>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a:solidFill>
                  <a:srgbClr val="0000FF"/>
                </a:solidFill>
                <a:latin typeface="+mn-ea"/>
                <a:ea typeface="+mn-ea"/>
              </a:rPr>
              <a:t> </a:t>
            </a:r>
            <a:r>
              <a:rPr lang="zh-CN" altLang="en-US" sz="2000">
                <a:solidFill>
                  <a:srgbClr val="0000FF"/>
                </a:solidFill>
                <a:latin typeface="+mn-ea"/>
                <a:ea typeface="+mn-ea"/>
              </a:rPr>
              <a:t>解</a:t>
            </a:r>
          </a:p>
        </p:txBody>
      </p:sp>
      <p:grpSp>
        <p:nvGrpSpPr>
          <p:cNvPr id="2" name="Group 5"/>
          <p:cNvGrpSpPr>
            <a:grpSpLocks/>
          </p:cNvGrpSpPr>
          <p:nvPr/>
        </p:nvGrpSpPr>
        <p:grpSpPr bwMode="auto">
          <a:xfrm>
            <a:off x="5431548" y="2181345"/>
            <a:ext cx="2581308" cy="1026111"/>
            <a:chOff x="2267" y="2732"/>
            <a:chExt cx="2053" cy="960"/>
          </a:xfrm>
        </p:grpSpPr>
        <p:graphicFrame>
          <p:nvGraphicFramePr>
            <p:cNvPr id="26633" name="Object 6"/>
            <p:cNvGraphicFramePr>
              <a:graphicFrameLocks noChangeAspect="1"/>
            </p:cNvGraphicFramePr>
            <p:nvPr/>
          </p:nvGraphicFramePr>
          <p:xfrm>
            <a:off x="2267" y="2736"/>
            <a:ext cx="2053" cy="952"/>
          </p:xfrm>
          <a:graphic>
            <a:graphicData uri="http://schemas.openxmlformats.org/presentationml/2006/ole">
              <mc:AlternateContent xmlns:mc="http://schemas.openxmlformats.org/markup-compatibility/2006">
                <mc:Choice xmlns:v="urn:schemas-microsoft-com:vml" Requires="v">
                  <p:oleObj name="Equation" r:id="rId2" imgW="3924000" imgH="1511280" progId="Equation.3">
                    <p:embed/>
                  </p:oleObj>
                </mc:Choice>
                <mc:Fallback>
                  <p:oleObj name="Equation" r:id="rId2" imgW="3924000" imgH="1511280" progId="Equation.3">
                    <p:embed/>
                    <p:pic>
                      <p:nvPicPr>
                        <p:cNvPr id="26633"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2736"/>
                          <a:ext cx="205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6" name="Line 7"/>
            <p:cNvSpPr>
              <a:spLocks noChangeShapeType="1"/>
            </p:cNvSpPr>
            <p:nvPr/>
          </p:nvSpPr>
          <p:spPr bwMode="auto">
            <a:xfrm>
              <a:off x="3368" y="2732"/>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组合 7"/>
          <p:cNvGrpSpPr/>
          <p:nvPr/>
        </p:nvGrpSpPr>
        <p:grpSpPr>
          <a:xfrm>
            <a:off x="1312933" y="2116186"/>
            <a:ext cx="2914049" cy="1091270"/>
            <a:chOff x="1743375" y="2433820"/>
            <a:chExt cx="2914049" cy="1091270"/>
          </a:xfrm>
        </p:grpSpPr>
        <p:graphicFrame>
          <p:nvGraphicFramePr>
            <p:cNvPr id="26632" name="Object 9"/>
            <p:cNvGraphicFramePr>
              <a:graphicFrameLocks noChangeAspect="1"/>
            </p:cNvGraphicFramePr>
            <p:nvPr/>
          </p:nvGraphicFramePr>
          <p:xfrm>
            <a:off x="1743375" y="2439434"/>
            <a:ext cx="2914049" cy="1085656"/>
          </p:xfrm>
          <a:graphic>
            <a:graphicData uri="http://schemas.openxmlformats.org/presentationml/2006/ole">
              <mc:AlternateContent xmlns:mc="http://schemas.openxmlformats.org/markup-compatibility/2006">
                <mc:Choice xmlns:v="urn:schemas-microsoft-com:vml" Requires="v">
                  <p:oleObj name="Equation" r:id="rId4" imgW="4457520" imgH="1511280" progId="Equation.3">
                    <p:embed/>
                  </p:oleObj>
                </mc:Choice>
                <mc:Fallback>
                  <p:oleObj name="Equation" r:id="rId4" imgW="4457520" imgH="1511280" progId="Equation.3">
                    <p:embed/>
                    <p:pic>
                      <p:nvPicPr>
                        <p:cNvPr id="26632"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3375" y="2439434"/>
                          <a:ext cx="2914049" cy="1085656"/>
                        </a:xfrm>
                        <a:prstGeom prst="rect">
                          <a:avLst/>
                        </a:prstGeom>
                        <a:noFill/>
                      </p:spPr>
                    </p:pic>
                  </p:oleObj>
                </mc:Fallback>
              </mc:AlternateContent>
            </a:graphicData>
          </a:graphic>
        </p:graphicFrame>
        <p:sp>
          <p:nvSpPr>
            <p:cNvPr id="26644" name="Line 10"/>
            <p:cNvSpPr>
              <a:spLocks noChangeShapeType="1"/>
            </p:cNvSpPr>
            <p:nvPr/>
          </p:nvSpPr>
          <p:spPr bwMode="auto">
            <a:xfrm>
              <a:off x="3657599" y="2433820"/>
              <a:ext cx="9625" cy="1091270"/>
            </a:xfrm>
            <a:prstGeom prst="line">
              <a:avLst/>
            </a:prstGeom>
            <a:noFill/>
            <a:ln w="1905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5" name="Line 11"/>
            <p:cNvSpPr>
              <a:spLocks noChangeShapeType="1"/>
            </p:cNvSpPr>
            <p:nvPr/>
          </p:nvSpPr>
          <p:spPr bwMode="auto">
            <a:xfrm>
              <a:off x="2077605" y="2774890"/>
              <a:ext cx="0" cy="393796"/>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21"/>
          <p:cNvGrpSpPr>
            <a:grpSpLocks/>
          </p:cNvGrpSpPr>
          <p:nvPr/>
        </p:nvGrpSpPr>
        <p:grpSpPr bwMode="auto">
          <a:xfrm>
            <a:off x="4293958" y="2291611"/>
            <a:ext cx="1143000" cy="754063"/>
            <a:chOff x="1200" y="2961"/>
            <a:chExt cx="720" cy="475"/>
          </a:xfrm>
        </p:grpSpPr>
        <p:graphicFrame>
          <p:nvGraphicFramePr>
            <p:cNvPr id="26630" name="Object 13"/>
            <p:cNvGraphicFramePr>
              <a:graphicFrameLocks noChangeAspect="1"/>
            </p:cNvGraphicFramePr>
            <p:nvPr/>
          </p:nvGraphicFramePr>
          <p:xfrm>
            <a:off x="1281" y="2961"/>
            <a:ext cx="518" cy="214"/>
          </p:xfrm>
          <a:graphic>
            <a:graphicData uri="http://schemas.openxmlformats.org/presentationml/2006/ole">
              <mc:AlternateContent xmlns:mc="http://schemas.openxmlformats.org/markup-compatibility/2006">
                <mc:Choice xmlns:v="urn:schemas-microsoft-com:vml" Requires="v">
                  <p:oleObj name="Equation" r:id="rId6" imgW="1015920" imgH="419040" progId="Equation.3">
                    <p:embed/>
                  </p:oleObj>
                </mc:Choice>
                <mc:Fallback>
                  <p:oleObj name="Equation" r:id="rId6" imgW="1015920" imgH="419040" progId="Equation.3">
                    <p:embed/>
                    <p:pic>
                      <p:nvPicPr>
                        <p:cNvPr id="2663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 y="2961"/>
                          <a:ext cx="518" cy="214"/>
                        </a:xfrm>
                        <a:prstGeom prst="rect">
                          <a:avLst/>
                        </a:prstGeom>
                        <a:noFill/>
                      </p:spPr>
                    </p:pic>
                  </p:oleObj>
                </mc:Fallback>
              </mc:AlternateContent>
            </a:graphicData>
          </a:graphic>
        </p:graphicFrame>
        <p:graphicFrame>
          <p:nvGraphicFramePr>
            <p:cNvPr id="26631" name="Object 14"/>
            <p:cNvGraphicFramePr>
              <a:graphicFrameLocks noChangeAspect="1"/>
            </p:cNvGraphicFramePr>
            <p:nvPr/>
          </p:nvGraphicFramePr>
          <p:xfrm>
            <a:off x="1281" y="3216"/>
            <a:ext cx="518" cy="220"/>
          </p:xfrm>
          <a:graphic>
            <a:graphicData uri="http://schemas.openxmlformats.org/presentationml/2006/ole">
              <mc:AlternateContent xmlns:mc="http://schemas.openxmlformats.org/markup-compatibility/2006">
                <mc:Choice xmlns:v="urn:schemas-microsoft-com:vml" Requires="v">
                  <p:oleObj name="Equation" r:id="rId8" imgW="1015920" imgH="431640" progId="Equation.3">
                    <p:embed/>
                  </p:oleObj>
                </mc:Choice>
                <mc:Fallback>
                  <p:oleObj name="Equation" r:id="rId8" imgW="1015920" imgH="431640" progId="Equation.3">
                    <p:embed/>
                    <p:pic>
                      <p:nvPicPr>
                        <p:cNvPr id="26631"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1" y="3216"/>
                          <a:ext cx="518" cy="220"/>
                        </a:xfrm>
                        <a:prstGeom prst="rect">
                          <a:avLst/>
                        </a:prstGeom>
                        <a:noFill/>
                      </p:spPr>
                    </p:pic>
                  </p:oleObj>
                </mc:Fallback>
              </mc:AlternateContent>
            </a:graphicData>
          </a:graphic>
        </p:graphicFrame>
        <p:sp>
          <p:nvSpPr>
            <p:cNvPr id="26643" name="Line 20"/>
            <p:cNvSpPr>
              <a:spLocks noChangeShapeType="1"/>
            </p:cNvSpPr>
            <p:nvPr/>
          </p:nvSpPr>
          <p:spPr bwMode="auto">
            <a:xfrm>
              <a:off x="1200" y="321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23"/>
          <p:cNvGrpSpPr>
            <a:grpSpLocks/>
          </p:cNvGrpSpPr>
          <p:nvPr/>
        </p:nvGrpSpPr>
        <p:grpSpPr bwMode="auto">
          <a:xfrm>
            <a:off x="8083646" y="2357531"/>
            <a:ext cx="1066800" cy="661988"/>
            <a:chOff x="3896" y="2573"/>
            <a:chExt cx="672" cy="417"/>
          </a:xfrm>
        </p:grpSpPr>
        <p:graphicFrame>
          <p:nvGraphicFramePr>
            <p:cNvPr id="26628" name="Object 17"/>
            <p:cNvGraphicFramePr>
              <a:graphicFrameLocks noChangeAspect="1"/>
            </p:cNvGraphicFramePr>
            <p:nvPr/>
          </p:nvGraphicFramePr>
          <p:xfrm>
            <a:off x="4012" y="2573"/>
            <a:ext cx="362" cy="181"/>
          </p:xfrm>
          <a:graphic>
            <a:graphicData uri="http://schemas.openxmlformats.org/presentationml/2006/ole">
              <mc:AlternateContent xmlns:mc="http://schemas.openxmlformats.org/markup-compatibility/2006">
                <mc:Choice xmlns:v="urn:schemas-microsoft-com:vml" Requires="v">
                  <p:oleObj name="Equation" r:id="rId10" imgW="838080" imgH="419040" progId="Equation.3">
                    <p:embed/>
                  </p:oleObj>
                </mc:Choice>
                <mc:Fallback>
                  <p:oleObj name="Equation" r:id="rId10" imgW="838080" imgH="419040" progId="Equation.3">
                    <p:embed/>
                    <p:pic>
                      <p:nvPicPr>
                        <p:cNvPr id="26628"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2" y="2573"/>
                          <a:ext cx="362" cy="181"/>
                        </a:xfrm>
                        <a:prstGeom prst="rect">
                          <a:avLst/>
                        </a:prstGeom>
                        <a:noFill/>
                      </p:spPr>
                    </p:pic>
                  </p:oleObj>
                </mc:Fallback>
              </mc:AlternateContent>
            </a:graphicData>
          </a:graphic>
        </p:graphicFrame>
        <p:graphicFrame>
          <p:nvGraphicFramePr>
            <p:cNvPr id="26629" name="Object 18"/>
            <p:cNvGraphicFramePr>
              <a:graphicFrameLocks noChangeAspect="1"/>
            </p:cNvGraphicFramePr>
            <p:nvPr/>
          </p:nvGraphicFramePr>
          <p:xfrm>
            <a:off x="3967" y="2784"/>
            <a:ext cx="407" cy="206"/>
          </p:xfrm>
          <a:graphic>
            <a:graphicData uri="http://schemas.openxmlformats.org/presentationml/2006/ole">
              <mc:AlternateContent xmlns:mc="http://schemas.openxmlformats.org/markup-compatibility/2006">
                <mc:Choice xmlns:v="urn:schemas-microsoft-com:vml" Requires="v">
                  <p:oleObj name="Equation" r:id="rId12" imgW="850680" imgH="431640" progId="Equation.3">
                    <p:embed/>
                  </p:oleObj>
                </mc:Choice>
                <mc:Fallback>
                  <p:oleObj name="Equation" r:id="rId12" imgW="850680" imgH="431640" progId="Equation.3">
                    <p:embed/>
                    <p:pic>
                      <p:nvPicPr>
                        <p:cNvPr id="2662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7" y="2784"/>
                          <a:ext cx="407" cy="206"/>
                        </a:xfrm>
                        <a:prstGeom prst="rect">
                          <a:avLst/>
                        </a:prstGeom>
                        <a:noFill/>
                      </p:spPr>
                    </p:pic>
                  </p:oleObj>
                </mc:Fallback>
              </mc:AlternateContent>
            </a:graphicData>
          </a:graphic>
        </p:graphicFrame>
        <p:sp>
          <p:nvSpPr>
            <p:cNvPr id="26642" name="Line 22"/>
            <p:cNvSpPr>
              <a:spLocks noChangeShapeType="1"/>
            </p:cNvSpPr>
            <p:nvPr/>
          </p:nvSpPr>
          <p:spPr bwMode="auto">
            <a:xfrm>
              <a:off x="3896" y="2784"/>
              <a:ext cx="67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4"/>
          <p:cNvGrpSpPr>
            <a:grpSpLocks/>
          </p:cNvGrpSpPr>
          <p:nvPr/>
        </p:nvGrpSpPr>
        <p:grpSpPr bwMode="auto">
          <a:xfrm>
            <a:off x="9152502" y="2291611"/>
            <a:ext cx="2609056" cy="1037122"/>
            <a:chOff x="1945" y="576"/>
            <a:chExt cx="1943" cy="960"/>
          </a:xfrm>
        </p:grpSpPr>
        <p:graphicFrame>
          <p:nvGraphicFramePr>
            <p:cNvPr id="26627" name="Object 25"/>
            <p:cNvGraphicFramePr>
              <a:graphicFrameLocks noChangeAspect="1"/>
            </p:cNvGraphicFramePr>
            <p:nvPr/>
          </p:nvGraphicFramePr>
          <p:xfrm>
            <a:off x="1945" y="576"/>
            <a:ext cx="1943" cy="952"/>
          </p:xfrm>
          <a:graphic>
            <a:graphicData uri="http://schemas.openxmlformats.org/presentationml/2006/ole">
              <mc:AlternateContent xmlns:mc="http://schemas.openxmlformats.org/markup-compatibility/2006">
                <mc:Choice xmlns:v="urn:schemas-microsoft-com:vml" Requires="v">
                  <p:oleObj name="Equation" r:id="rId14" imgW="4178160" imgH="1511280" progId="Equation.3">
                    <p:embed/>
                  </p:oleObj>
                </mc:Choice>
                <mc:Fallback>
                  <p:oleObj name="Equation" r:id="rId14" imgW="4178160" imgH="1511280" progId="Equation.3">
                    <p:embed/>
                    <p:pic>
                      <p:nvPicPr>
                        <p:cNvPr id="26627"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5" y="576"/>
                          <a:ext cx="194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41" name="Line 26"/>
            <p:cNvSpPr>
              <a:spLocks noChangeShapeType="1"/>
            </p:cNvSpPr>
            <p:nvPr/>
          </p:nvSpPr>
          <p:spPr bwMode="auto">
            <a:xfrm>
              <a:off x="2932" y="576"/>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组合 6"/>
          <p:cNvGrpSpPr/>
          <p:nvPr/>
        </p:nvGrpSpPr>
        <p:grpSpPr>
          <a:xfrm>
            <a:off x="969252" y="830263"/>
            <a:ext cx="4462296" cy="1181100"/>
            <a:chOff x="3295667" y="647700"/>
            <a:chExt cx="4462296" cy="1181100"/>
          </a:xfrm>
        </p:grpSpPr>
        <p:graphicFrame>
          <p:nvGraphicFramePr>
            <p:cNvPr id="26626" name="Object 2"/>
            <p:cNvGraphicFramePr>
              <a:graphicFrameLocks noChangeAspect="1"/>
            </p:cNvGraphicFramePr>
            <p:nvPr/>
          </p:nvGraphicFramePr>
          <p:xfrm>
            <a:off x="4851399" y="647700"/>
            <a:ext cx="1675015" cy="1181100"/>
          </p:xfrm>
          <a:graphic>
            <a:graphicData uri="http://schemas.openxmlformats.org/presentationml/2006/ole">
              <mc:AlternateContent xmlns:mc="http://schemas.openxmlformats.org/markup-compatibility/2006">
                <mc:Choice xmlns:v="urn:schemas-microsoft-com:vml" Requires="v">
                  <p:oleObj name="Equation" r:id="rId16" imgW="990360" imgH="698400" progId="Equation.DSMT4">
                    <p:embed/>
                  </p:oleObj>
                </mc:Choice>
                <mc:Fallback>
                  <p:oleObj name="Equation" r:id="rId16" imgW="990360" imgH="698400" progId="Equation.DSMT4">
                    <p:embed/>
                    <p:pic>
                      <p:nvPicPr>
                        <p:cNvPr id="26626" name="Object 2"/>
                        <p:cNvPicPr>
                          <a:picLocks noChangeAspect="1" noChangeArrowheads="1"/>
                        </p:cNvPicPr>
                        <p:nvPr/>
                      </p:nvPicPr>
                      <p:blipFill>
                        <a:blip r:embed="rId17"/>
                        <a:srcRect/>
                        <a:stretch>
                          <a:fillRect/>
                        </a:stretch>
                      </p:blipFill>
                      <p:spPr bwMode="auto">
                        <a:xfrm>
                          <a:off x="4851399" y="647700"/>
                          <a:ext cx="1675015" cy="1181100"/>
                        </a:xfrm>
                        <a:prstGeom prst="rect">
                          <a:avLst/>
                        </a:prstGeom>
                        <a:noFill/>
                      </p:spPr>
                    </p:pic>
                  </p:oleObj>
                </mc:Fallback>
              </mc:AlternateContent>
            </a:graphicData>
          </a:graphic>
        </p:graphicFrame>
        <p:sp>
          <p:nvSpPr>
            <p:cNvPr id="26635" name="Text Box 4"/>
            <p:cNvSpPr txBox="1">
              <a:spLocks noChangeArrowheads="1"/>
            </p:cNvSpPr>
            <p:nvPr/>
          </p:nvSpPr>
          <p:spPr bwMode="auto">
            <a:xfrm>
              <a:off x="3295667" y="1026487"/>
              <a:ext cx="4462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1.11.6 </a:t>
              </a:r>
              <a:r>
                <a:rPr lang="zh-CN" altLang="en-US" sz="2000" dirty="0">
                  <a:latin typeface="+mn-ea"/>
                  <a:ea typeface="+mn-ea"/>
                </a:rPr>
                <a:t>设              ，求</a:t>
              </a:r>
            </a:p>
          </p:txBody>
        </p:sp>
        <p:graphicFrame>
          <p:nvGraphicFramePr>
            <p:cNvPr id="23" name="Object 2"/>
            <p:cNvGraphicFramePr>
              <a:graphicFrameLocks noChangeAspect="1"/>
            </p:cNvGraphicFramePr>
            <p:nvPr/>
          </p:nvGraphicFramePr>
          <p:xfrm>
            <a:off x="7103234" y="1063246"/>
            <a:ext cx="479000" cy="326591"/>
          </p:xfrm>
          <a:graphic>
            <a:graphicData uri="http://schemas.openxmlformats.org/presentationml/2006/ole">
              <mc:AlternateContent xmlns:mc="http://schemas.openxmlformats.org/markup-compatibility/2006">
                <mc:Choice xmlns:v="urn:schemas-microsoft-com:vml" Requires="v">
                  <p:oleObj name="Equation" r:id="rId18" imgW="279360" imgH="190440" progId="Equation.DSMT4">
                    <p:embed/>
                  </p:oleObj>
                </mc:Choice>
                <mc:Fallback>
                  <p:oleObj name="Equation" r:id="rId18" imgW="279360" imgH="190440" progId="Equation.DSMT4">
                    <p:embed/>
                    <p:pic>
                      <p:nvPicPr>
                        <p:cNvPr id="23" name="Object 2"/>
                        <p:cNvPicPr>
                          <a:picLocks noChangeAspect="1" noChangeArrowheads="1"/>
                        </p:cNvPicPr>
                        <p:nvPr/>
                      </p:nvPicPr>
                      <p:blipFill>
                        <a:blip r:embed="rId19"/>
                        <a:srcRect/>
                        <a:stretch>
                          <a:fillRect/>
                        </a:stretch>
                      </p:blipFill>
                      <p:spPr bwMode="auto">
                        <a:xfrm>
                          <a:off x="7103234" y="1063246"/>
                          <a:ext cx="479000" cy="326591"/>
                        </a:xfrm>
                        <a:prstGeom prst="rect">
                          <a:avLst/>
                        </a:prstGeom>
                        <a:noFill/>
                      </p:spPr>
                    </p:pic>
                  </p:oleObj>
                </mc:Fallback>
              </mc:AlternateContent>
            </a:graphicData>
          </a:graphic>
        </p:graphicFrame>
      </p:grpSp>
      <p:grpSp>
        <p:nvGrpSpPr>
          <p:cNvPr id="29" name="Group 10"/>
          <p:cNvGrpSpPr>
            <a:grpSpLocks/>
          </p:cNvGrpSpPr>
          <p:nvPr/>
        </p:nvGrpSpPr>
        <p:grpSpPr bwMode="auto">
          <a:xfrm>
            <a:off x="4247529" y="3626805"/>
            <a:ext cx="2804962" cy="995413"/>
            <a:chOff x="1967" y="1675"/>
            <a:chExt cx="2161" cy="984"/>
          </a:xfrm>
        </p:grpSpPr>
        <p:graphicFrame>
          <p:nvGraphicFramePr>
            <p:cNvPr id="30" name="Object 11"/>
            <p:cNvGraphicFramePr>
              <a:graphicFrameLocks noChangeAspect="1"/>
            </p:cNvGraphicFramePr>
            <p:nvPr/>
          </p:nvGraphicFramePr>
          <p:xfrm>
            <a:off x="1967" y="1675"/>
            <a:ext cx="2161" cy="952"/>
          </p:xfrm>
          <a:graphic>
            <a:graphicData uri="http://schemas.openxmlformats.org/presentationml/2006/ole">
              <mc:AlternateContent xmlns:mc="http://schemas.openxmlformats.org/markup-compatibility/2006">
                <mc:Choice xmlns:v="urn:schemas-microsoft-com:vml" Requires="v">
                  <p:oleObj name="Equation" r:id="rId20" imgW="4394160" imgH="1511280" progId="Equation.3">
                    <p:embed/>
                  </p:oleObj>
                </mc:Choice>
                <mc:Fallback>
                  <p:oleObj name="Equation" r:id="rId20" imgW="4394160" imgH="1511280" progId="Equation.3">
                    <p:embed/>
                    <p:pic>
                      <p:nvPicPr>
                        <p:cNvPr id="3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7" y="1675"/>
                          <a:ext cx="2161"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2"/>
            <p:cNvSpPr>
              <a:spLocks noChangeShapeType="1"/>
            </p:cNvSpPr>
            <p:nvPr/>
          </p:nvSpPr>
          <p:spPr bwMode="auto">
            <a:xfrm>
              <a:off x="2976" y="1699"/>
              <a:ext cx="0" cy="96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2" name="Object 25"/>
          <p:cNvGraphicFramePr>
            <a:graphicFrameLocks noChangeAspect="1"/>
          </p:cNvGraphicFramePr>
          <p:nvPr/>
        </p:nvGraphicFramePr>
        <p:xfrm>
          <a:off x="5043519" y="4790465"/>
          <a:ext cx="2244057" cy="1422572"/>
        </p:xfrm>
        <a:graphic>
          <a:graphicData uri="http://schemas.openxmlformats.org/presentationml/2006/ole">
            <mc:AlternateContent xmlns:mc="http://schemas.openxmlformats.org/markup-compatibility/2006">
              <mc:Choice xmlns:v="urn:schemas-microsoft-com:vml" Requires="v">
                <p:oleObj name="Equation" r:id="rId22" imgW="1422360" imgH="901440" progId="Equation.DSMT4">
                  <p:embed/>
                </p:oleObj>
              </mc:Choice>
              <mc:Fallback>
                <p:oleObj name="Equation" r:id="rId22" imgW="1422360" imgH="901440" progId="Equation.DSMT4">
                  <p:embed/>
                  <p:pic>
                    <p:nvPicPr>
                      <p:cNvPr id="32" name="Object 25"/>
                      <p:cNvPicPr>
                        <a:picLocks noChangeAspect="1" noChangeArrowheads="1"/>
                      </p:cNvPicPr>
                      <p:nvPr/>
                    </p:nvPicPr>
                    <p:blipFill>
                      <a:blip r:embed="rId23"/>
                      <a:srcRect/>
                      <a:stretch>
                        <a:fillRect/>
                      </a:stretch>
                    </p:blipFill>
                    <p:spPr bwMode="auto">
                      <a:xfrm>
                        <a:off x="5043519" y="4790465"/>
                        <a:ext cx="2244057" cy="1422572"/>
                      </a:xfrm>
                      <a:prstGeom prst="rect">
                        <a:avLst/>
                      </a:prstGeom>
                      <a:noFill/>
                    </p:spPr>
                  </p:pic>
                </p:oleObj>
              </mc:Fallback>
            </mc:AlternateContent>
          </a:graphicData>
        </a:graphic>
      </p:graphicFrame>
      <p:grpSp>
        <p:nvGrpSpPr>
          <p:cNvPr id="33" name="Group 28"/>
          <p:cNvGrpSpPr>
            <a:grpSpLocks/>
          </p:cNvGrpSpPr>
          <p:nvPr/>
        </p:nvGrpSpPr>
        <p:grpSpPr bwMode="auto">
          <a:xfrm>
            <a:off x="8407154" y="3644873"/>
            <a:ext cx="3354404" cy="1119739"/>
            <a:chOff x="1968" y="2724"/>
            <a:chExt cx="2496" cy="1044"/>
          </a:xfrm>
        </p:grpSpPr>
        <p:graphicFrame>
          <p:nvGraphicFramePr>
            <p:cNvPr id="34" name="Object 29"/>
            <p:cNvGraphicFramePr>
              <a:graphicFrameLocks noChangeAspect="1"/>
            </p:cNvGraphicFramePr>
            <p:nvPr/>
          </p:nvGraphicFramePr>
          <p:xfrm>
            <a:off x="1968" y="2724"/>
            <a:ext cx="2496" cy="1032"/>
          </p:xfrm>
          <a:graphic>
            <a:graphicData uri="http://schemas.openxmlformats.org/presentationml/2006/ole">
              <mc:AlternateContent xmlns:mc="http://schemas.openxmlformats.org/markup-compatibility/2006">
                <mc:Choice xmlns:v="urn:schemas-microsoft-com:vml" Requires="v">
                  <p:oleObj name="Equation" r:id="rId24" imgW="3962160" imgH="1638000" progId="Equation.3">
                    <p:embed/>
                  </p:oleObj>
                </mc:Choice>
                <mc:Fallback>
                  <p:oleObj name="Equation" r:id="rId24" imgW="3962160" imgH="1638000" progId="Equation.3">
                    <p:embed/>
                    <p:pic>
                      <p:nvPicPr>
                        <p:cNvPr id="34"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68" y="2724"/>
                          <a:ext cx="2496" cy="1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Line 30"/>
            <p:cNvSpPr>
              <a:spLocks noChangeShapeType="1"/>
            </p:cNvSpPr>
            <p:nvPr/>
          </p:nvSpPr>
          <p:spPr bwMode="auto">
            <a:xfrm>
              <a:off x="2960" y="2736"/>
              <a:ext cx="0" cy="1032"/>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AutoShape 35"/>
          <p:cNvSpPr>
            <a:spLocks noChangeArrowheads="1"/>
          </p:cNvSpPr>
          <p:nvPr/>
        </p:nvSpPr>
        <p:spPr bwMode="auto">
          <a:xfrm>
            <a:off x="9766717" y="3606373"/>
            <a:ext cx="1870725" cy="1184092"/>
          </a:xfrm>
          <a:prstGeom prst="wedgeRectCallout">
            <a:avLst>
              <a:gd name="adj1" fmla="val 52444"/>
              <a:gd name="adj2" fmla="val -32157"/>
            </a:avLst>
          </a:prstGeom>
          <a:noFill/>
          <a:ln w="9525">
            <a:solidFill>
              <a:srgbClr val="FF66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endParaRPr lang="zh-CN" altLang="zh-CN" sz="2400" b="0">
              <a:ea typeface="宋体" panose="02010600030101010101" pitchFamily="2" charset="-122"/>
            </a:endParaRPr>
          </a:p>
        </p:txBody>
      </p:sp>
      <p:grpSp>
        <p:nvGrpSpPr>
          <p:cNvPr id="37" name="Group 37"/>
          <p:cNvGrpSpPr>
            <a:grpSpLocks/>
          </p:cNvGrpSpPr>
          <p:nvPr/>
        </p:nvGrpSpPr>
        <p:grpSpPr bwMode="auto">
          <a:xfrm>
            <a:off x="3312974" y="3815953"/>
            <a:ext cx="934555" cy="444092"/>
            <a:chOff x="2592" y="431"/>
            <a:chExt cx="720" cy="439"/>
          </a:xfrm>
        </p:grpSpPr>
        <p:graphicFrame>
          <p:nvGraphicFramePr>
            <p:cNvPr id="38" name="Object 18"/>
            <p:cNvGraphicFramePr>
              <a:graphicFrameLocks noChangeAspect="1"/>
            </p:cNvGraphicFramePr>
            <p:nvPr/>
          </p:nvGraphicFramePr>
          <p:xfrm>
            <a:off x="2639" y="431"/>
            <a:ext cx="520" cy="221"/>
          </p:xfrm>
          <a:graphic>
            <a:graphicData uri="http://schemas.openxmlformats.org/presentationml/2006/ole">
              <mc:AlternateContent xmlns:mc="http://schemas.openxmlformats.org/markup-compatibility/2006">
                <mc:Choice xmlns:v="urn:schemas-microsoft-com:vml" Requires="v">
                  <p:oleObj name="Equation" r:id="rId26" imgW="1015920" imgH="431640" progId="Equation.3">
                    <p:embed/>
                  </p:oleObj>
                </mc:Choice>
                <mc:Fallback>
                  <p:oleObj name="Equation" r:id="rId26" imgW="1015920" imgH="431640" progId="Equation.3">
                    <p:embed/>
                    <p:pic>
                      <p:nvPicPr>
                        <p:cNvPr id="38" name="Object 1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39" y="431"/>
                          <a:ext cx="520" cy="221"/>
                        </a:xfrm>
                        <a:prstGeom prst="rect">
                          <a:avLst/>
                        </a:prstGeom>
                        <a:noFill/>
                      </p:spPr>
                    </p:pic>
                  </p:oleObj>
                </mc:Fallback>
              </mc:AlternateContent>
            </a:graphicData>
          </a:graphic>
        </p:graphicFrame>
        <p:graphicFrame>
          <p:nvGraphicFramePr>
            <p:cNvPr id="39" name="Object 19"/>
            <p:cNvGraphicFramePr>
              <a:graphicFrameLocks noChangeAspect="1"/>
            </p:cNvGraphicFramePr>
            <p:nvPr/>
          </p:nvGraphicFramePr>
          <p:xfrm>
            <a:off x="2647" y="679"/>
            <a:ext cx="455" cy="191"/>
          </p:xfrm>
          <a:graphic>
            <a:graphicData uri="http://schemas.openxmlformats.org/presentationml/2006/ole">
              <mc:AlternateContent xmlns:mc="http://schemas.openxmlformats.org/markup-compatibility/2006">
                <mc:Choice xmlns:v="urn:schemas-microsoft-com:vml" Requires="v">
                  <p:oleObj name="Equation" r:id="rId28" imgW="1028520" imgH="431640" progId="Equation.3">
                    <p:embed/>
                  </p:oleObj>
                </mc:Choice>
                <mc:Fallback>
                  <p:oleObj name="Equation" r:id="rId28" imgW="1028520" imgH="431640" progId="Equation.3">
                    <p:embed/>
                    <p:pic>
                      <p:nvPicPr>
                        <p:cNvPr id="39" name="Object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47" y="679"/>
                          <a:ext cx="455" cy="191"/>
                        </a:xfrm>
                        <a:prstGeom prst="rect">
                          <a:avLst/>
                        </a:prstGeom>
                        <a:noFill/>
                      </p:spPr>
                    </p:pic>
                  </p:oleObj>
                </mc:Fallback>
              </mc:AlternateContent>
            </a:graphicData>
          </a:graphic>
        </p:graphicFrame>
        <p:sp>
          <p:nvSpPr>
            <p:cNvPr id="40" name="Line 36"/>
            <p:cNvSpPr>
              <a:spLocks noChangeShapeType="1"/>
            </p:cNvSpPr>
            <p:nvPr/>
          </p:nvSpPr>
          <p:spPr bwMode="auto">
            <a:xfrm>
              <a:off x="2592" y="672"/>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1" name="Group 39"/>
          <p:cNvGrpSpPr>
            <a:grpSpLocks/>
          </p:cNvGrpSpPr>
          <p:nvPr/>
        </p:nvGrpSpPr>
        <p:grpSpPr bwMode="auto">
          <a:xfrm>
            <a:off x="7052491" y="3785489"/>
            <a:ext cx="1354663" cy="645673"/>
            <a:chOff x="432" y="1511"/>
            <a:chExt cx="1008" cy="602"/>
          </a:xfrm>
        </p:grpSpPr>
        <p:graphicFrame>
          <p:nvGraphicFramePr>
            <p:cNvPr id="42" name="Object 22"/>
            <p:cNvGraphicFramePr>
              <a:graphicFrameLocks noChangeAspect="1"/>
            </p:cNvGraphicFramePr>
            <p:nvPr/>
          </p:nvGraphicFramePr>
          <p:xfrm>
            <a:off x="528" y="1511"/>
            <a:ext cx="810" cy="241"/>
          </p:xfrm>
          <a:graphic>
            <a:graphicData uri="http://schemas.openxmlformats.org/presentationml/2006/ole">
              <mc:AlternateContent xmlns:mc="http://schemas.openxmlformats.org/markup-compatibility/2006">
                <mc:Choice xmlns:v="urn:schemas-microsoft-com:vml" Requires="v">
                  <p:oleObj name="Equation" r:id="rId30" imgW="1409400" imgH="419040" progId="Equation.3">
                    <p:embed/>
                  </p:oleObj>
                </mc:Choice>
                <mc:Fallback>
                  <p:oleObj name="Equation" r:id="rId30" imgW="1409400" imgH="419040" progId="Equation.3">
                    <p:embed/>
                    <p:pic>
                      <p:nvPicPr>
                        <p:cNvPr id="42" name="Object 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8" y="1511"/>
                          <a:ext cx="810" cy="241"/>
                        </a:xfrm>
                        <a:prstGeom prst="rect">
                          <a:avLst/>
                        </a:prstGeom>
                        <a:noFill/>
                      </p:spPr>
                    </p:pic>
                  </p:oleObj>
                </mc:Fallback>
              </mc:AlternateContent>
            </a:graphicData>
          </a:graphic>
        </p:graphicFrame>
        <p:graphicFrame>
          <p:nvGraphicFramePr>
            <p:cNvPr id="43" name="Object 23"/>
            <p:cNvGraphicFramePr>
              <a:graphicFrameLocks noChangeAspect="1"/>
            </p:cNvGraphicFramePr>
            <p:nvPr/>
          </p:nvGraphicFramePr>
          <p:xfrm>
            <a:off x="528" y="1896"/>
            <a:ext cx="690" cy="217"/>
          </p:xfrm>
          <a:graphic>
            <a:graphicData uri="http://schemas.openxmlformats.org/presentationml/2006/ole">
              <mc:AlternateContent xmlns:mc="http://schemas.openxmlformats.org/markup-compatibility/2006">
                <mc:Choice xmlns:v="urn:schemas-microsoft-com:vml" Requires="v">
                  <p:oleObj name="Equation" r:id="rId32" imgW="1371600" imgH="431640" progId="Equation.3">
                    <p:embed/>
                  </p:oleObj>
                </mc:Choice>
                <mc:Fallback>
                  <p:oleObj name="Equation" r:id="rId32" imgW="1371600" imgH="431640" progId="Equation.3">
                    <p:embed/>
                    <p:pic>
                      <p:nvPicPr>
                        <p:cNvPr id="43" name="Object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8" y="1896"/>
                          <a:ext cx="690" cy="217"/>
                        </a:xfrm>
                        <a:prstGeom prst="rect">
                          <a:avLst/>
                        </a:prstGeom>
                        <a:noFill/>
                      </p:spPr>
                    </p:pic>
                  </p:oleObj>
                </mc:Fallback>
              </mc:AlternateContent>
            </a:graphicData>
          </a:graphic>
        </p:graphicFrame>
        <p:sp>
          <p:nvSpPr>
            <p:cNvPr id="44" name="Line 38"/>
            <p:cNvSpPr>
              <a:spLocks noChangeShapeType="1"/>
            </p:cNvSpPr>
            <p:nvPr/>
          </p:nvSpPr>
          <p:spPr bwMode="auto">
            <a:xfrm>
              <a:off x="432" y="1824"/>
              <a:ext cx="100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5" name="Text Box 3"/>
          <p:cNvSpPr txBox="1">
            <a:spLocks noChangeArrowheads="1"/>
          </p:cNvSpPr>
          <p:nvPr/>
        </p:nvSpPr>
        <p:spPr bwMode="auto">
          <a:xfrm>
            <a:off x="3919308" y="525793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000" dirty="0">
                <a:latin typeface="+mn-ea"/>
                <a:ea typeface="+mn-ea"/>
              </a:rPr>
              <a:t> </a:t>
            </a:r>
            <a:r>
              <a:rPr lang="zh-CN" altLang="en-US" sz="2000" dirty="0">
                <a:latin typeface="+mn-ea"/>
                <a:ea typeface="+mn-ea"/>
              </a:rPr>
              <a:t>故有</a:t>
            </a:r>
          </a:p>
        </p:txBody>
      </p:sp>
    </p:spTree>
    <p:extLst>
      <p:ext uri="{BB962C8B-B14F-4D97-AF65-F5344CB8AC3E}">
        <p14:creationId xmlns:p14="http://schemas.microsoft.com/office/powerpoint/2010/main" val="1031403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352794" y="1736916"/>
            <a:ext cx="2933665" cy="1984283"/>
          </a:xfrm>
          <a:prstGeom prst="rect">
            <a:avLst/>
          </a:prstGeom>
          <a:solidFill>
            <a:srgbClr val="FFFF99"/>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aphicFrame>
        <p:nvGraphicFramePr>
          <p:cNvPr id="28674" name="Object 1024"/>
          <p:cNvGraphicFramePr>
            <a:graphicFrameLocks noChangeAspect="1"/>
          </p:cNvGraphicFramePr>
          <p:nvPr/>
        </p:nvGraphicFramePr>
        <p:xfrm>
          <a:off x="676973" y="799097"/>
          <a:ext cx="6133366" cy="349890"/>
        </p:xfrm>
        <a:graphic>
          <a:graphicData uri="http://schemas.openxmlformats.org/presentationml/2006/ole">
            <mc:AlternateContent xmlns:mc="http://schemas.openxmlformats.org/markup-compatibility/2006">
              <mc:Choice xmlns:v="urn:schemas-microsoft-com:vml" Requires="v">
                <p:oleObj name="Equation" r:id="rId2" imgW="3784320" imgH="215640" progId="Equation.DSMT4">
                  <p:embed/>
                </p:oleObj>
              </mc:Choice>
              <mc:Fallback>
                <p:oleObj name="Equation" r:id="rId2" imgW="3784320" imgH="215640" progId="Equation.DSMT4">
                  <p:embed/>
                  <p:pic>
                    <p:nvPicPr>
                      <p:cNvPr id="28674" name="Object 1024"/>
                      <p:cNvPicPr>
                        <a:picLocks noChangeAspect="1" noChangeArrowheads="1"/>
                      </p:cNvPicPr>
                      <p:nvPr/>
                    </p:nvPicPr>
                    <p:blipFill>
                      <a:blip r:embed="rId3"/>
                      <a:srcRect/>
                      <a:stretch>
                        <a:fillRect/>
                      </a:stretch>
                    </p:blipFill>
                    <p:spPr bwMode="auto">
                      <a:xfrm>
                        <a:off x="676973" y="799097"/>
                        <a:ext cx="6133366" cy="349890"/>
                      </a:xfrm>
                      <a:prstGeom prst="rect">
                        <a:avLst/>
                      </a:prstGeom>
                      <a:noFill/>
                    </p:spPr>
                  </p:pic>
                </p:oleObj>
              </mc:Fallback>
            </mc:AlternateContent>
          </a:graphicData>
        </a:graphic>
      </p:graphicFrame>
      <p:graphicFrame>
        <p:nvGraphicFramePr>
          <p:cNvPr id="76801" name="Object 1025"/>
          <p:cNvGraphicFramePr>
            <a:graphicFrameLocks noChangeAspect="1"/>
          </p:cNvGraphicFramePr>
          <p:nvPr/>
        </p:nvGraphicFramePr>
        <p:xfrm>
          <a:off x="2843866" y="3303838"/>
          <a:ext cx="317500" cy="292100"/>
        </p:xfrm>
        <a:graphic>
          <a:graphicData uri="http://schemas.openxmlformats.org/presentationml/2006/ole">
            <mc:AlternateContent xmlns:mc="http://schemas.openxmlformats.org/markup-compatibility/2006">
              <mc:Choice xmlns:v="urn:schemas-microsoft-com:vml" Requires="v">
                <p:oleObj name="Equation" r:id="rId4" imgW="317160" imgH="291960" progId="Equation.3">
                  <p:embed/>
                </p:oleObj>
              </mc:Choice>
              <mc:Fallback>
                <p:oleObj name="Equation" r:id="rId4" imgW="317160" imgH="291960" progId="Equation.3">
                  <p:embed/>
                  <p:pic>
                    <p:nvPicPr>
                      <p:cNvPr id="76801"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66" y="3303838"/>
                        <a:ext cx="3175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2087609" y="1153910"/>
            <a:ext cx="2303537" cy="466418"/>
            <a:chOff x="1453" y="1206"/>
            <a:chExt cx="984" cy="144"/>
          </a:xfrm>
        </p:grpSpPr>
        <p:graphicFrame>
          <p:nvGraphicFramePr>
            <p:cNvPr id="28678" name="Object 1028"/>
            <p:cNvGraphicFramePr>
              <a:graphicFrameLocks noChangeAspect="1"/>
            </p:cNvGraphicFramePr>
            <p:nvPr/>
          </p:nvGraphicFramePr>
          <p:xfrm>
            <a:off x="1453" y="1206"/>
            <a:ext cx="984" cy="144"/>
          </p:xfrm>
          <a:graphic>
            <a:graphicData uri="http://schemas.openxmlformats.org/presentationml/2006/ole">
              <mc:AlternateContent xmlns:mc="http://schemas.openxmlformats.org/markup-compatibility/2006">
                <mc:Choice xmlns:v="urn:schemas-microsoft-com:vml" Requires="v">
                  <p:oleObj name="Equation" r:id="rId6" imgW="1562040" imgH="228600" progId="Equation.DSMT4">
                    <p:embed/>
                  </p:oleObj>
                </mc:Choice>
                <mc:Fallback>
                  <p:oleObj name="Equation" r:id="rId6" imgW="1562040" imgH="228600" progId="Equation.DSMT4">
                    <p:embed/>
                    <p:pic>
                      <p:nvPicPr>
                        <p:cNvPr id="28678" name="Object 1028"/>
                        <p:cNvPicPr>
                          <a:picLocks noChangeAspect="1" noChangeArrowheads="1"/>
                        </p:cNvPicPr>
                        <p:nvPr/>
                      </p:nvPicPr>
                      <p:blipFill>
                        <a:blip r:embed="rId7"/>
                        <a:srcRect/>
                        <a:stretch>
                          <a:fillRect/>
                        </a:stretch>
                      </p:blipFill>
                      <p:spPr bwMode="auto">
                        <a:xfrm>
                          <a:off x="1453" y="1206"/>
                          <a:ext cx="98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7" name="Line 7"/>
            <p:cNvSpPr>
              <a:spLocks noChangeShapeType="1"/>
            </p:cNvSpPr>
            <p:nvPr/>
          </p:nvSpPr>
          <p:spPr bwMode="auto">
            <a:xfrm flipH="1">
              <a:off x="1793" y="1236"/>
              <a:ext cx="4" cy="9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8688" name="Line 8"/>
            <p:cNvSpPr>
              <a:spLocks noChangeShapeType="1"/>
            </p:cNvSpPr>
            <p:nvPr/>
          </p:nvSpPr>
          <p:spPr bwMode="auto">
            <a:xfrm>
              <a:off x="2165" y="1236"/>
              <a:ext cx="0" cy="9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3" name="Group 9"/>
          <p:cNvGrpSpPr>
            <a:grpSpLocks/>
          </p:cNvGrpSpPr>
          <p:nvPr/>
        </p:nvGrpSpPr>
        <p:grpSpPr bwMode="auto">
          <a:xfrm>
            <a:off x="2627966" y="1833814"/>
            <a:ext cx="1524000" cy="606425"/>
            <a:chOff x="2160" y="2378"/>
            <a:chExt cx="960" cy="382"/>
          </a:xfrm>
        </p:grpSpPr>
        <p:graphicFrame>
          <p:nvGraphicFramePr>
            <p:cNvPr id="28677" name="Object 1027"/>
            <p:cNvGraphicFramePr>
              <a:graphicFrameLocks noChangeAspect="1"/>
            </p:cNvGraphicFramePr>
            <p:nvPr/>
          </p:nvGraphicFramePr>
          <p:xfrm>
            <a:off x="2160" y="2378"/>
            <a:ext cx="960" cy="382"/>
          </p:xfrm>
          <a:graphic>
            <a:graphicData uri="http://schemas.openxmlformats.org/presentationml/2006/ole">
              <mc:AlternateContent xmlns:mc="http://schemas.openxmlformats.org/markup-compatibility/2006">
                <mc:Choice xmlns:v="urn:schemas-microsoft-com:vml" Requires="v">
                  <p:oleObj name="Equation" r:id="rId8" imgW="990360" imgH="393480" progId="Equation.3">
                    <p:embed/>
                  </p:oleObj>
                </mc:Choice>
                <mc:Fallback>
                  <p:oleObj name="Equation" r:id="rId8" imgW="990360" imgH="393480" progId="Equation.3">
                    <p:embed/>
                    <p:pic>
                      <p:nvPicPr>
                        <p:cNvPr id="28677" name="Object 10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0" y="2378"/>
                          <a:ext cx="960"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6" name="Line 11"/>
            <p:cNvSpPr>
              <a:spLocks noChangeShapeType="1"/>
            </p:cNvSpPr>
            <p:nvPr/>
          </p:nvSpPr>
          <p:spPr bwMode="auto">
            <a:xfrm>
              <a:off x="2648" y="2400"/>
              <a:ext cx="0" cy="304"/>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76802" name="Object 1026"/>
          <p:cNvGraphicFramePr>
            <a:graphicFrameLocks noChangeAspect="1"/>
          </p:cNvGraphicFramePr>
          <p:nvPr/>
        </p:nvGraphicFramePr>
        <p:xfrm>
          <a:off x="3389966" y="3240338"/>
          <a:ext cx="800100" cy="381000"/>
        </p:xfrm>
        <a:graphic>
          <a:graphicData uri="http://schemas.openxmlformats.org/presentationml/2006/ole">
            <mc:AlternateContent xmlns:mc="http://schemas.openxmlformats.org/markup-compatibility/2006">
              <mc:Choice xmlns:v="urn:schemas-microsoft-com:vml" Requires="v">
                <p:oleObj name="Equation" r:id="rId10" imgW="799920" imgH="380880" progId="Equation.3">
                  <p:embed/>
                </p:oleObj>
              </mc:Choice>
              <mc:Fallback>
                <p:oleObj name="Equation" r:id="rId10" imgW="799920" imgH="380880" progId="Equation.3">
                  <p:embed/>
                  <p:pic>
                    <p:nvPicPr>
                      <p:cNvPr id="76802" name="Object 10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9966" y="3240338"/>
                        <a:ext cx="800100" cy="3810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00FFFF"/>
                            </a:solidFill>
                          </a14:hiddenFill>
                        </a:ext>
                      </a:extLst>
                    </p:spPr>
                  </p:pic>
                </p:oleObj>
              </mc:Fallback>
            </mc:AlternateContent>
          </a:graphicData>
        </a:graphic>
      </p:graphicFrame>
      <p:sp>
        <p:nvSpPr>
          <p:cNvPr id="52237" name="AutoShape 13"/>
          <p:cNvSpPr>
            <a:spLocks noChangeArrowheads="1"/>
          </p:cNvSpPr>
          <p:nvPr/>
        </p:nvSpPr>
        <p:spPr bwMode="auto">
          <a:xfrm>
            <a:off x="2932766" y="2440238"/>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52238" name="AutoShape 14"/>
          <p:cNvSpPr>
            <a:spLocks noChangeArrowheads="1"/>
          </p:cNvSpPr>
          <p:nvPr/>
        </p:nvSpPr>
        <p:spPr bwMode="auto">
          <a:xfrm>
            <a:off x="3656666" y="2440238"/>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52239" name="Text Box 15"/>
          <p:cNvSpPr txBox="1">
            <a:spLocks noChangeArrowheads="1"/>
          </p:cNvSpPr>
          <p:nvPr/>
        </p:nvSpPr>
        <p:spPr bwMode="auto">
          <a:xfrm>
            <a:off x="1271932" y="2366395"/>
            <a:ext cx="79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故有</a:t>
            </a:r>
          </a:p>
        </p:txBody>
      </p:sp>
      <p:sp>
        <p:nvSpPr>
          <p:cNvPr id="52240" name="Text Box 16"/>
          <p:cNvSpPr txBox="1">
            <a:spLocks noChangeArrowheads="1"/>
          </p:cNvSpPr>
          <p:nvPr/>
        </p:nvSpPr>
        <p:spPr bwMode="auto">
          <a:xfrm>
            <a:off x="3770968" y="2516439"/>
            <a:ext cx="15154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初等行变换</a:t>
            </a:r>
          </a:p>
        </p:txBody>
      </p:sp>
      <p:sp>
        <p:nvSpPr>
          <p:cNvPr id="17" name="Text Box 15"/>
          <p:cNvSpPr txBox="1">
            <a:spLocks noChangeArrowheads="1"/>
          </p:cNvSpPr>
          <p:nvPr/>
        </p:nvSpPr>
        <p:spPr bwMode="auto">
          <a:xfrm>
            <a:off x="1194678" y="1204702"/>
            <a:ext cx="720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因为</a:t>
            </a:r>
          </a:p>
        </p:txBody>
      </p:sp>
      <p:graphicFrame>
        <p:nvGraphicFramePr>
          <p:cNvPr id="18" name="Object 4"/>
          <p:cNvGraphicFramePr>
            <a:graphicFrameLocks noChangeAspect="1"/>
          </p:cNvGraphicFramePr>
          <p:nvPr/>
        </p:nvGraphicFramePr>
        <p:xfrm>
          <a:off x="4391146" y="1175827"/>
          <a:ext cx="4086225" cy="487362"/>
        </p:xfrm>
        <a:graphic>
          <a:graphicData uri="http://schemas.openxmlformats.org/presentationml/2006/ole">
            <mc:AlternateContent xmlns:mc="http://schemas.openxmlformats.org/markup-compatibility/2006">
              <mc:Choice xmlns:v="urn:schemas-microsoft-com:vml" Requires="v">
                <p:oleObj name="Equation" r:id="rId12" imgW="2006280" imgH="241200" progId="Equation.DSMT4">
                  <p:embed/>
                </p:oleObj>
              </mc:Choice>
              <mc:Fallback>
                <p:oleObj name="Equation" r:id="rId12" imgW="2006280" imgH="241200" progId="Equation.DSMT4">
                  <p:embed/>
                  <p:pic>
                    <p:nvPicPr>
                      <p:cNvPr id="18" name="Object 4"/>
                      <p:cNvPicPr>
                        <a:picLocks noChangeAspect="1" noChangeArrowheads="1"/>
                      </p:cNvPicPr>
                      <p:nvPr/>
                    </p:nvPicPr>
                    <p:blipFill>
                      <a:blip r:embed="rId13"/>
                      <a:srcRect/>
                      <a:stretch>
                        <a:fillRect/>
                      </a:stretch>
                    </p:blipFill>
                    <p:spPr bwMode="auto">
                      <a:xfrm>
                        <a:off x="4391146" y="1175827"/>
                        <a:ext cx="4086225" cy="487362"/>
                      </a:xfrm>
                      <a:prstGeom prst="rect">
                        <a:avLst/>
                      </a:prstGeom>
                      <a:noFill/>
                    </p:spPr>
                  </p:pic>
                </p:oleObj>
              </mc:Fallback>
            </mc:AlternateContent>
          </a:graphicData>
        </a:graphic>
      </p:graphicFrame>
      <p:sp>
        <p:nvSpPr>
          <p:cNvPr id="19" name="Line 8"/>
          <p:cNvSpPr>
            <a:spLocks noChangeShapeType="1"/>
          </p:cNvSpPr>
          <p:nvPr/>
        </p:nvSpPr>
        <p:spPr bwMode="auto">
          <a:xfrm>
            <a:off x="6506804" y="1262525"/>
            <a:ext cx="0" cy="291511"/>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0" name="Line 8"/>
          <p:cNvSpPr>
            <a:spLocks noChangeShapeType="1"/>
          </p:cNvSpPr>
          <p:nvPr/>
        </p:nvSpPr>
        <p:spPr bwMode="auto">
          <a:xfrm>
            <a:off x="7603720" y="1251080"/>
            <a:ext cx="0" cy="291511"/>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nvGrpSpPr>
          <p:cNvPr id="21" name="组合 20"/>
          <p:cNvGrpSpPr/>
          <p:nvPr/>
        </p:nvGrpSpPr>
        <p:grpSpPr>
          <a:xfrm>
            <a:off x="917127" y="3497998"/>
            <a:ext cx="7998500" cy="1201554"/>
            <a:chOff x="1058779" y="789933"/>
            <a:chExt cx="7998500" cy="1201554"/>
          </a:xfrm>
        </p:grpSpPr>
        <p:sp>
          <p:nvSpPr>
            <p:cNvPr id="22" name="Text Box 2"/>
            <p:cNvSpPr txBox="1">
              <a:spLocks noChangeArrowheads="1"/>
            </p:cNvSpPr>
            <p:nvPr/>
          </p:nvSpPr>
          <p:spPr bwMode="auto">
            <a:xfrm>
              <a:off x="1058779" y="1190655"/>
              <a:ext cx="1599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1.11.7</a:t>
              </a:r>
              <a:endParaRPr lang="zh-CN" altLang="en-US" sz="2000" dirty="0">
                <a:solidFill>
                  <a:srgbClr val="0000FF"/>
                </a:solidFill>
                <a:latin typeface="+mn-ea"/>
                <a:ea typeface="+mn-ea"/>
              </a:endParaRPr>
            </a:p>
          </p:txBody>
        </p:sp>
        <p:graphicFrame>
          <p:nvGraphicFramePr>
            <p:cNvPr id="23" name="Object 1024"/>
            <p:cNvGraphicFramePr>
              <a:graphicFrameLocks noChangeAspect="1"/>
            </p:cNvGraphicFramePr>
            <p:nvPr/>
          </p:nvGraphicFramePr>
          <p:xfrm>
            <a:off x="2459655" y="789933"/>
            <a:ext cx="6597624" cy="1201554"/>
          </p:xfrm>
          <a:graphic>
            <a:graphicData uri="http://schemas.openxmlformats.org/presentationml/2006/ole">
              <mc:AlternateContent xmlns:mc="http://schemas.openxmlformats.org/markup-compatibility/2006">
                <mc:Choice xmlns:v="urn:schemas-microsoft-com:vml" Requires="v">
                  <p:oleObj name="Equation" r:id="rId14" imgW="3835080" imgH="698400" progId="Equation.DSMT4">
                    <p:embed/>
                  </p:oleObj>
                </mc:Choice>
                <mc:Fallback>
                  <p:oleObj name="Equation" r:id="rId14" imgW="3835080" imgH="698400" progId="Equation.DSMT4">
                    <p:embed/>
                    <p:pic>
                      <p:nvPicPr>
                        <p:cNvPr id="23" name="Object 1024"/>
                        <p:cNvPicPr>
                          <a:picLocks noChangeAspect="1" noChangeArrowheads="1"/>
                        </p:cNvPicPr>
                        <p:nvPr/>
                      </p:nvPicPr>
                      <p:blipFill>
                        <a:blip r:embed="rId15"/>
                        <a:srcRect/>
                        <a:stretch>
                          <a:fillRect/>
                        </a:stretch>
                      </p:blipFill>
                      <p:spPr bwMode="auto">
                        <a:xfrm>
                          <a:off x="2459655" y="789933"/>
                          <a:ext cx="6597624" cy="1201554"/>
                        </a:xfrm>
                        <a:prstGeom prst="rect">
                          <a:avLst/>
                        </a:prstGeom>
                        <a:noFill/>
                      </p:spPr>
                    </p:pic>
                  </p:oleObj>
                </mc:Fallback>
              </mc:AlternateContent>
            </a:graphicData>
          </a:graphic>
        </p:graphicFrame>
      </p:grpSp>
      <p:sp>
        <p:nvSpPr>
          <p:cNvPr id="24" name="Text Box 4"/>
          <p:cNvSpPr txBox="1">
            <a:spLocks noChangeArrowheads="1"/>
          </p:cNvSpPr>
          <p:nvPr/>
        </p:nvSpPr>
        <p:spPr bwMode="auto">
          <a:xfrm>
            <a:off x="1269251" y="4839690"/>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graphicFrame>
        <p:nvGraphicFramePr>
          <p:cNvPr id="25" name="Object 1025"/>
          <p:cNvGraphicFramePr>
            <a:graphicFrameLocks noChangeAspect="1"/>
          </p:cNvGraphicFramePr>
          <p:nvPr/>
        </p:nvGraphicFramePr>
        <p:xfrm>
          <a:off x="1840057" y="4839690"/>
          <a:ext cx="3087088" cy="424180"/>
        </p:xfrm>
        <a:graphic>
          <a:graphicData uri="http://schemas.openxmlformats.org/presentationml/2006/ole">
            <mc:AlternateContent xmlns:mc="http://schemas.openxmlformats.org/markup-compatibility/2006">
              <mc:Choice xmlns:v="urn:schemas-microsoft-com:vml" Requires="v">
                <p:oleObj name="Equation" r:id="rId16" imgW="1663560" imgH="228600" progId="Equation.DSMT4">
                  <p:embed/>
                </p:oleObj>
              </mc:Choice>
              <mc:Fallback>
                <p:oleObj name="Equation" r:id="rId16" imgW="1663560" imgH="228600" progId="Equation.DSMT4">
                  <p:embed/>
                  <p:pic>
                    <p:nvPicPr>
                      <p:cNvPr id="25" name="Object 1025"/>
                      <p:cNvPicPr>
                        <a:picLocks noChangeAspect="1" noChangeArrowheads="1"/>
                      </p:cNvPicPr>
                      <p:nvPr/>
                    </p:nvPicPr>
                    <p:blipFill>
                      <a:blip r:embed="rId17"/>
                      <a:srcRect/>
                      <a:stretch>
                        <a:fillRect/>
                      </a:stretch>
                    </p:blipFill>
                    <p:spPr bwMode="auto">
                      <a:xfrm>
                        <a:off x="1840057" y="4839690"/>
                        <a:ext cx="3087088" cy="424180"/>
                      </a:xfrm>
                      <a:prstGeom prst="rect">
                        <a:avLst/>
                      </a:prstGeom>
                      <a:noFill/>
                    </p:spPr>
                  </p:pic>
                </p:oleObj>
              </mc:Fallback>
            </mc:AlternateContent>
          </a:graphicData>
        </a:graphic>
      </p:graphicFrame>
      <p:grpSp>
        <p:nvGrpSpPr>
          <p:cNvPr id="26" name="Group 6"/>
          <p:cNvGrpSpPr>
            <a:grpSpLocks/>
          </p:cNvGrpSpPr>
          <p:nvPr/>
        </p:nvGrpSpPr>
        <p:grpSpPr bwMode="auto">
          <a:xfrm>
            <a:off x="1563424" y="5404008"/>
            <a:ext cx="2943225" cy="1181100"/>
            <a:chOff x="1260" y="2636"/>
            <a:chExt cx="1854" cy="744"/>
          </a:xfrm>
        </p:grpSpPr>
        <p:graphicFrame>
          <p:nvGraphicFramePr>
            <p:cNvPr id="27" name="Object 1026"/>
            <p:cNvGraphicFramePr>
              <a:graphicFrameLocks noChangeAspect="1"/>
            </p:cNvGraphicFramePr>
            <p:nvPr/>
          </p:nvGraphicFramePr>
          <p:xfrm>
            <a:off x="1260" y="2636"/>
            <a:ext cx="1854" cy="744"/>
          </p:xfrm>
          <a:graphic>
            <a:graphicData uri="http://schemas.openxmlformats.org/presentationml/2006/ole">
              <mc:AlternateContent xmlns:mc="http://schemas.openxmlformats.org/markup-compatibility/2006">
                <mc:Choice xmlns:v="urn:schemas-microsoft-com:vml" Requires="v">
                  <p:oleObj name="Equation" r:id="rId18" imgW="1739880" imgH="698400" progId="Equation.DSMT4">
                    <p:embed/>
                  </p:oleObj>
                </mc:Choice>
                <mc:Fallback>
                  <p:oleObj name="Equation" r:id="rId18" imgW="1739880" imgH="698400" progId="Equation.DSMT4">
                    <p:embed/>
                    <p:pic>
                      <p:nvPicPr>
                        <p:cNvPr id="27" name="Object 1026"/>
                        <p:cNvPicPr>
                          <a:picLocks noChangeAspect="1" noChangeArrowheads="1"/>
                        </p:cNvPicPr>
                        <p:nvPr/>
                      </p:nvPicPr>
                      <p:blipFill>
                        <a:blip r:embed="rId19"/>
                        <a:srcRect/>
                        <a:stretch>
                          <a:fillRect/>
                        </a:stretch>
                      </p:blipFill>
                      <p:spPr bwMode="auto">
                        <a:xfrm>
                          <a:off x="1260" y="2636"/>
                          <a:ext cx="1854" cy="744"/>
                        </a:xfrm>
                        <a:prstGeom prst="rect">
                          <a:avLst/>
                        </a:prstGeom>
                        <a:noFill/>
                      </p:spPr>
                    </p:pic>
                  </p:oleObj>
                </mc:Fallback>
              </mc:AlternateContent>
            </a:graphicData>
          </a:graphic>
        </p:graphicFrame>
        <p:sp>
          <p:nvSpPr>
            <p:cNvPr id="28" name="Line 8"/>
            <p:cNvSpPr>
              <a:spLocks noChangeShapeType="1"/>
            </p:cNvSpPr>
            <p:nvPr/>
          </p:nvSpPr>
          <p:spPr bwMode="auto">
            <a:xfrm>
              <a:off x="1504" y="2888"/>
              <a:ext cx="0" cy="24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29" name="Object 1024"/>
          <p:cNvGraphicFramePr>
            <a:graphicFrameLocks noChangeAspect="1"/>
          </p:cNvGraphicFramePr>
          <p:nvPr/>
        </p:nvGraphicFramePr>
        <p:xfrm>
          <a:off x="5549291" y="5394617"/>
          <a:ext cx="3065246" cy="1199882"/>
        </p:xfrm>
        <a:graphic>
          <a:graphicData uri="http://schemas.openxmlformats.org/presentationml/2006/ole">
            <mc:AlternateContent xmlns:mc="http://schemas.openxmlformats.org/markup-compatibility/2006">
              <mc:Choice xmlns:v="urn:schemas-microsoft-com:vml" Requires="v">
                <p:oleObj name="Equation" r:id="rId20" imgW="3860640" imgH="1511280" progId="Equation.3">
                  <p:embed/>
                </p:oleObj>
              </mc:Choice>
              <mc:Fallback>
                <p:oleObj name="Equation" r:id="rId20" imgW="3860640" imgH="1511280" progId="Equation.3">
                  <p:embed/>
                  <p:pic>
                    <p:nvPicPr>
                      <p:cNvPr id="29" name="Object 10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49291" y="5394617"/>
                        <a:ext cx="3065246" cy="1199882"/>
                      </a:xfrm>
                      <a:prstGeom prst="rect">
                        <a:avLst/>
                      </a:prstGeom>
                      <a:noFill/>
                    </p:spPr>
                  </p:pic>
                </p:oleObj>
              </mc:Fallback>
            </mc:AlternateContent>
          </a:graphicData>
        </a:graphic>
      </p:graphicFrame>
      <p:grpSp>
        <p:nvGrpSpPr>
          <p:cNvPr id="30" name="Group 5"/>
          <p:cNvGrpSpPr>
            <a:grpSpLocks/>
          </p:cNvGrpSpPr>
          <p:nvPr/>
        </p:nvGrpSpPr>
        <p:grpSpPr bwMode="auto">
          <a:xfrm>
            <a:off x="4619294" y="5578519"/>
            <a:ext cx="836893" cy="832078"/>
            <a:chOff x="1296" y="600"/>
            <a:chExt cx="664" cy="735"/>
          </a:xfrm>
        </p:grpSpPr>
        <p:graphicFrame>
          <p:nvGraphicFramePr>
            <p:cNvPr id="31" name="Object 1031"/>
            <p:cNvGraphicFramePr>
              <a:graphicFrameLocks noChangeAspect="1"/>
            </p:cNvGraphicFramePr>
            <p:nvPr/>
          </p:nvGraphicFramePr>
          <p:xfrm>
            <a:off x="1320" y="600"/>
            <a:ext cx="640" cy="264"/>
          </p:xfrm>
          <a:graphic>
            <a:graphicData uri="http://schemas.openxmlformats.org/presentationml/2006/ole">
              <mc:AlternateContent xmlns:mc="http://schemas.openxmlformats.org/markup-compatibility/2006">
                <mc:Choice xmlns:v="urn:schemas-microsoft-com:vml" Requires="v">
                  <p:oleObj name="Equation" r:id="rId22" imgW="1015920" imgH="419040" progId="Equation.3">
                    <p:embed/>
                  </p:oleObj>
                </mc:Choice>
                <mc:Fallback>
                  <p:oleObj name="Equation" r:id="rId22" imgW="1015920" imgH="419040" progId="Equation.3">
                    <p:embed/>
                    <p:pic>
                      <p:nvPicPr>
                        <p:cNvPr id="31" name="Object 10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20" y="600"/>
                          <a:ext cx="64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032"/>
            <p:cNvGraphicFramePr>
              <a:graphicFrameLocks noChangeAspect="1"/>
            </p:cNvGraphicFramePr>
            <p:nvPr/>
          </p:nvGraphicFramePr>
          <p:xfrm>
            <a:off x="1320" y="1063"/>
            <a:ext cx="640" cy="272"/>
          </p:xfrm>
          <a:graphic>
            <a:graphicData uri="http://schemas.openxmlformats.org/presentationml/2006/ole">
              <mc:AlternateContent xmlns:mc="http://schemas.openxmlformats.org/markup-compatibility/2006">
                <mc:Choice xmlns:v="urn:schemas-microsoft-com:vml" Requires="v">
                  <p:oleObj name="Equation" r:id="rId24" imgW="1015920" imgH="431640" progId="Equation.3">
                    <p:embed/>
                  </p:oleObj>
                </mc:Choice>
                <mc:Fallback>
                  <p:oleObj name="Equation" r:id="rId24" imgW="1015920" imgH="431640" progId="Equation.3">
                    <p:embed/>
                    <p:pic>
                      <p:nvPicPr>
                        <p:cNvPr id="32" name="Object 10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20" y="1063"/>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reeform 8"/>
            <p:cNvSpPr>
              <a:spLocks/>
            </p:cNvSpPr>
            <p:nvPr/>
          </p:nvSpPr>
          <p:spPr bwMode="auto">
            <a:xfrm rot="374069">
              <a:off x="1296" y="96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extLst>
      <p:ext uri="{BB962C8B-B14F-4D97-AF65-F5344CB8AC3E}">
        <p14:creationId xmlns:p14="http://schemas.microsoft.com/office/powerpoint/2010/main" val="28697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9" name="Object 1025"/>
          <p:cNvGraphicFramePr>
            <a:graphicFrameLocks noChangeAspect="1"/>
          </p:cNvGraphicFramePr>
          <p:nvPr/>
        </p:nvGraphicFramePr>
        <p:xfrm>
          <a:off x="2726088" y="889401"/>
          <a:ext cx="3009068" cy="1239028"/>
        </p:xfrm>
        <a:graphic>
          <a:graphicData uri="http://schemas.openxmlformats.org/presentationml/2006/ole">
            <mc:AlternateContent xmlns:mc="http://schemas.openxmlformats.org/markup-compatibility/2006">
              <mc:Choice xmlns:v="urn:schemas-microsoft-com:vml" Requires="v">
                <p:oleObj name="Equation" r:id="rId2" imgW="3670200" imgH="1511280" progId="Equation.3">
                  <p:embed/>
                </p:oleObj>
              </mc:Choice>
              <mc:Fallback>
                <p:oleObj name="Equation" r:id="rId2" imgW="3670200" imgH="1511280" progId="Equation.3">
                  <p:embed/>
                  <p:pic>
                    <p:nvPicPr>
                      <p:cNvPr id="78849" name="Object 1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88" y="889401"/>
                        <a:ext cx="3009068" cy="1239028"/>
                      </a:xfrm>
                      <a:prstGeom prst="rect">
                        <a:avLst/>
                      </a:prstGeom>
                      <a:noFill/>
                    </p:spPr>
                  </p:pic>
                </p:oleObj>
              </mc:Fallback>
            </mc:AlternateContent>
          </a:graphicData>
        </a:graphic>
      </p:graphicFrame>
      <p:graphicFrame>
        <p:nvGraphicFramePr>
          <p:cNvPr id="78850" name="Object 1026"/>
          <p:cNvGraphicFramePr>
            <a:graphicFrameLocks noChangeAspect="1"/>
          </p:cNvGraphicFramePr>
          <p:nvPr/>
        </p:nvGraphicFramePr>
        <p:xfrm>
          <a:off x="6800724" y="900204"/>
          <a:ext cx="2988244" cy="1239028"/>
        </p:xfrm>
        <a:graphic>
          <a:graphicData uri="http://schemas.openxmlformats.org/presentationml/2006/ole">
            <mc:AlternateContent xmlns:mc="http://schemas.openxmlformats.org/markup-compatibility/2006">
              <mc:Choice xmlns:v="urn:schemas-microsoft-com:vml" Requires="v">
                <p:oleObj name="Equation" r:id="rId4" imgW="3644640" imgH="1511280" progId="Equation.3">
                  <p:embed/>
                </p:oleObj>
              </mc:Choice>
              <mc:Fallback>
                <p:oleObj name="Equation" r:id="rId4" imgW="3644640" imgH="1511280" progId="Equation.3">
                  <p:embed/>
                  <p:pic>
                    <p:nvPicPr>
                      <p:cNvPr id="7885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0724" y="900204"/>
                        <a:ext cx="2988244" cy="1239028"/>
                      </a:xfrm>
                      <a:prstGeom prst="rect">
                        <a:avLst/>
                      </a:prstGeom>
                      <a:noFill/>
                    </p:spPr>
                  </p:pic>
                </p:oleObj>
              </mc:Fallback>
            </mc:AlternateContent>
          </a:graphicData>
        </a:graphic>
      </p:graphicFrame>
      <p:grpSp>
        <p:nvGrpSpPr>
          <p:cNvPr id="3" name="Group 9"/>
          <p:cNvGrpSpPr>
            <a:grpSpLocks/>
          </p:cNvGrpSpPr>
          <p:nvPr/>
        </p:nvGrpSpPr>
        <p:grpSpPr bwMode="auto">
          <a:xfrm>
            <a:off x="1722503" y="1174944"/>
            <a:ext cx="812136" cy="667942"/>
            <a:chOff x="1320" y="1769"/>
            <a:chExt cx="624" cy="711"/>
          </a:xfrm>
        </p:grpSpPr>
        <p:graphicFrame>
          <p:nvGraphicFramePr>
            <p:cNvPr id="30727" name="Object 1029"/>
            <p:cNvGraphicFramePr>
              <a:graphicFrameLocks noChangeAspect="1"/>
            </p:cNvGraphicFramePr>
            <p:nvPr/>
          </p:nvGraphicFramePr>
          <p:xfrm>
            <a:off x="1368" y="1769"/>
            <a:ext cx="528" cy="264"/>
          </p:xfrm>
          <a:graphic>
            <a:graphicData uri="http://schemas.openxmlformats.org/presentationml/2006/ole">
              <mc:AlternateContent xmlns:mc="http://schemas.openxmlformats.org/markup-compatibility/2006">
                <mc:Choice xmlns:v="urn:schemas-microsoft-com:vml" Requires="v">
                  <p:oleObj name="Equation" r:id="rId6" imgW="838080" imgH="419040" progId="Equation.3">
                    <p:embed/>
                  </p:oleObj>
                </mc:Choice>
                <mc:Fallback>
                  <p:oleObj name="Equation" r:id="rId6" imgW="838080" imgH="419040" progId="Equation.3">
                    <p:embed/>
                    <p:pic>
                      <p:nvPicPr>
                        <p:cNvPr id="30727" name="Object 10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 y="1769"/>
                          <a:ext cx="52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8" name="Object 1030"/>
            <p:cNvGraphicFramePr>
              <a:graphicFrameLocks noChangeAspect="1"/>
            </p:cNvGraphicFramePr>
            <p:nvPr/>
          </p:nvGraphicFramePr>
          <p:xfrm>
            <a:off x="1356" y="2208"/>
            <a:ext cx="536" cy="272"/>
          </p:xfrm>
          <a:graphic>
            <a:graphicData uri="http://schemas.openxmlformats.org/presentationml/2006/ole">
              <mc:AlternateContent xmlns:mc="http://schemas.openxmlformats.org/markup-compatibility/2006">
                <mc:Choice xmlns:v="urn:schemas-microsoft-com:vml" Requires="v">
                  <p:oleObj name="Equation" r:id="rId8" imgW="850680" imgH="431640" progId="Equation.3">
                    <p:embed/>
                  </p:oleObj>
                </mc:Choice>
                <mc:Fallback>
                  <p:oleObj name="Equation" r:id="rId8" imgW="850680" imgH="431640" progId="Equation.3">
                    <p:embed/>
                    <p:pic>
                      <p:nvPicPr>
                        <p:cNvPr id="30728" name="Object 10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 y="2208"/>
                          <a:ext cx="5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5" name="Freeform 12"/>
            <p:cNvSpPr>
              <a:spLocks/>
            </p:cNvSpPr>
            <p:nvPr/>
          </p:nvSpPr>
          <p:spPr bwMode="auto">
            <a:xfrm rot="374069">
              <a:off x="1320" y="21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 name="Group 13"/>
          <p:cNvGrpSpPr>
            <a:grpSpLocks/>
          </p:cNvGrpSpPr>
          <p:nvPr/>
        </p:nvGrpSpPr>
        <p:grpSpPr bwMode="auto">
          <a:xfrm>
            <a:off x="5830636" y="1183868"/>
            <a:ext cx="864196" cy="671699"/>
            <a:chOff x="1288" y="2909"/>
            <a:chExt cx="664" cy="715"/>
          </a:xfrm>
        </p:grpSpPr>
        <p:graphicFrame>
          <p:nvGraphicFramePr>
            <p:cNvPr id="30725" name="Object 10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name="Equation" r:id="rId10" imgW="1015920" imgH="431640" progId="Equation.3">
                    <p:embed/>
                  </p:oleObj>
                </mc:Choice>
                <mc:Fallback>
                  <p:oleObj name="Equation" r:id="rId10" imgW="1015920" imgH="431640" progId="Equation.3">
                    <p:embed/>
                    <p:pic>
                      <p:nvPicPr>
                        <p:cNvPr id="30725"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10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name="Equation" r:id="rId12" imgW="1028520" imgH="431640" progId="Equation.3">
                    <p:embed/>
                  </p:oleObj>
                </mc:Choice>
                <mc:Fallback>
                  <p:oleObj name="Equation" r:id="rId12" imgW="1028520" imgH="431640" progId="Equation.3">
                    <p:embed/>
                    <p:pic>
                      <p:nvPicPr>
                        <p:cNvPr id="30726"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4" name="Freeform 16"/>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17" name="Object 1024"/>
          <p:cNvGraphicFramePr>
            <a:graphicFrameLocks noChangeAspect="1"/>
          </p:cNvGraphicFramePr>
          <p:nvPr/>
        </p:nvGraphicFramePr>
        <p:xfrm>
          <a:off x="6556061" y="2529640"/>
          <a:ext cx="2517006" cy="1174603"/>
        </p:xfrm>
        <a:graphic>
          <a:graphicData uri="http://schemas.openxmlformats.org/presentationml/2006/ole">
            <mc:AlternateContent xmlns:mc="http://schemas.openxmlformats.org/markup-compatibility/2006">
              <mc:Choice xmlns:v="urn:schemas-microsoft-com:vml" Requires="v">
                <p:oleObj name="Equation" r:id="rId14" imgW="3238200" imgH="1511280" progId="Equation.3">
                  <p:embed/>
                </p:oleObj>
              </mc:Choice>
              <mc:Fallback>
                <p:oleObj name="Equation" r:id="rId14" imgW="3238200" imgH="1511280" progId="Equation.3">
                  <p:embed/>
                  <p:pic>
                    <p:nvPicPr>
                      <p:cNvPr id="17" name="Object 10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6061" y="2529640"/>
                        <a:ext cx="2517006" cy="1174603"/>
                      </a:xfrm>
                      <a:prstGeom prst="rect">
                        <a:avLst/>
                      </a:prstGeom>
                      <a:noFill/>
                    </p:spPr>
                  </p:pic>
                </p:oleObj>
              </mc:Fallback>
            </mc:AlternateContent>
          </a:graphicData>
        </a:graphic>
      </p:graphicFrame>
      <p:graphicFrame>
        <p:nvGraphicFramePr>
          <p:cNvPr id="18" name="Object 1025"/>
          <p:cNvGraphicFramePr>
            <a:graphicFrameLocks noChangeAspect="1"/>
          </p:cNvGraphicFramePr>
          <p:nvPr/>
        </p:nvGraphicFramePr>
        <p:xfrm>
          <a:off x="4361255" y="4105454"/>
          <a:ext cx="1875449" cy="1199415"/>
        </p:xfrm>
        <a:graphic>
          <a:graphicData uri="http://schemas.openxmlformats.org/presentationml/2006/ole">
            <mc:AlternateContent xmlns:mc="http://schemas.openxmlformats.org/markup-compatibility/2006">
              <mc:Choice xmlns:v="urn:schemas-microsoft-com:vml" Requires="v">
                <p:oleObj name="Equation" r:id="rId16" imgW="1091880" imgH="698400" progId="Equation.DSMT4">
                  <p:embed/>
                </p:oleObj>
              </mc:Choice>
              <mc:Fallback>
                <p:oleObj name="Equation" r:id="rId16" imgW="1091880" imgH="698400" progId="Equation.DSMT4">
                  <p:embed/>
                  <p:pic>
                    <p:nvPicPr>
                      <p:cNvPr id="18" name="Object 1025"/>
                      <p:cNvPicPr>
                        <a:picLocks noChangeAspect="1" noChangeArrowheads="1"/>
                      </p:cNvPicPr>
                      <p:nvPr/>
                    </p:nvPicPr>
                    <p:blipFill>
                      <a:blip r:embed="rId17"/>
                      <a:srcRect/>
                      <a:stretch>
                        <a:fillRect/>
                      </a:stretch>
                    </p:blipFill>
                    <p:spPr bwMode="auto">
                      <a:xfrm>
                        <a:off x="4361255" y="4105454"/>
                        <a:ext cx="1875449" cy="1199415"/>
                      </a:xfrm>
                      <a:prstGeom prst="rect">
                        <a:avLst/>
                      </a:prstGeom>
                      <a:noFill/>
                    </p:spPr>
                  </p:pic>
                </p:oleObj>
              </mc:Fallback>
            </mc:AlternateContent>
          </a:graphicData>
        </a:graphic>
      </p:graphicFrame>
      <p:grpSp>
        <p:nvGrpSpPr>
          <p:cNvPr id="19" name="Group 4"/>
          <p:cNvGrpSpPr>
            <a:grpSpLocks/>
          </p:cNvGrpSpPr>
          <p:nvPr/>
        </p:nvGrpSpPr>
        <p:grpSpPr bwMode="auto">
          <a:xfrm>
            <a:off x="5369648" y="2664470"/>
            <a:ext cx="1095638" cy="785750"/>
            <a:chOff x="1180" y="585"/>
            <a:chExt cx="888" cy="743"/>
          </a:xfrm>
        </p:grpSpPr>
        <p:graphicFrame>
          <p:nvGraphicFramePr>
            <p:cNvPr id="20" name="Object 1029"/>
            <p:cNvGraphicFramePr>
              <a:graphicFrameLocks noChangeAspect="1"/>
            </p:cNvGraphicFramePr>
            <p:nvPr/>
          </p:nvGraphicFramePr>
          <p:xfrm>
            <a:off x="1180" y="585"/>
            <a:ext cx="888" cy="264"/>
          </p:xfrm>
          <a:graphic>
            <a:graphicData uri="http://schemas.openxmlformats.org/presentationml/2006/ole">
              <mc:AlternateContent xmlns:mc="http://schemas.openxmlformats.org/markup-compatibility/2006">
                <mc:Choice xmlns:v="urn:schemas-microsoft-com:vml" Requires="v">
                  <p:oleObj name="Equation" r:id="rId18" imgW="1409400" imgH="419040" progId="Equation.3">
                    <p:embed/>
                  </p:oleObj>
                </mc:Choice>
                <mc:Fallback>
                  <p:oleObj name="Equation" r:id="rId18" imgW="1409400" imgH="419040" progId="Equation.3">
                    <p:embed/>
                    <p:pic>
                      <p:nvPicPr>
                        <p:cNvPr id="20" name="Object 10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0" y="585"/>
                          <a:ext cx="8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030"/>
            <p:cNvGraphicFramePr>
              <a:graphicFrameLocks noChangeAspect="1"/>
            </p:cNvGraphicFramePr>
            <p:nvPr/>
          </p:nvGraphicFramePr>
          <p:xfrm>
            <a:off x="1184" y="1056"/>
            <a:ext cx="864" cy="272"/>
          </p:xfrm>
          <a:graphic>
            <a:graphicData uri="http://schemas.openxmlformats.org/presentationml/2006/ole">
              <mc:AlternateContent xmlns:mc="http://schemas.openxmlformats.org/markup-compatibility/2006">
                <mc:Choice xmlns:v="urn:schemas-microsoft-com:vml" Requires="v">
                  <p:oleObj name="Equation" r:id="rId20" imgW="1371600" imgH="431640" progId="Equation.3">
                    <p:embed/>
                  </p:oleObj>
                </mc:Choice>
                <mc:Fallback>
                  <p:oleObj name="Equation" r:id="rId20" imgW="1371600" imgH="431640" progId="Equation.3">
                    <p:embed/>
                    <p:pic>
                      <p:nvPicPr>
                        <p:cNvPr id="21" name="Object 103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4" y="1056"/>
                          <a:ext cx="86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Freeform 7"/>
            <p:cNvSpPr>
              <a:spLocks/>
            </p:cNvSpPr>
            <p:nvPr/>
          </p:nvSpPr>
          <p:spPr bwMode="auto">
            <a:xfrm rot="374069">
              <a:off x="1296" y="9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23" name="Object 1026"/>
          <p:cNvGraphicFramePr>
            <a:graphicFrameLocks noChangeAspect="1"/>
          </p:cNvGraphicFramePr>
          <p:nvPr/>
        </p:nvGraphicFramePr>
        <p:xfrm>
          <a:off x="2536782" y="2529640"/>
          <a:ext cx="2832866" cy="1174603"/>
        </p:xfrm>
        <a:graphic>
          <a:graphicData uri="http://schemas.openxmlformats.org/presentationml/2006/ole">
            <mc:AlternateContent xmlns:mc="http://schemas.openxmlformats.org/markup-compatibility/2006">
              <mc:Choice xmlns:v="urn:schemas-microsoft-com:vml" Requires="v">
                <p:oleObj name="Equation" r:id="rId22" imgW="3644640" imgH="1511280" progId="Equation.3">
                  <p:embed/>
                </p:oleObj>
              </mc:Choice>
              <mc:Fallback>
                <p:oleObj name="Equation" r:id="rId22" imgW="3644640" imgH="1511280" progId="Equation.3">
                  <p:embed/>
                  <p:pic>
                    <p:nvPicPr>
                      <p:cNvPr id="23"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782" y="2529640"/>
                        <a:ext cx="2832866" cy="1174603"/>
                      </a:xfrm>
                      <a:prstGeom prst="rect">
                        <a:avLst/>
                      </a:prstGeom>
                      <a:noFill/>
                    </p:spPr>
                  </p:pic>
                </p:oleObj>
              </mc:Fallback>
            </mc:AlternateContent>
          </a:graphicData>
        </a:graphic>
      </p:graphicFrame>
      <p:grpSp>
        <p:nvGrpSpPr>
          <p:cNvPr id="24" name="Group 9"/>
          <p:cNvGrpSpPr>
            <a:grpSpLocks/>
          </p:cNvGrpSpPr>
          <p:nvPr/>
        </p:nvGrpSpPr>
        <p:grpSpPr bwMode="auto">
          <a:xfrm>
            <a:off x="1722456" y="2694081"/>
            <a:ext cx="819261" cy="756139"/>
            <a:chOff x="1288" y="2909"/>
            <a:chExt cx="664" cy="715"/>
          </a:xfrm>
        </p:grpSpPr>
        <p:graphicFrame>
          <p:nvGraphicFramePr>
            <p:cNvPr id="25" name="Object 10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name="Equation" r:id="rId23" imgW="1015920" imgH="431640" progId="Equation.3">
                    <p:embed/>
                  </p:oleObj>
                </mc:Choice>
                <mc:Fallback>
                  <p:oleObj name="Equation" r:id="rId23" imgW="1015920" imgH="431640" progId="Equation.3">
                    <p:embed/>
                    <p:pic>
                      <p:nvPicPr>
                        <p:cNvPr id="25"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0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name="Equation" r:id="rId24" imgW="1028520" imgH="431640" progId="Equation.3">
                    <p:embed/>
                  </p:oleObj>
                </mc:Choice>
                <mc:Fallback>
                  <p:oleObj name="Equation" r:id="rId24" imgW="1028520" imgH="431640" progId="Equation.3">
                    <p:embed/>
                    <p:pic>
                      <p:nvPicPr>
                        <p:cNvPr id="26"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Freeform 12"/>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8" name="Rectangle 13"/>
          <p:cNvSpPr>
            <a:spLocks noChangeArrowheads="1"/>
          </p:cNvSpPr>
          <p:nvPr/>
        </p:nvSpPr>
        <p:spPr bwMode="auto">
          <a:xfrm>
            <a:off x="7704676" y="2556240"/>
            <a:ext cx="1125250" cy="1065998"/>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9" name="Text Box 15"/>
          <p:cNvSpPr txBox="1">
            <a:spLocks noChangeArrowheads="1"/>
          </p:cNvSpPr>
          <p:nvPr/>
        </p:nvSpPr>
        <p:spPr bwMode="auto">
          <a:xfrm>
            <a:off x="3570379" y="4465927"/>
            <a:ext cx="79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故有</a:t>
            </a:r>
          </a:p>
        </p:txBody>
      </p:sp>
    </p:spTree>
    <p:extLst>
      <p:ext uri="{BB962C8B-B14F-4D97-AF65-F5344CB8AC3E}">
        <p14:creationId xmlns:p14="http://schemas.microsoft.com/office/powerpoint/2010/main" val="2110951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38573" y="1075026"/>
            <a:ext cx="8089640" cy="434297"/>
            <a:chOff x="1138573" y="1075026"/>
            <a:chExt cx="8089640" cy="434297"/>
          </a:xfrm>
        </p:grpSpPr>
        <p:graphicFrame>
          <p:nvGraphicFramePr>
            <p:cNvPr id="252945" name="Object 17"/>
            <p:cNvGraphicFramePr>
              <a:graphicFrameLocks noChangeAspect="1"/>
            </p:cNvGraphicFramePr>
            <p:nvPr/>
          </p:nvGraphicFramePr>
          <p:xfrm>
            <a:off x="1138573" y="1100169"/>
            <a:ext cx="3379482" cy="409154"/>
          </p:xfrm>
          <a:graphic>
            <a:graphicData uri="http://schemas.openxmlformats.org/presentationml/2006/ole">
              <mc:AlternateContent xmlns:mc="http://schemas.openxmlformats.org/markup-compatibility/2006">
                <mc:Choice xmlns:v="urn:schemas-microsoft-com:vml" Requires="v">
                  <p:oleObj name="Equation" r:id="rId2" imgW="1955520" imgH="228600" progId="Equation.DSMT4">
                    <p:embed/>
                  </p:oleObj>
                </mc:Choice>
                <mc:Fallback>
                  <p:oleObj name="Equation" r:id="rId2" imgW="1955520" imgH="228600" progId="Equation.DSMT4">
                    <p:embed/>
                    <p:pic>
                      <p:nvPicPr>
                        <p:cNvPr id="252945" name="Object 17"/>
                        <p:cNvPicPr>
                          <a:picLocks noChangeAspect="1" noChangeArrowheads="1"/>
                        </p:cNvPicPr>
                        <p:nvPr/>
                      </p:nvPicPr>
                      <p:blipFill>
                        <a:blip r:embed="rId3"/>
                        <a:srcRect/>
                        <a:stretch>
                          <a:fillRect/>
                        </a:stretch>
                      </p:blipFill>
                      <p:spPr bwMode="auto">
                        <a:xfrm>
                          <a:off x="1138573" y="1100169"/>
                          <a:ext cx="3379482" cy="409154"/>
                        </a:xfrm>
                        <a:prstGeom prst="rect">
                          <a:avLst/>
                        </a:prstGeom>
                        <a:noFill/>
                      </p:spPr>
                    </p:pic>
                  </p:oleObj>
                </mc:Fallback>
              </mc:AlternateContent>
            </a:graphicData>
          </a:graphic>
        </p:graphicFrame>
        <p:graphicFrame>
          <p:nvGraphicFramePr>
            <p:cNvPr id="252946" name="Object 18"/>
            <p:cNvGraphicFramePr>
              <a:graphicFrameLocks noChangeAspect="1"/>
            </p:cNvGraphicFramePr>
            <p:nvPr/>
          </p:nvGraphicFramePr>
          <p:xfrm>
            <a:off x="4482457" y="1075026"/>
            <a:ext cx="2258144" cy="434297"/>
          </p:xfrm>
          <a:graphic>
            <a:graphicData uri="http://schemas.openxmlformats.org/presentationml/2006/ole">
              <mc:AlternateContent xmlns:mc="http://schemas.openxmlformats.org/markup-compatibility/2006">
                <mc:Choice xmlns:v="urn:schemas-microsoft-com:vml" Requires="v">
                  <p:oleObj name="Equation" r:id="rId4" imgW="1295280" imgH="241200" progId="Equation.DSMT4">
                    <p:embed/>
                  </p:oleObj>
                </mc:Choice>
                <mc:Fallback>
                  <p:oleObj name="Equation" r:id="rId4" imgW="1295280" imgH="241200" progId="Equation.DSMT4">
                    <p:embed/>
                    <p:pic>
                      <p:nvPicPr>
                        <p:cNvPr id="252946" name="Object 18"/>
                        <p:cNvPicPr>
                          <a:picLocks noChangeAspect="1" noChangeArrowheads="1"/>
                        </p:cNvPicPr>
                        <p:nvPr/>
                      </p:nvPicPr>
                      <p:blipFill>
                        <a:blip r:embed="rId5"/>
                        <a:srcRect/>
                        <a:stretch>
                          <a:fillRect/>
                        </a:stretch>
                      </p:blipFill>
                      <p:spPr bwMode="auto">
                        <a:xfrm>
                          <a:off x="4482457" y="1075026"/>
                          <a:ext cx="2258144" cy="434297"/>
                        </a:xfrm>
                        <a:prstGeom prst="rect">
                          <a:avLst/>
                        </a:prstGeom>
                        <a:noFill/>
                      </p:spPr>
                    </p:pic>
                  </p:oleObj>
                </mc:Fallback>
              </mc:AlternateContent>
            </a:graphicData>
          </a:graphic>
        </p:graphicFrame>
        <p:graphicFrame>
          <p:nvGraphicFramePr>
            <p:cNvPr id="252947" name="Object 19"/>
            <p:cNvGraphicFramePr>
              <a:graphicFrameLocks noChangeAspect="1"/>
            </p:cNvGraphicFramePr>
            <p:nvPr/>
          </p:nvGraphicFramePr>
          <p:xfrm>
            <a:off x="6740601" y="1110860"/>
            <a:ext cx="2487612" cy="398463"/>
          </p:xfrm>
          <a:graphic>
            <a:graphicData uri="http://schemas.openxmlformats.org/presentationml/2006/ole">
              <mc:AlternateContent xmlns:mc="http://schemas.openxmlformats.org/markup-compatibility/2006">
                <mc:Choice xmlns:v="urn:schemas-microsoft-com:vml" Requires="v">
                  <p:oleObj name="Equation" r:id="rId6" imgW="1562040" imgH="241200" progId="Equation.DSMT4">
                    <p:embed/>
                  </p:oleObj>
                </mc:Choice>
                <mc:Fallback>
                  <p:oleObj name="Equation" r:id="rId6" imgW="1562040" imgH="241200" progId="Equation.DSMT4">
                    <p:embed/>
                    <p:pic>
                      <p:nvPicPr>
                        <p:cNvPr id="252947" name="Object 19"/>
                        <p:cNvPicPr>
                          <a:picLocks noChangeAspect="1" noChangeArrowheads="1"/>
                        </p:cNvPicPr>
                        <p:nvPr/>
                      </p:nvPicPr>
                      <p:blipFill>
                        <a:blip r:embed="rId7"/>
                        <a:srcRect/>
                        <a:stretch>
                          <a:fillRect/>
                        </a:stretch>
                      </p:blipFill>
                      <p:spPr bwMode="auto">
                        <a:xfrm>
                          <a:off x="6740601" y="1110860"/>
                          <a:ext cx="2487612" cy="398463"/>
                        </a:xfrm>
                        <a:prstGeom prst="rect">
                          <a:avLst/>
                        </a:prstGeom>
                        <a:noFill/>
                      </p:spPr>
                    </p:pic>
                  </p:oleObj>
                </mc:Fallback>
              </mc:AlternateContent>
            </a:graphicData>
          </a:graphic>
        </p:graphicFrame>
      </p:grpSp>
      <p:grpSp>
        <p:nvGrpSpPr>
          <p:cNvPr id="6" name="组合 5"/>
          <p:cNvGrpSpPr/>
          <p:nvPr/>
        </p:nvGrpSpPr>
        <p:grpSpPr>
          <a:xfrm>
            <a:off x="3142651" y="1567096"/>
            <a:ext cx="3955775" cy="971984"/>
            <a:chOff x="3142651" y="1567096"/>
            <a:chExt cx="3955775" cy="971984"/>
          </a:xfrm>
        </p:grpSpPr>
        <p:graphicFrame>
          <p:nvGraphicFramePr>
            <p:cNvPr id="32775" name="Object 24"/>
            <p:cNvGraphicFramePr>
              <a:graphicFrameLocks noChangeAspect="1"/>
            </p:cNvGraphicFramePr>
            <p:nvPr/>
          </p:nvGraphicFramePr>
          <p:xfrm>
            <a:off x="3142651" y="1567096"/>
            <a:ext cx="3113770" cy="852886"/>
          </p:xfrm>
          <a:graphic>
            <a:graphicData uri="http://schemas.openxmlformats.org/presentationml/2006/ole">
              <mc:AlternateContent xmlns:mc="http://schemas.openxmlformats.org/markup-compatibility/2006">
                <mc:Choice xmlns:v="urn:schemas-microsoft-com:vml" Requires="v">
                  <p:oleObj name="Equation" r:id="rId8" imgW="1701720" imgH="469800" progId="Equation.DSMT4">
                    <p:embed/>
                  </p:oleObj>
                </mc:Choice>
                <mc:Fallback>
                  <p:oleObj name="Equation" r:id="rId8" imgW="1701720" imgH="469800" progId="Equation.DSMT4">
                    <p:embed/>
                    <p:pic>
                      <p:nvPicPr>
                        <p:cNvPr id="32775" name="Object 24"/>
                        <p:cNvPicPr>
                          <a:picLocks noChangeAspect="1" noChangeArrowheads="1"/>
                        </p:cNvPicPr>
                        <p:nvPr/>
                      </p:nvPicPr>
                      <p:blipFill>
                        <a:blip r:embed="rId9"/>
                        <a:srcRect/>
                        <a:stretch>
                          <a:fillRect/>
                        </a:stretch>
                      </p:blipFill>
                      <p:spPr bwMode="auto">
                        <a:xfrm>
                          <a:off x="3142651" y="1567096"/>
                          <a:ext cx="3113770" cy="852886"/>
                        </a:xfrm>
                        <a:prstGeom prst="rect">
                          <a:avLst/>
                        </a:prstGeom>
                        <a:noFill/>
                      </p:spPr>
                    </p:pic>
                  </p:oleObj>
                </mc:Fallback>
              </mc:AlternateContent>
            </a:graphicData>
          </a:graphic>
        </p:graphicFrame>
        <p:sp>
          <p:nvSpPr>
            <p:cNvPr id="32781" name="Line 29"/>
            <p:cNvSpPr>
              <a:spLocks noChangeShapeType="1"/>
            </p:cNvSpPr>
            <p:nvPr/>
          </p:nvSpPr>
          <p:spPr bwMode="auto">
            <a:xfrm>
              <a:off x="4760496" y="2015357"/>
              <a:ext cx="5334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32774" name="Object 21"/>
            <p:cNvGraphicFramePr>
              <a:graphicFrameLocks noChangeAspect="1"/>
            </p:cNvGraphicFramePr>
            <p:nvPr/>
          </p:nvGraphicFramePr>
          <p:xfrm>
            <a:off x="6205680" y="1567096"/>
            <a:ext cx="892746" cy="971984"/>
          </p:xfrm>
          <a:graphic>
            <a:graphicData uri="http://schemas.openxmlformats.org/presentationml/2006/ole">
              <mc:AlternateContent xmlns:mc="http://schemas.openxmlformats.org/markup-compatibility/2006">
                <mc:Choice xmlns:v="urn:schemas-microsoft-com:vml" Requires="v">
                  <p:oleObj name="Equation" r:id="rId10" imgW="431640" imgH="469800" progId="Equation.DSMT4">
                    <p:embed/>
                  </p:oleObj>
                </mc:Choice>
                <mc:Fallback>
                  <p:oleObj name="Equation" r:id="rId10" imgW="431640" imgH="469800" progId="Equation.DSMT4">
                    <p:embed/>
                    <p:pic>
                      <p:nvPicPr>
                        <p:cNvPr id="32774" name="Object 21"/>
                        <p:cNvPicPr>
                          <a:picLocks noChangeAspect="1" noChangeArrowheads="1"/>
                        </p:cNvPicPr>
                        <p:nvPr/>
                      </p:nvPicPr>
                      <p:blipFill>
                        <a:blip r:embed="rId11"/>
                        <a:srcRect/>
                        <a:stretch>
                          <a:fillRect/>
                        </a:stretch>
                      </p:blipFill>
                      <p:spPr bwMode="auto">
                        <a:xfrm>
                          <a:off x="6205680" y="1567096"/>
                          <a:ext cx="892746" cy="971984"/>
                        </a:xfrm>
                        <a:prstGeom prst="rect">
                          <a:avLst/>
                        </a:prstGeom>
                        <a:noFill/>
                      </p:spPr>
                    </p:pic>
                  </p:oleObj>
                </mc:Fallback>
              </mc:AlternateContent>
            </a:graphicData>
          </a:graphic>
        </p:graphicFrame>
        <p:sp>
          <p:nvSpPr>
            <p:cNvPr id="32780" name="Line 30"/>
            <p:cNvSpPr>
              <a:spLocks noChangeShapeType="1"/>
            </p:cNvSpPr>
            <p:nvPr/>
          </p:nvSpPr>
          <p:spPr bwMode="auto">
            <a:xfrm>
              <a:off x="6406637" y="2015357"/>
              <a:ext cx="5334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pSp>
        <p:nvGrpSpPr>
          <p:cNvPr id="7" name="组合 6"/>
          <p:cNvGrpSpPr/>
          <p:nvPr/>
        </p:nvGrpSpPr>
        <p:grpSpPr>
          <a:xfrm>
            <a:off x="1006776" y="2484483"/>
            <a:ext cx="9821645" cy="933261"/>
            <a:chOff x="1006776" y="4074228"/>
            <a:chExt cx="9821645" cy="933261"/>
          </a:xfrm>
        </p:grpSpPr>
        <p:graphicFrame>
          <p:nvGraphicFramePr>
            <p:cNvPr id="32773" name="Object 27"/>
            <p:cNvGraphicFramePr>
              <a:graphicFrameLocks noChangeAspect="1"/>
            </p:cNvGraphicFramePr>
            <p:nvPr/>
          </p:nvGraphicFramePr>
          <p:xfrm>
            <a:off x="1006776" y="4074228"/>
            <a:ext cx="9821645" cy="933261"/>
          </p:xfrm>
          <a:graphic>
            <a:graphicData uri="http://schemas.openxmlformats.org/presentationml/2006/ole">
              <mc:AlternateContent xmlns:mc="http://schemas.openxmlformats.org/markup-compatibility/2006">
                <mc:Choice xmlns:v="urn:schemas-microsoft-com:vml" Requires="v">
                  <p:oleObj name="Equation" r:id="rId12" imgW="5410080" imgH="469800" progId="Equation.DSMT4">
                    <p:embed/>
                  </p:oleObj>
                </mc:Choice>
                <mc:Fallback>
                  <p:oleObj name="Equation" r:id="rId12" imgW="5410080" imgH="469800" progId="Equation.DSMT4">
                    <p:embed/>
                    <p:pic>
                      <p:nvPicPr>
                        <p:cNvPr id="32773" name="Object 27"/>
                        <p:cNvPicPr>
                          <a:picLocks noChangeAspect="1" noChangeArrowheads="1"/>
                        </p:cNvPicPr>
                        <p:nvPr/>
                      </p:nvPicPr>
                      <p:blipFill>
                        <a:blip r:embed="rId13"/>
                        <a:srcRect/>
                        <a:stretch>
                          <a:fillRect/>
                        </a:stretch>
                      </p:blipFill>
                      <p:spPr bwMode="auto">
                        <a:xfrm>
                          <a:off x="1006776" y="4074228"/>
                          <a:ext cx="9821645" cy="933261"/>
                        </a:xfrm>
                        <a:prstGeom prst="rect">
                          <a:avLst/>
                        </a:prstGeom>
                        <a:noFill/>
                      </p:spPr>
                    </p:pic>
                  </p:oleObj>
                </mc:Fallback>
              </mc:AlternateContent>
            </a:graphicData>
          </a:graphic>
        </p:graphicFrame>
        <p:sp>
          <p:nvSpPr>
            <p:cNvPr id="32779" name="Line 33"/>
            <p:cNvSpPr>
              <a:spLocks noChangeShapeType="1"/>
            </p:cNvSpPr>
            <p:nvPr/>
          </p:nvSpPr>
          <p:spPr bwMode="auto">
            <a:xfrm>
              <a:off x="3160029" y="4539115"/>
              <a:ext cx="381000" cy="0"/>
            </a:xfrm>
            <a:prstGeom prst="line">
              <a:avLst/>
            </a:prstGeom>
            <a:noFill/>
            <a:ln w="57150" cap="rnd">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graphicFrame>
        <p:nvGraphicFramePr>
          <p:cNvPr id="17" name="Object 1024"/>
          <p:cNvGraphicFramePr>
            <a:graphicFrameLocks noChangeAspect="1"/>
          </p:cNvGraphicFramePr>
          <p:nvPr/>
        </p:nvGraphicFramePr>
        <p:xfrm>
          <a:off x="6351837" y="4612050"/>
          <a:ext cx="1947466" cy="402924"/>
        </p:xfrm>
        <a:graphic>
          <a:graphicData uri="http://schemas.openxmlformats.org/presentationml/2006/ole">
            <mc:AlternateContent xmlns:mc="http://schemas.openxmlformats.org/markup-compatibility/2006">
              <mc:Choice xmlns:v="urn:schemas-microsoft-com:vml" Requires="v">
                <p:oleObj name="Equation" r:id="rId14" imgW="1104840" imgH="228600" progId="Equation.DSMT4">
                  <p:embed/>
                </p:oleObj>
              </mc:Choice>
              <mc:Fallback>
                <p:oleObj name="Equation" r:id="rId14" imgW="1104840" imgH="228600" progId="Equation.DSMT4">
                  <p:embed/>
                  <p:pic>
                    <p:nvPicPr>
                      <p:cNvPr id="17" name="Object 1024"/>
                      <p:cNvPicPr>
                        <a:picLocks noChangeAspect="1" noChangeArrowheads="1"/>
                      </p:cNvPicPr>
                      <p:nvPr/>
                    </p:nvPicPr>
                    <p:blipFill>
                      <a:blip r:embed="rId15"/>
                      <a:srcRect/>
                      <a:stretch>
                        <a:fillRect/>
                      </a:stretch>
                    </p:blipFill>
                    <p:spPr bwMode="auto">
                      <a:xfrm>
                        <a:off x="6351837" y="4612050"/>
                        <a:ext cx="1947466" cy="402924"/>
                      </a:xfrm>
                      <a:prstGeom prst="rect">
                        <a:avLst/>
                      </a:prstGeom>
                      <a:noFill/>
                    </p:spPr>
                  </p:pic>
                </p:oleObj>
              </mc:Fallback>
            </mc:AlternateContent>
          </a:graphicData>
        </a:graphic>
      </p:graphicFrame>
      <p:graphicFrame>
        <p:nvGraphicFramePr>
          <p:cNvPr id="18" name="Object 1025"/>
          <p:cNvGraphicFramePr>
            <a:graphicFrameLocks noChangeAspect="1"/>
          </p:cNvGraphicFramePr>
          <p:nvPr/>
        </p:nvGraphicFramePr>
        <p:xfrm>
          <a:off x="1239773" y="5521777"/>
          <a:ext cx="4519530" cy="435035"/>
        </p:xfrm>
        <a:graphic>
          <a:graphicData uri="http://schemas.openxmlformats.org/presentationml/2006/ole">
            <mc:AlternateContent xmlns:mc="http://schemas.openxmlformats.org/markup-compatibility/2006">
              <mc:Choice xmlns:v="urn:schemas-microsoft-com:vml" Requires="v">
                <p:oleObj name="Equation" r:id="rId16" imgW="2374560" imgH="228600" progId="Equation.DSMT4">
                  <p:embed/>
                </p:oleObj>
              </mc:Choice>
              <mc:Fallback>
                <p:oleObj name="Equation" r:id="rId16" imgW="2374560" imgH="228600" progId="Equation.DSMT4">
                  <p:embed/>
                  <p:pic>
                    <p:nvPicPr>
                      <p:cNvPr id="18" name="Object 1025"/>
                      <p:cNvPicPr>
                        <a:picLocks noChangeAspect="1" noChangeArrowheads="1"/>
                      </p:cNvPicPr>
                      <p:nvPr/>
                    </p:nvPicPr>
                    <p:blipFill>
                      <a:blip r:embed="rId17"/>
                      <a:srcRect/>
                      <a:stretch>
                        <a:fillRect/>
                      </a:stretch>
                    </p:blipFill>
                    <p:spPr bwMode="auto">
                      <a:xfrm>
                        <a:off x="1239773" y="5521777"/>
                        <a:ext cx="4519530" cy="435035"/>
                      </a:xfrm>
                      <a:prstGeom prst="rect">
                        <a:avLst/>
                      </a:prstGeom>
                      <a:noFill/>
                    </p:spPr>
                  </p:pic>
                </p:oleObj>
              </mc:Fallback>
            </mc:AlternateContent>
          </a:graphicData>
        </a:graphic>
      </p:graphicFrame>
      <p:graphicFrame>
        <p:nvGraphicFramePr>
          <p:cNvPr id="19" name="Object 1026"/>
          <p:cNvGraphicFramePr>
            <a:graphicFrameLocks noChangeAspect="1"/>
          </p:cNvGraphicFramePr>
          <p:nvPr/>
        </p:nvGraphicFramePr>
        <p:xfrm>
          <a:off x="1138573" y="3386199"/>
          <a:ext cx="5778328" cy="819150"/>
        </p:xfrm>
        <a:graphic>
          <a:graphicData uri="http://schemas.openxmlformats.org/presentationml/2006/ole">
            <mc:AlternateContent xmlns:mc="http://schemas.openxmlformats.org/markup-compatibility/2006">
              <mc:Choice xmlns:v="urn:schemas-microsoft-com:vml" Requires="v">
                <p:oleObj name="Equation" r:id="rId18" imgW="3314520" imgH="469800" progId="Equation.DSMT4">
                  <p:embed/>
                </p:oleObj>
              </mc:Choice>
              <mc:Fallback>
                <p:oleObj name="Equation" r:id="rId18" imgW="3314520" imgH="469800" progId="Equation.DSMT4">
                  <p:embed/>
                  <p:pic>
                    <p:nvPicPr>
                      <p:cNvPr id="19" name="Object 1026"/>
                      <p:cNvPicPr>
                        <a:picLocks noChangeAspect="1" noChangeArrowheads="1"/>
                      </p:cNvPicPr>
                      <p:nvPr/>
                    </p:nvPicPr>
                    <p:blipFill>
                      <a:blip r:embed="rId19"/>
                      <a:srcRect/>
                      <a:stretch>
                        <a:fillRect/>
                      </a:stretch>
                    </p:blipFill>
                    <p:spPr bwMode="auto">
                      <a:xfrm>
                        <a:off x="1138573" y="3386199"/>
                        <a:ext cx="5778328" cy="819150"/>
                      </a:xfrm>
                      <a:prstGeom prst="rect">
                        <a:avLst/>
                      </a:prstGeom>
                      <a:noFill/>
                    </p:spPr>
                  </p:pic>
                </p:oleObj>
              </mc:Fallback>
            </mc:AlternateContent>
          </a:graphicData>
        </a:graphic>
      </p:graphicFrame>
      <p:grpSp>
        <p:nvGrpSpPr>
          <p:cNvPr id="20" name="Group 5"/>
          <p:cNvGrpSpPr>
            <a:grpSpLocks/>
          </p:cNvGrpSpPr>
          <p:nvPr/>
        </p:nvGrpSpPr>
        <p:grpSpPr bwMode="auto">
          <a:xfrm>
            <a:off x="2936728" y="4340380"/>
            <a:ext cx="2857500" cy="895350"/>
            <a:chOff x="1038" y="1268"/>
            <a:chExt cx="1800" cy="564"/>
          </a:xfrm>
        </p:grpSpPr>
        <p:graphicFrame>
          <p:nvGraphicFramePr>
            <p:cNvPr id="21" name="Object 1031"/>
            <p:cNvGraphicFramePr>
              <a:graphicFrameLocks noChangeAspect="1"/>
            </p:cNvGraphicFramePr>
            <p:nvPr/>
          </p:nvGraphicFramePr>
          <p:xfrm>
            <a:off x="1038" y="1268"/>
            <a:ext cx="1800" cy="564"/>
          </p:xfrm>
          <a:graphic>
            <a:graphicData uri="http://schemas.openxmlformats.org/presentationml/2006/ole">
              <mc:AlternateContent xmlns:mc="http://schemas.openxmlformats.org/markup-compatibility/2006">
                <mc:Choice xmlns:v="urn:schemas-microsoft-com:vml" Requires="v">
                  <p:oleObj name="Equation" r:id="rId20" imgW="1498320" imgH="469800" progId="Equation.DSMT4">
                    <p:embed/>
                  </p:oleObj>
                </mc:Choice>
                <mc:Fallback>
                  <p:oleObj name="Equation" r:id="rId20" imgW="1498320" imgH="469800" progId="Equation.DSMT4">
                    <p:embed/>
                    <p:pic>
                      <p:nvPicPr>
                        <p:cNvPr id="21" name="Object 1031"/>
                        <p:cNvPicPr>
                          <a:picLocks noChangeAspect="1" noChangeArrowheads="1"/>
                        </p:cNvPicPr>
                        <p:nvPr/>
                      </p:nvPicPr>
                      <p:blipFill>
                        <a:blip r:embed="rId21"/>
                        <a:srcRect/>
                        <a:stretch>
                          <a:fillRect/>
                        </a:stretch>
                      </p:blipFill>
                      <p:spPr bwMode="auto">
                        <a:xfrm>
                          <a:off x="1038" y="1268"/>
                          <a:ext cx="1800" cy="564"/>
                        </a:xfrm>
                        <a:prstGeom prst="rect">
                          <a:avLst/>
                        </a:prstGeom>
                        <a:noFill/>
                      </p:spPr>
                    </p:pic>
                  </p:oleObj>
                </mc:Fallback>
              </mc:AlternateContent>
            </a:graphicData>
          </a:graphic>
        </p:graphicFrame>
        <p:sp>
          <p:nvSpPr>
            <p:cNvPr id="22" name="Freeform 7"/>
            <p:cNvSpPr>
              <a:spLocks/>
            </p:cNvSpPr>
            <p:nvPr/>
          </p:nvSpPr>
          <p:spPr bwMode="auto">
            <a:xfrm rot="374069">
              <a:off x="1572" y="1546"/>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000">
                <a:latin typeface="+mn-ea"/>
              </a:endParaRPr>
            </a:p>
          </p:txBody>
        </p:sp>
        <p:sp>
          <p:nvSpPr>
            <p:cNvPr id="23" name="Text Box 8"/>
            <p:cNvSpPr txBox="1">
              <a:spLocks noChangeArrowheads="1"/>
            </p:cNvSpPr>
            <p:nvPr/>
          </p:nvSpPr>
          <p:spPr bwMode="auto">
            <a:xfrm>
              <a:off x="1636" y="1309"/>
              <a:ext cx="8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400" dirty="0">
                  <a:latin typeface="+mn-ea"/>
                  <a:ea typeface="+mn-ea"/>
                </a:rPr>
                <a:t>列变换</a:t>
              </a:r>
            </a:p>
          </p:txBody>
        </p:sp>
      </p:grpSp>
      <p:sp>
        <p:nvSpPr>
          <p:cNvPr id="24" name="Rectangle 9"/>
          <p:cNvSpPr>
            <a:spLocks noChangeArrowheads="1"/>
          </p:cNvSpPr>
          <p:nvPr/>
        </p:nvSpPr>
        <p:spPr bwMode="auto">
          <a:xfrm>
            <a:off x="4921103" y="4753130"/>
            <a:ext cx="838200" cy="457200"/>
          </a:xfrm>
          <a:prstGeom prst="rect">
            <a:avLst/>
          </a:prstGeom>
          <a:noFill/>
          <a:ln w="1905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pSp>
        <p:nvGrpSpPr>
          <p:cNvPr id="25" name="Group 10"/>
          <p:cNvGrpSpPr>
            <a:grpSpLocks/>
          </p:cNvGrpSpPr>
          <p:nvPr/>
        </p:nvGrpSpPr>
        <p:grpSpPr bwMode="auto">
          <a:xfrm>
            <a:off x="5986338" y="5496844"/>
            <a:ext cx="4294188" cy="544513"/>
            <a:chOff x="1738" y="2567"/>
            <a:chExt cx="2705" cy="343"/>
          </a:xfrm>
        </p:grpSpPr>
        <p:graphicFrame>
          <p:nvGraphicFramePr>
            <p:cNvPr id="26" name="Object 1030"/>
            <p:cNvGraphicFramePr>
              <a:graphicFrameLocks noChangeAspect="1"/>
            </p:cNvGraphicFramePr>
            <p:nvPr/>
          </p:nvGraphicFramePr>
          <p:xfrm>
            <a:off x="1738" y="2611"/>
            <a:ext cx="2705" cy="299"/>
          </p:xfrm>
          <a:graphic>
            <a:graphicData uri="http://schemas.openxmlformats.org/presentationml/2006/ole">
              <mc:AlternateContent xmlns:mc="http://schemas.openxmlformats.org/markup-compatibility/2006">
                <mc:Choice xmlns:v="urn:schemas-microsoft-com:vml" Requires="v">
                  <p:oleObj name="Equation" r:id="rId22" imgW="2070000" imgH="228600" progId="Equation.DSMT4">
                    <p:embed/>
                  </p:oleObj>
                </mc:Choice>
                <mc:Fallback>
                  <p:oleObj name="Equation" r:id="rId22" imgW="2070000" imgH="228600" progId="Equation.DSMT4">
                    <p:embed/>
                    <p:pic>
                      <p:nvPicPr>
                        <p:cNvPr id="26" name="Object 1030"/>
                        <p:cNvPicPr>
                          <a:picLocks noChangeAspect="1" noChangeArrowheads="1"/>
                        </p:cNvPicPr>
                        <p:nvPr/>
                      </p:nvPicPr>
                      <p:blipFill>
                        <a:blip r:embed="rId23"/>
                        <a:srcRect/>
                        <a:stretch>
                          <a:fillRect/>
                        </a:stretch>
                      </p:blipFill>
                      <p:spPr bwMode="auto">
                        <a:xfrm>
                          <a:off x="1738" y="2611"/>
                          <a:ext cx="2705" cy="299"/>
                        </a:xfrm>
                        <a:prstGeom prst="rect">
                          <a:avLst/>
                        </a:prstGeom>
                        <a:noFill/>
                      </p:spPr>
                    </p:pic>
                  </p:oleObj>
                </mc:Fallback>
              </mc:AlternateContent>
            </a:graphicData>
          </a:graphic>
        </p:graphicFrame>
        <p:sp>
          <p:nvSpPr>
            <p:cNvPr id="27" name="Text Box 12"/>
            <p:cNvSpPr txBox="1">
              <a:spLocks noChangeArrowheads="1"/>
            </p:cNvSpPr>
            <p:nvPr/>
          </p:nvSpPr>
          <p:spPr bwMode="auto">
            <a:xfrm>
              <a:off x="2579" y="2567"/>
              <a:ext cx="8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400" dirty="0">
                  <a:latin typeface="+mn-ea"/>
                  <a:ea typeface="+mn-ea"/>
                </a:rPr>
                <a:t>行变换</a:t>
              </a:r>
            </a:p>
          </p:txBody>
        </p:sp>
        <p:sp>
          <p:nvSpPr>
            <p:cNvPr id="28" name="Freeform 13"/>
            <p:cNvSpPr>
              <a:spLocks/>
            </p:cNvSpPr>
            <p:nvPr/>
          </p:nvSpPr>
          <p:spPr bwMode="auto">
            <a:xfrm rot="374069">
              <a:off x="2554" y="2788"/>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000">
                <a:latin typeface="+mn-ea"/>
              </a:endParaRPr>
            </a:p>
          </p:txBody>
        </p:sp>
      </p:grpSp>
      <p:sp>
        <p:nvSpPr>
          <p:cNvPr id="29" name="Rectangle 14"/>
          <p:cNvSpPr>
            <a:spLocks noChangeArrowheads="1"/>
          </p:cNvSpPr>
          <p:nvPr/>
        </p:nvSpPr>
        <p:spPr bwMode="auto">
          <a:xfrm>
            <a:off x="8802563" y="5587328"/>
            <a:ext cx="1435100" cy="457200"/>
          </a:xfrm>
          <a:prstGeom prst="rect">
            <a:avLst/>
          </a:prstGeom>
          <a:noFill/>
          <a:ln w="1905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aphicFrame>
        <p:nvGraphicFramePr>
          <p:cNvPr id="30" name="Object 1027"/>
          <p:cNvGraphicFramePr>
            <a:graphicFrameLocks noChangeAspect="1"/>
          </p:cNvGraphicFramePr>
          <p:nvPr/>
        </p:nvGraphicFramePr>
        <p:xfrm>
          <a:off x="2784833" y="6204870"/>
          <a:ext cx="2617727" cy="406199"/>
        </p:xfrm>
        <a:graphic>
          <a:graphicData uri="http://schemas.openxmlformats.org/presentationml/2006/ole">
            <mc:AlternateContent xmlns:mc="http://schemas.openxmlformats.org/markup-compatibility/2006">
              <mc:Choice xmlns:v="urn:schemas-microsoft-com:vml" Requires="v">
                <p:oleObj name="Equation" r:id="rId24" imgW="1473120" imgH="228600" progId="Equation.DSMT4">
                  <p:embed/>
                </p:oleObj>
              </mc:Choice>
              <mc:Fallback>
                <p:oleObj name="Equation" r:id="rId24" imgW="1473120" imgH="228600" progId="Equation.DSMT4">
                  <p:embed/>
                  <p:pic>
                    <p:nvPicPr>
                      <p:cNvPr id="30" name="Object 1027"/>
                      <p:cNvPicPr>
                        <a:picLocks noChangeAspect="1" noChangeArrowheads="1"/>
                      </p:cNvPicPr>
                      <p:nvPr/>
                    </p:nvPicPr>
                    <p:blipFill>
                      <a:blip r:embed="rId25"/>
                      <a:srcRect/>
                      <a:stretch>
                        <a:fillRect/>
                      </a:stretch>
                    </p:blipFill>
                    <p:spPr bwMode="auto">
                      <a:xfrm>
                        <a:off x="2784833" y="6204870"/>
                        <a:ext cx="2617727" cy="406199"/>
                      </a:xfrm>
                      <a:prstGeom prst="rect">
                        <a:avLst/>
                      </a:prstGeom>
                      <a:noFill/>
                    </p:spPr>
                  </p:pic>
                </p:oleObj>
              </mc:Fallback>
            </mc:AlternateContent>
          </a:graphicData>
        </a:graphic>
      </p:graphicFrame>
      <p:graphicFrame>
        <p:nvGraphicFramePr>
          <p:cNvPr id="31" name="Object 1028"/>
          <p:cNvGraphicFramePr>
            <a:graphicFrameLocks noChangeAspect="1"/>
          </p:cNvGraphicFramePr>
          <p:nvPr/>
        </p:nvGraphicFramePr>
        <p:xfrm>
          <a:off x="5320623" y="6204870"/>
          <a:ext cx="1331430" cy="406199"/>
        </p:xfrm>
        <a:graphic>
          <a:graphicData uri="http://schemas.openxmlformats.org/presentationml/2006/ole">
            <mc:AlternateContent xmlns:mc="http://schemas.openxmlformats.org/markup-compatibility/2006">
              <mc:Choice xmlns:v="urn:schemas-microsoft-com:vml" Requires="v">
                <p:oleObj name="Equation" r:id="rId26" imgW="749160" imgH="228600" progId="Equation.DSMT4">
                  <p:embed/>
                </p:oleObj>
              </mc:Choice>
              <mc:Fallback>
                <p:oleObj name="Equation" r:id="rId26" imgW="749160" imgH="228600" progId="Equation.DSMT4">
                  <p:embed/>
                  <p:pic>
                    <p:nvPicPr>
                      <p:cNvPr id="31" name="Object 1028"/>
                      <p:cNvPicPr>
                        <a:picLocks noChangeAspect="1" noChangeArrowheads="1"/>
                      </p:cNvPicPr>
                      <p:nvPr/>
                    </p:nvPicPr>
                    <p:blipFill>
                      <a:blip r:embed="rId27"/>
                      <a:srcRect/>
                      <a:stretch>
                        <a:fillRect/>
                      </a:stretch>
                    </p:blipFill>
                    <p:spPr bwMode="auto">
                      <a:xfrm>
                        <a:off x="5320623" y="6204870"/>
                        <a:ext cx="1331430" cy="406199"/>
                      </a:xfrm>
                      <a:prstGeom prst="rect">
                        <a:avLst/>
                      </a:prstGeom>
                      <a:noFill/>
                    </p:spPr>
                  </p:pic>
                </p:oleObj>
              </mc:Fallback>
            </mc:AlternateContent>
          </a:graphicData>
        </a:graphic>
      </p:graphicFrame>
      <p:graphicFrame>
        <p:nvGraphicFramePr>
          <p:cNvPr id="32" name="Object 1029"/>
          <p:cNvGraphicFramePr>
            <a:graphicFrameLocks noChangeAspect="1"/>
          </p:cNvGraphicFramePr>
          <p:nvPr/>
        </p:nvGraphicFramePr>
        <p:xfrm>
          <a:off x="6802945" y="6227437"/>
          <a:ext cx="1466828" cy="383632"/>
        </p:xfrm>
        <a:graphic>
          <a:graphicData uri="http://schemas.openxmlformats.org/presentationml/2006/ole">
            <mc:AlternateContent xmlns:mc="http://schemas.openxmlformats.org/markup-compatibility/2006">
              <mc:Choice xmlns:v="urn:schemas-microsoft-com:vml" Requires="v">
                <p:oleObj name="Equation" r:id="rId28" imgW="825480" imgH="215640" progId="Equation.DSMT4">
                  <p:embed/>
                </p:oleObj>
              </mc:Choice>
              <mc:Fallback>
                <p:oleObj name="Equation" r:id="rId28" imgW="825480" imgH="215640" progId="Equation.DSMT4">
                  <p:embed/>
                  <p:pic>
                    <p:nvPicPr>
                      <p:cNvPr id="32" name="Object 1029"/>
                      <p:cNvPicPr>
                        <a:picLocks noChangeAspect="1" noChangeArrowheads="1"/>
                      </p:cNvPicPr>
                      <p:nvPr/>
                    </p:nvPicPr>
                    <p:blipFill>
                      <a:blip r:embed="rId29"/>
                      <a:srcRect/>
                      <a:stretch>
                        <a:fillRect/>
                      </a:stretch>
                    </p:blipFill>
                    <p:spPr bwMode="auto">
                      <a:xfrm>
                        <a:off x="6802945" y="6227437"/>
                        <a:ext cx="1466828" cy="383632"/>
                      </a:xfrm>
                      <a:prstGeom prst="rect">
                        <a:avLst/>
                      </a:prstGeom>
                      <a:noFill/>
                    </p:spPr>
                  </p:pic>
                </p:oleObj>
              </mc:Fallback>
            </mc:AlternateContent>
          </a:graphicData>
        </a:graphic>
      </p:graphicFrame>
    </p:spTree>
    <p:extLst>
      <p:ext uri="{BB962C8B-B14F-4D97-AF65-F5344CB8AC3E}">
        <p14:creationId xmlns:p14="http://schemas.microsoft.com/office/powerpoint/2010/main" val="3203559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2295525" y="3403600"/>
          <a:ext cx="3016250" cy="1539875"/>
        </p:xfrm>
        <a:graphic>
          <a:graphicData uri="http://schemas.openxmlformats.org/presentationml/2006/ole">
            <mc:AlternateContent xmlns:mc="http://schemas.openxmlformats.org/markup-compatibility/2006">
              <mc:Choice xmlns:v="urn:schemas-microsoft-com:vml" Requires="v">
                <p:oleObj name="Equation" r:id="rId2" imgW="1841400" imgH="939600" progId="Equation.DSMT4">
                  <p:embed/>
                </p:oleObj>
              </mc:Choice>
              <mc:Fallback>
                <p:oleObj name="Equation" r:id="rId2" imgW="1841400" imgH="939600" progId="Equation.DSMT4">
                  <p:embed/>
                  <p:pic>
                    <p:nvPicPr>
                      <p:cNvPr id="7170" name="Object 2"/>
                      <p:cNvPicPr>
                        <a:picLocks noChangeAspect="1" noChangeArrowheads="1"/>
                      </p:cNvPicPr>
                      <p:nvPr/>
                    </p:nvPicPr>
                    <p:blipFill>
                      <a:blip r:embed="rId3"/>
                      <a:srcRect/>
                      <a:stretch>
                        <a:fillRect/>
                      </a:stretch>
                    </p:blipFill>
                    <p:spPr bwMode="auto">
                      <a:xfrm>
                        <a:off x="2295525" y="3403600"/>
                        <a:ext cx="3016250" cy="1539875"/>
                      </a:xfrm>
                      <a:prstGeom prst="rect">
                        <a:avLst/>
                      </a:prstGeom>
                      <a:noFill/>
                      <a:ln>
                        <a:noFill/>
                      </a:ln>
                    </p:spPr>
                  </p:pic>
                </p:oleObj>
              </mc:Fallback>
            </mc:AlternateContent>
          </a:graphicData>
        </a:graphic>
      </p:graphicFrame>
      <p:sp>
        <p:nvSpPr>
          <p:cNvPr id="7171" name="Rectangle 1027"/>
          <p:cNvSpPr>
            <a:spLocks noChangeArrowheads="1"/>
          </p:cNvSpPr>
          <p:nvPr/>
        </p:nvSpPr>
        <p:spPr bwMode="auto">
          <a:xfrm>
            <a:off x="3002473" y="5039148"/>
            <a:ext cx="5466616" cy="400110"/>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对线性方程组的研究可转化为对这表的研究</a:t>
            </a:r>
            <a:r>
              <a:rPr lang="en-US" altLang="zh-CN" sz="2000" b="1" dirty="0">
                <a:latin typeface="+mn-ea"/>
                <a:ea typeface="+mn-ea"/>
              </a:rPr>
              <a:t>.</a:t>
            </a:r>
          </a:p>
        </p:txBody>
      </p:sp>
      <p:graphicFrame>
        <p:nvGraphicFramePr>
          <p:cNvPr id="6149" name="Object 18"/>
          <p:cNvGraphicFramePr>
            <a:graphicFrameLocks noChangeAspect="1"/>
          </p:cNvGraphicFramePr>
          <p:nvPr/>
        </p:nvGraphicFramePr>
        <p:xfrm>
          <a:off x="6102350" y="6102334"/>
          <a:ext cx="190500" cy="419100"/>
        </p:xfrm>
        <a:graphic>
          <a:graphicData uri="http://schemas.openxmlformats.org/presentationml/2006/ole">
            <mc:AlternateContent xmlns:mc="http://schemas.openxmlformats.org/markup-compatibility/2006">
              <mc:Choice xmlns:v="urn:schemas-microsoft-com:vml" Requires="v">
                <p:oleObj r:id="rId4" imgW="190583" imgH="419282" progId="Equation.3">
                  <p:embed/>
                </p:oleObj>
              </mc:Choice>
              <mc:Fallback>
                <p:oleObj r:id="rId4" imgW="190583" imgH="419282" progId="Equation.3">
                  <p:embed/>
                  <p:pic>
                    <p:nvPicPr>
                      <p:cNvPr id="6149"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350" y="6102334"/>
                        <a:ext cx="190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a:xfrm>
            <a:off x="1048610" y="839754"/>
            <a:ext cx="9529964" cy="463550"/>
            <a:chOff x="799765" y="984177"/>
            <a:chExt cx="9529964" cy="463550"/>
          </a:xfrm>
        </p:grpSpPr>
        <p:sp>
          <p:nvSpPr>
            <p:cNvPr id="6151" name="Text Box 3"/>
            <p:cNvSpPr txBox="1">
              <a:spLocks noChangeArrowheads="1"/>
            </p:cNvSpPr>
            <p:nvPr/>
          </p:nvSpPr>
          <p:spPr bwMode="auto">
            <a:xfrm>
              <a:off x="799765" y="1015897"/>
              <a:ext cx="4839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引例</a:t>
              </a:r>
              <a:r>
                <a:rPr lang="en-US" altLang="zh-CN" sz="2000" b="1" dirty="0">
                  <a:solidFill>
                    <a:srgbClr val="0000FF"/>
                  </a:solidFill>
                  <a:latin typeface="+mn-ea"/>
                  <a:ea typeface="+mn-ea"/>
                </a:rPr>
                <a:t>3 </a:t>
              </a:r>
              <a:r>
                <a:rPr lang="zh-CN" altLang="en-US" sz="2000" b="1" dirty="0">
                  <a:latin typeface="+mn-ea"/>
                  <a:ea typeface="+mn-ea"/>
                </a:rPr>
                <a:t>线性方程组（</a:t>
              </a:r>
              <a:r>
                <a:rPr lang="en-US" altLang="zh-CN" sz="2000" b="1" dirty="0">
                  <a:latin typeface="+mn-ea"/>
                  <a:ea typeface="+mn-ea"/>
                </a:rPr>
                <a:t>1.7.1</a:t>
              </a:r>
              <a:r>
                <a:rPr lang="zh-CN" altLang="en-US" sz="2000" b="1" dirty="0">
                  <a:latin typeface="+mn-ea"/>
                  <a:ea typeface="+mn-ea"/>
                </a:rPr>
                <a:t>）、（</a:t>
              </a:r>
              <a:r>
                <a:rPr lang="en-US" altLang="zh-CN" sz="2000" b="1" dirty="0">
                  <a:latin typeface="+mn-ea"/>
                  <a:ea typeface="+mn-ea"/>
                </a:rPr>
                <a:t>1.7.4</a:t>
              </a:r>
              <a:r>
                <a:rPr lang="zh-CN" altLang="en-US" sz="2000" b="1" dirty="0">
                  <a:latin typeface="+mn-ea"/>
                  <a:ea typeface="+mn-ea"/>
                </a:rPr>
                <a:t>）</a:t>
              </a:r>
            </a:p>
          </p:txBody>
        </p:sp>
        <p:sp>
          <p:nvSpPr>
            <p:cNvPr id="7189" name="Text Box 4"/>
            <p:cNvSpPr txBox="1">
              <a:spLocks noChangeArrowheads="1"/>
            </p:cNvSpPr>
            <p:nvPr/>
          </p:nvSpPr>
          <p:spPr bwMode="auto">
            <a:xfrm>
              <a:off x="5334050" y="1015897"/>
              <a:ext cx="2816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的解取决于</a:t>
              </a:r>
            </a:p>
          </p:txBody>
        </p:sp>
        <p:grpSp>
          <p:nvGrpSpPr>
            <p:cNvPr id="7190" name="Group 22"/>
            <p:cNvGrpSpPr>
              <a:grpSpLocks/>
            </p:cNvGrpSpPr>
            <p:nvPr/>
          </p:nvGrpSpPr>
          <p:grpSpPr bwMode="auto">
            <a:xfrm>
              <a:off x="6641966" y="984177"/>
              <a:ext cx="3687763" cy="463550"/>
              <a:chOff x="0" y="20"/>
              <a:chExt cx="2323" cy="292"/>
            </a:xfrm>
          </p:grpSpPr>
          <p:graphicFrame>
            <p:nvGraphicFramePr>
              <p:cNvPr id="6157" name="Object 23"/>
              <p:cNvGraphicFramePr>
                <a:graphicFrameLocks noChangeAspect="1"/>
              </p:cNvGraphicFramePr>
              <p:nvPr/>
            </p:nvGraphicFramePr>
            <p:xfrm>
              <a:off x="414" y="20"/>
              <a:ext cx="1909" cy="292"/>
            </p:xfrm>
            <a:graphic>
              <a:graphicData uri="http://schemas.openxmlformats.org/presentationml/2006/ole">
                <mc:AlternateContent xmlns:mc="http://schemas.openxmlformats.org/markup-compatibility/2006">
                  <mc:Choice xmlns:v="urn:schemas-microsoft-com:vml" Requires="v">
                    <p:oleObj name="Equation" r:id="rId6" imgW="1917360" imgH="253800" progId="Equation.DSMT4">
                      <p:embed/>
                    </p:oleObj>
                  </mc:Choice>
                  <mc:Fallback>
                    <p:oleObj name="Equation" r:id="rId6" imgW="1917360" imgH="253800" progId="Equation.DSMT4">
                      <p:embed/>
                      <p:pic>
                        <p:nvPicPr>
                          <p:cNvPr id="6157" name="Object 23"/>
                          <p:cNvPicPr>
                            <a:picLocks noChangeAspect="1" noChangeArrowheads="1"/>
                          </p:cNvPicPr>
                          <p:nvPr/>
                        </p:nvPicPr>
                        <p:blipFill>
                          <a:blip r:embed="rId7"/>
                          <a:srcRect/>
                          <a:stretch>
                            <a:fillRect/>
                          </a:stretch>
                        </p:blipFill>
                        <p:spPr bwMode="auto">
                          <a:xfrm>
                            <a:off x="414" y="20"/>
                            <a:ext cx="1909" cy="292"/>
                          </a:xfrm>
                          <a:prstGeom prst="rect">
                            <a:avLst/>
                          </a:prstGeom>
                          <a:noFill/>
                          <a:ln>
                            <a:noFill/>
                          </a:ln>
                        </p:spPr>
                      </p:pic>
                    </p:oleObj>
                  </mc:Fallback>
                </mc:AlternateContent>
              </a:graphicData>
            </a:graphic>
          </p:graphicFrame>
          <p:sp>
            <p:nvSpPr>
              <p:cNvPr id="6158" name="Text Box 7"/>
              <p:cNvSpPr txBox="1">
                <a:spLocks noChangeArrowheads="1"/>
              </p:cNvSpPr>
              <p:nvPr/>
            </p:nvSpPr>
            <p:spPr bwMode="auto">
              <a:xfrm>
                <a:off x="0" y="42"/>
                <a:ext cx="7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系数</a:t>
                </a:r>
              </a:p>
            </p:txBody>
          </p:sp>
        </p:grpSp>
      </p:grpSp>
      <p:grpSp>
        <p:nvGrpSpPr>
          <p:cNvPr id="3" name="组合 2"/>
          <p:cNvGrpSpPr/>
          <p:nvPr/>
        </p:nvGrpSpPr>
        <p:grpSpPr>
          <a:xfrm>
            <a:off x="531440" y="1330291"/>
            <a:ext cx="11141820" cy="453364"/>
            <a:chOff x="1197768" y="2519965"/>
            <a:chExt cx="11141820" cy="453364"/>
          </a:xfrm>
        </p:grpSpPr>
        <p:sp>
          <p:nvSpPr>
            <p:cNvPr id="7172" name="Rectangle 1028"/>
            <p:cNvSpPr>
              <a:spLocks noChangeArrowheads="1"/>
            </p:cNvSpPr>
            <p:nvPr/>
          </p:nvSpPr>
          <p:spPr bwMode="auto">
            <a:xfrm>
              <a:off x="3882231" y="2519965"/>
              <a:ext cx="8457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线性方程组</a:t>
              </a:r>
              <a:r>
                <a:rPr lang="en-US" altLang="zh-CN" sz="2000" b="1" dirty="0">
                  <a:latin typeface="+mn-ea"/>
                  <a:ea typeface="+mn-ea"/>
                </a:rPr>
                <a:t>(1.7.1)</a:t>
              </a:r>
              <a:r>
                <a:rPr lang="zh-CN" altLang="en-US" sz="2000" b="1" dirty="0">
                  <a:latin typeface="+mn-ea"/>
                  <a:ea typeface="+mn-ea"/>
                </a:rPr>
                <a:t>、</a:t>
              </a:r>
              <a:r>
                <a:rPr lang="en-US" altLang="zh-CN" sz="2000" b="1" dirty="0">
                  <a:latin typeface="+mn-ea"/>
                  <a:ea typeface="+mn-ea"/>
                </a:rPr>
                <a:t>(1.7.4)</a:t>
              </a:r>
              <a:r>
                <a:rPr lang="zh-CN" altLang="en-US" sz="2000" b="1" dirty="0">
                  <a:latin typeface="+mn-ea"/>
                  <a:ea typeface="+mn-ea"/>
                </a:rPr>
                <a:t>的系数与常数项按原位置可分别排为数表：</a:t>
              </a:r>
            </a:p>
          </p:txBody>
        </p:sp>
        <p:grpSp>
          <p:nvGrpSpPr>
            <p:cNvPr id="7193" name="Group 25"/>
            <p:cNvGrpSpPr>
              <a:grpSpLocks/>
            </p:cNvGrpSpPr>
            <p:nvPr/>
          </p:nvGrpSpPr>
          <p:grpSpPr bwMode="auto">
            <a:xfrm>
              <a:off x="1197768" y="2520892"/>
              <a:ext cx="2684463" cy="452437"/>
              <a:chOff x="0" y="7"/>
              <a:chExt cx="1691" cy="285"/>
            </a:xfrm>
          </p:grpSpPr>
          <p:graphicFrame>
            <p:nvGraphicFramePr>
              <p:cNvPr id="6155" name="Object 26"/>
              <p:cNvGraphicFramePr>
                <a:graphicFrameLocks noChangeAspect="1"/>
              </p:cNvGraphicFramePr>
              <p:nvPr/>
            </p:nvGraphicFramePr>
            <p:xfrm>
              <a:off x="721" y="7"/>
              <a:ext cx="970" cy="285"/>
            </p:xfrm>
            <a:graphic>
              <a:graphicData uri="http://schemas.openxmlformats.org/presentationml/2006/ole">
                <mc:AlternateContent xmlns:mc="http://schemas.openxmlformats.org/markup-compatibility/2006">
                  <mc:Choice xmlns:v="urn:schemas-microsoft-com:vml" Requires="v">
                    <p:oleObj name="Equation" r:id="rId8" imgW="1079280" imgH="253800" progId="Equation.DSMT4">
                      <p:embed/>
                    </p:oleObj>
                  </mc:Choice>
                  <mc:Fallback>
                    <p:oleObj name="Equation" r:id="rId8" imgW="1079280" imgH="253800" progId="Equation.DSMT4">
                      <p:embed/>
                      <p:pic>
                        <p:nvPicPr>
                          <p:cNvPr id="6155" name="Object 26"/>
                          <p:cNvPicPr>
                            <a:picLocks noChangeAspect="1" noChangeArrowheads="1"/>
                          </p:cNvPicPr>
                          <p:nvPr/>
                        </p:nvPicPr>
                        <p:blipFill>
                          <a:blip r:embed="rId9"/>
                          <a:srcRect/>
                          <a:stretch>
                            <a:fillRect/>
                          </a:stretch>
                        </p:blipFill>
                        <p:spPr bwMode="auto">
                          <a:xfrm>
                            <a:off x="721" y="7"/>
                            <a:ext cx="970" cy="285"/>
                          </a:xfrm>
                          <a:prstGeom prst="rect">
                            <a:avLst/>
                          </a:prstGeom>
                          <a:noFill/>
                          <a:ln>
                            <a:noFill/>
                          </a:ln>
                        </p:spPr>
                      </p:pic>
                    </p:oleObj>
                  </mc:Fallback>
                </mc:AlternateContent>
              </a:graphicData>
            </a:graphic>
          </p:graphicFrame>
          <p:sp>
            <p:nvSpPr>
              <p:cNvPr id="6156" name="Text Box 10"/>
              <p:cNvSpPr txBox="1">
                <a:spLocks noChangeArrowheads="1"/>
              </p:cNvSpPr>
              <p:nvPr/>
            </p:nvSpPr>
            <p:spPr bwMode="auto">
              <a:xfrm>
                <a:off x="0" y="10"/>
                <a:ext cx="11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和常数项</a:t>
                </a:r>
              </a:p>
            </p:txBody>
          </p:sp>
        </p:grpSp>
      </p:grpSp>
      <p:graphicFrame>
        <p:nvGraphicFramePr>
          <p:cNvPr id="20" name="Object 12"/>
          <p:cNvGraphicFramePr>
            <a:graphicFrameLocks noChangeAspect="1"/>
          </p:cNvGraphicFramePr>
          <p:nvPr/>
        </p:nvGraphicFramePr>
        <p:xfrm>
          <a:off x="6022999" y="1838230"/>
          <a:ext cx="1983874" cy="1459401"/>
        </p:xfrm>
        <a:graphic>
          <a:graphicData uri="http://schemas.openxmlformats.org/presentationml/2006/ole">
            <mc:AlternateContent xmlns:mc="http://schemas.openxmlformats.org/markup-compatibility/2006">
              <mc:Choice xmlns:v="urn:schemas-microsoft-com:vml" Requires="v">
                <p:oleObj name="Equation" r:id="rId10" imgW="1244600" imgH="914400" progId="">
                  <p:embed/>
                </p:oleObj>
              </mc:Choice>
              <mc:Fallback>
                <p:oleObj name="Equation" r:id="rId10" imgW="1244600" imgH="914400" progId="">
                  <p:embed/>
                  <p:pic>
                    <p:nvPicPr>
                      <p:cNvPr id="2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2999" y="1838230"/>
                        <a:ext cx="1983874" cy="1459401"/>
                      </a:xfrm>
                      <a:prstGeom prst="rect">
                        <a:avLst/>
                      </a:prstGeom>
                      <a:noFill/>
                    </p:spPr>
                  </p:pic>
                </p:oleObj>
              </mc:Fallback>
            </mc:AlternateContent>
          </a:graphicData>
        </a:graphic>
      </p:graphicFrame>
      <p:sp>
        <p:nvSpPr>
          <p:cNvPr id="21" name="Text Box 1026"/>
          <p:cNvSpPr txBox="1">
            <a:spLocks noChangeArrowheads="1"/>
          </p:cNvSpPr>
          <p:nvPr/>
        </p:nvSpPr>
        <p:spPr bwMode="auto">
          <a:xfrm>
            <a:off x="1487875" y="3973331"/>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r>
              <a:rPr lang="zh-CN" altLang="en-US" sz="2000" b="1" dirty="0">
                <a:solidFill>
                  <a:schemeClr val="tx1"/>
                </a:solidFill>
                <a:ea typeface="宋体" panose="02010600030101010101" pitchFamily="2" charset="-122"/>
              </a:rPr>
              <a:t>记为</a:t>
            </a:r>
          </a:p>
        </p:txBody>
      </p:sp>
      <p:graphicFrame>
        <p:nvGraphicFramePr>
          <p:cNvPr id="22" name="Object 12"/>
          <p:cNvGraphicFramePr>
            <a:graphicFrameLocks noChangeAspect="1"/>
          </p:cNvGraphicFramePr>
          <p:nvPr/>
        </p:nvGraphicFramePr>
        <p:xfrm>
          <a:off x="5830888" y="3470275"/>
          <a:ext cx="2530475" cy="1431925"/>
        </p:xfrm>
        <a:graphic>
          <a:graphicData uri="http://schemas.openxmlformats.org/presentationml/2006/ole">
            <mc:AlternateContent xmlns:mc="http://schemas.openxmlformats.org/markup-compatibility/2006">
              <mc:Choice xmlns:v="urn:schemas-microsoft-com:vml" Requires="v">
                <p:oleObj name="Equation" r:id="rId12" imgW="1663560" imgH="939600" progId="Equation.DSMT4">
                  <p:embed/>
                </p:oleObj>
              </mc:Choice>
              <mc:Fallback>
                <p:oleObj name="Equation" r:id="rId12" imgW="1663560" imgH="939600" progId="Equation.DSMT4">
                  <p:embed/>
                  <p:pic>
                    <p:nvPicPr>
                      <p:cNvPr id="22" name="Object 12"/>
                      <p:cNvPicPr>
                        <a:picLocks noChangeAspect="1" noChangeArrowheads="1"/>
                      </p:cNvPicPr>
                      <p:nvPr/>
                    </p:nvPicPr>
                    <p:blipFill>
                      <a:blip r:embed="rId13"/>
                      <a:srcRect/>
                      <a:stretch>
                        <a:fillRect/>
                      </a:stretch>
                    </p:blipFill>
                    <p:spPr bwMode="auto">
                      <a:xfrm>
                        <a:off x="5830888" y="3470275"/>
                        <a:ext cx="2530475" cy="1431925"/>
                      </a:xfrm>
                      <a:prstGeom prst="rect">
                        <a:avLst/>
                      </a:prstGeom>
                      <a:noFill/>
                    </p:spPr>
                  </p:pic>
                </p:oleObj>
              </mc:Fallback>
            </mc:AlternateContent>
          </a:graphicData>
        </a:graphic>
      </p:graphicFrame>
      <p:graphicFrame>
        <p:nvGraphicFramePr>
          <p:cNvPr id="23" name="Object 2"/>
          <p:cNvGraphicFramePr>
            <a:graphicFrameLocks noChangeAspect="1"/>
          </p:cNvGraphicFramePr>
          <p:nvPr/>
        </p:nvGraphicFramePr>
        <p:xfrm>
          <a:off x="2554288" y="1812926"/>
          <a:ext cx="2344971" cy="1494522"/>
        </p:xfrm>
        <a:graphic>
          <a:graphicData uri="http://schemas.openxmlformats.org/presentationml/2006/ole">
            <mc:AlternateContent xmlns:mc="http://schemas.openxmlformats.org/markup-compatibility/2006">
              <mc:Choice xmlns:v="urn:schemas-microsoft-com:vml" Requires="v">
                <p:oleObj name="Equation" r:id="rId14" imgW="1434960" imgH="914400" progId="Equation.DSMT4">
                  <p:embed/>
                </p:oleObj>
              </mc:Choice>
              <mc:Fallback>
                <p:oleObj name="Equation" r:id="rId14" imgW="1434960" imgH="914400" progId="Equation.DSMT4">
                  <p:embed/>
                  <p:pic>
                    <p:nvPicPr>
                      <p:cNvPr id="23" name="Object 2"/>
                      <p:cNvPicPr>
                        <a:picLocks noChangeAspect="1" noChangeArrowheads="1"/>
                      </p:cNvPicPr>
                      <p:nvPr/>
                    </p:nvPicPr>
                    <p:blipFill>
                      <a:blip r:embed="rId15"/>
                      <a:srcRect/>
                      <a:stretch>
                        <a:fillRect/>
                      </a:stretch>
                    </p:blipFill>
                    <p:spPr bwMode="auto">
                      <a:xfrm>
                        <a:off x="2554288" y="1812926"/>
                        <a:ext cx="2344971" cy="1494522"/>
                      </a:xfrm>
                      <a:prstGeom prst="rect">
                        <a:avLst/>
                      </a:prstGeom>
                      <a:noFill/>
                      <a:ln>
                        <a:noFill/>
                      </a:ln>
                    </p:spPr>
                  </p:pic>
                </p:oleObj>
              </mc:Fallback>
            </mc:AlternateContent>
          </a:graphicData>
        </a:graphic>
      </p:graphicFrame>
      <p:sp>
        <p:nvSpPr>
          <p:cNvPr id="26" name="Text Box 1026"/>
          <p:cNvSpPr txBox="1">
            <a:spLocks noChangeArrowheads="1"/>
          </p:cNvSpPr>
          <p:nvPr/>
        </p:nvSpPr>
        <p:spPr bwMode="auto">
          <a:xfrm>
            <a:off x="1077419" y="5541456"/>
            <a:ext cx="9988632"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bg2"/>
                </a:solidFill>
                <a:latin typeface="Times New Roman" panose="02020603050405020304" pitchFamily="18" charset="0"/>
                <a:ea typeface="黑体" panose="02010609060101010101" pitchFamily="49" charset="-122"/>
              </a:defRPr>
            </a:lvl1pPr>
            <a:lvl2pPr marL="742950" indent="-285750" eaLnBrk="0" hangingPunct="0">
              <a:defRPr kumimoji="1" sz="2800">
                <a:solidFill>
                  <a:schemeClr val="bg2"/>
                </a:solidFill>
                <a:latin typeface="Times New Roman" panose="02020603050405020304" pitchFamily="18" charset="0"/>
                <a:ea typeface="黑体" panose="02010609060101010101" pitchFamily="49" charset="-122"/>
              </a:defRPr>
            </a:lvl2pPr>
            <a:lvl3pPr marL="1143000" indent="-228600" eaLnBrk="0" hangingPunct="0">
              <a:defRPr kumimoji="1" sz="2800">
                <a:solidFill>
                  <a:schemeClr val="bg2"/>
                </a:solidFill>
                <a:latin typeface="Times New Roman" panose="02020603050405020304" pitchFamily="18" charset="0"/>
                <a:ea typeface="黑体" panose="02010609060101010101" pitchFamily="49" charset="-122"/>
              </a:defRPr>
            </a:lvl3pPr>
            <a:lvl4pPr marL="1600200" indent="-228600" eaLnBrk="0" hangingPunct="0">
              <a:defRPr kumimoji="1" sz="2800">
                <a:solidFill>
                  <a:schemeClr val="bg2"/>
                </a:solidFill>
                <a:latin typeface="Times New Roman" panose="02020603050405020304" pitchFamily="18" charset="0"/>
                <a:ea typeface="黑体" panose="02010609060101010101" pitchFamily="49" charset="-122"/>
              </a:defRPr>
            </a:lvl4pPr>
            <a:lvl5pPr marL="2057400" indent="-228600" eaLnBrk="0" hangingPunct="0">
              <a:defRPr kumimoji="1" sz="2800">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a:solidFill>
                  <a:schemeClr val="bg2"/>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b="1" dirty="0">
                <a:solidFill>
                  <a:schemeClr val="tx1"/>
                </a:solidFill>
                <a:ea typeface="宋体" panose="02010600030101010101" pitchFamily="2" charset="-122"/>
              </a:rPr>
              <a:t>由引例讨论可知，虽然问题的背景不同，但最终都归结表格的讨论，</a:t>
            </a:r>
            <a:r>
              <a:rPr lang="en-US" altLang="zh-CN" sz="2000" b="1" dirty="0">
                <a:solidFill>
                  <a:schemeClr val="tx1"/>
                </a:solidFill>
                <a:ea typeface="宋体" panose="02010600030101010101" pitchFamily="2" charset="-122"/>
              </a:rPr>
              <a:t>1850</a:t>
            </a:r>
            <a:r>
              <a:rPr lang="zh-CN" altLang="zh-CN" sz="2000" b="1" dirty="0">
                <a:solidFill>
                  <a:schemeClr val="tx1"/>
                </a:solidFill>
                <a:ea typeface="宋体" panose="02010600030101010101" pitchFamily="2" charset="-122"/>
              </a:rPr>
              <a:t>年西尔维斯特</a:t>
            </a:r>
            <a:endParaRPr lang="en-US" altLang="zh-CN" sz="2000" b="1" dirty="0">
              <a:solidFill>
                <a:schemeClr val="tx1"/>
              </a:solidFill>
              <a:ea typeface="宋体" panose="02010600030101010101" pitchFamily="2" charset="-122"/>
            </a:endParaRPr>
          </a:p>
          <a:p>
            <a:pPr eaLnBrk="1" hangingPunct="1">
              <a:lnSpc>
                <a:spcPct val="150000"/>
              </a:lnSpc>
            </a:pPr>
            <a:r>
              <a:rPr lang="zh-CN" altLang="zh-CN" sz="2000" b="1" dirty="0">
                <a:solidFill>
                  <a:schemeClr val="tx1"/>
                </a:solidFill>
                <a:ea typeface="宋体" panose="02010600030101010101" pitchFamily="2" charset="-122"/>
              </a:rPr>
              <a:t>首先</a:t>
            </a:r>
            <a:r>
              <a:rPr lang="zh-CN" altLang="en-US" sz="2000" b="1" dirty="0">
                <a:solidFill>
                  <a:schemeClr val="tx1"/>
                </a:solidFill>
                <a:ea typeface="宋体" panose="02010600030101010101" pitchFamily="2" charset="-122"/>
              </a:rPr>
              <a:t>引入了矩阵的概念</a:t>
            </a:r>
          </a:p>
        </p:txBody>
      </p:sp>
    </p:spTree>
    <p:extLst>
      <p:ext uri="{BB962C8B-B14F-4D97-AF65-F5344CB8AC3E}">
        <p14:creationId xmlns:p14="http://schemas.microsoft.com/office/powerpoint/2010/main" val="3746202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2263541" y="856763"/>
          <a:ext cx="7642979" cy="1713082"/>
        </p:xfrm>
        <a:graphic>
          <a:graphicData uri="http://schemas.openxmlformats.org/presentationml/2006/ole">
            <mc:AlternateContent xmlns:mc="http://schemas.openxmlformats.org/markup-compatibility/2006">
              <mc:Choice xmlns:v="urn:schemas-microsoft-com:vml" Requires="v">
                <p:oleObj name="Equation" r:id="rId2" imgW="5155920" imgH="1155600" progId="Equation.DSMT4">
                  <p:embed/>
                </p:oleObj>
              </mc:Choice>
              <mc:Fallback>
                <p:oleObj name="Equation" r:id="rId2" imgW="5155920" imgH="1155600" progId="Equation.DSMT4">
                  <p:embed/>
                  <p:pic>
                    <p:nvPicPr>
                      <p:cNvPr id="34818" name="Object 2"/>
                      <p:cNvPicPr>
                        <a:picLocks noChangeAspect="1" noChangeArrowheads="1"/>
                      </p:cNvPicPr>
                      <p:nvPr/>
                    </p:nvPicPr>
                    <p:blipFill>
                      <a:blip r:embed="rId3"/>
                      <a:srcRect/>
                      <a:stretch>
                        <a:fillRect/>
                      </a:stretch>
                    </p:blipFill>
                    <p:spPr bwMode="auto">
                      <a:xfrm>
                        <a:off x="2263541" y="856763"/>
                        <a:ext cx="7642979" cy="1713082"/>
                      </a:xfrm>
                      <a:prstGeom prst="rect">
                        <a:avLst/>
                      </a:prstGeom>
                      <a:noFill/>
                    </p:spPr>
                  </p:pic>
                </p:oleObj>
              </mc:Fallback>
            </mc:AlternateContent>
          </a:graphicData>
        </a:graphic>
      </p:graphicFrame>
      <p:sp>
        <p:nvSpPr>
          <p:cNvPr id="258051" name="Text Box 3"/>
          <p:cNvSpPr txBox="1">
            <a:spLocks noChangeArrowheads="1"/>
          </p:cNvSpPr>
          <p:nvPr/>
        </p:nvSpPr>
        <p:spPr bwMode="auto">
          <a:xfrm>
            <a:off x="1022684" y="266057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解</a:t>
            </a:r>
          </a:p>
        </p:txBody>
      </p:sp>
      <p:sp>
        <p:nvSpPr>
          <p:cNvPr id="34823" name="Text Box 4"/>
          <p:cNvSpPr txBox="1">
            <a:spLocks noChangeArrowheads="1"/>
          </p:cNvSpPr>
          <p:nvPr/>
        </p:nvSpPr>
        <p:spPr bwMode="auto">
          <a:xfrm>
            <a:off x="904775" y="1502388"/>
            <a:ext cx="13587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solidFill>
                  <a:srgbClr val="0000FF"/>
                </a:solidFill>
                <a:latin typeface="+mn-ea"/>
                <a:ea typeface="+mn-ea"/>
              </a:rPr>
              <a:t>例</a:t>
            </a:r>
            <a:r>
              <a:rPr lang="en-US" altLang="zh-CN" sz="2000" dirty="0">
                <a:solidFill>
                  <a:srgbClr val="0000FF"/>
                </a:solidFill>
                <a:latin typeface="+mn-ea"/>
                <a:ea typeface="+mn-ea"/>
              </a:rPr>
              <a:t>1.11.8</a:t>
            </a:r>
          </a:p>
        </p:txBody>
      </p:sp>
      <p:graphicFrame>
        <p:nvGraphicFramePr>
          <p:cNvPr id="258053" name="Object 5"/>
          <p:cNvGraphicFramePr>
            <a:graphicFrameLocks noChangeAspect="1"/>
          </p:cNvGraphicFramePr>
          <p:nvPr/>
        </p:nvGraphicFramePr>
        <p:xfrm>
          <a:off x="2468676" y="2625226"/>
          <a:ext cx="1306383" cy="435461"/>
        </p:xfrm>
        <a:graphic>
          <a:graphicData uri="http://schemas.openxmlformats.org/presentationml/2006/ole">
            <mc:AlternateContent xmlns:mc="http://schemas.openxmlformats.org/markup-compatibility/2006">
              <mc:Choice xmlns:v="urn:schemas-microsoft-com:vml" Requires="v">
                <p:oleObj name="Equation" r:id="rId4" imgW="723600" imgH="241200" progId="Equation.DSMT4">
                  <p:embed/>
                </p:oleObj>
              </mc:Choice>
              <mc:Fallback>
                <p:oleObj name="Equation" r:id="rId4" imgW="723600" imgH="241200" progId="Equation.DSMT4">
                  <p:embed/>
                  <p:pic>
                    <p:nvPicPr>
                      <p:cNvPr id="258053" name="Object 5"/>
                      <p:cNvPicPr>
                        <a:picLocks noChangeAspect="1" noChangeArrowheads="1"/>
                      </p:cNvPicPr>
                      <p:nvPr/>
                    </p:nvPicPr>
                    <p:blipFill>
                      <a:blip r:embed="rId5"/>
                      <a:srcRect/>
                      <a:stretch>
                        <a:fillRect/>
                      </a:stretch>
                    </p:blipFill>
                    <p:spPr bwMode="auto">
                      <a:xfrm>
                        <a:off x="2468676" y="2625226"/>
                        <a:ext cx="1306383" cy="435461"/>
                      </a:xfrm>
                      <a:prstGeom prst="rect">
                        <a:avLst/>
                      </a:prstGeom>
                      <a:noFill/>
                    </p:spPr>
                  </p:pic>
                </p:oleObj>
              </mc:Fallback>
            </mc:AlternateContent>
          </a:graphicData>
        </a:graphic>
      </p:graphicFrame>
      <p:graphicFrame>
        <p:nvGraphicFramePr>
          <p:cNvPr id="258054" name="Object 6"/>
          <p:cNvGraphicFramePr>
            <a:graphicFrameLocks noChangeAspect="1"/>
          </p:cNvGraphicFramePr>
          <p:nvPr/>
        </p:nvGraphicFramePr>
        <p:xfrm>
          <a:off x="4587835" y="2639650"/>
          <a:ext cx="962598" cy="389623"/>
        </p:xfrm>
        <a:graphic>
          <a:graphicData uri="http://schemas.openxmlformats.org/presentationml/2006/ole">
            <mc:AlternateContent xmlns:mc="http://schemas.openxmlformats.org/markup-compatibility/2006">
              <mc:Choice xmlns:v="urn:schemas-microsoft-com:vml" Requires="v">
                <p:oleObj name="Equation" r:id="rId6" imgW="533160" imgH="215640" progId="Equation.DSMT4">
                  <p:embed/>
                </p:oleObj>
              </mc:Choice>
              <mc:Fallback>
                <p:oleObj name="Equation" r:id="rId6" imgW="533160" imgH="215640" progId="Equation.DSMT4">
                  <p:embed/>
                  <p:pic>
                    <p:nvPicPr>
                      <p:cNvPr id="258054" name="Object 6"/>
                      <p:cNvPicPr>
                        <a:picLocks noChangeAspect="1" noChangeArrowheads="1"/>
                      </p:cNvPicPr>
                      <p:nvPr/>
                    </p:nvPicPr>
                    <p:blipFill>
                      <a:blip r:embed="rId7"/>
                      <a:srcRect/>
                      <a:stretch>
                        <a:fillRect/>
                      </a:stretch>
                    </p:blipFill>
                    <p:spPr bwMode="auto">
                      <a:xfrm>
                        <a:off x="4587835" y="2639650"/>
                        <a:ext cx="962598" cy="389623"/>
                      </a:xfrm>
                      <a:prstGeom prst="rect">
                        <a:avLst/>
                      </a:prstGeom>
                      <a:noFill/>
                    </p:spPr>
                  </p:pic>
                </p:oleObj>
              </mc:Fallback>
            </mc:AlternateContent>
          </a:graphicData>
        </a:graphic>
      </p:graphicFrame>
      <p:graphicFrame>
        <p:nvGraphicFramePr>
          <p:cNvPr id="258055" name="Object 7"/>
          <p:cNvGraphicFramePr>
            <a:graphicFrameLocks noChangeAspect="1"/>
          </p:cNvGraphicFramePr>
          <p:nvPr/>
        </p:nvGraphicFramePr>
        <p:xfrm>
          <a:off x="5550433" y="2593812"/>
          <a:ext cx="1741844" cy="435461"/>
        </p:xfrm>
        <a:graphic>
          <a:graphicData uri="http://schemas.openxmlformats.org/presentationml/2006/ole">
            <mc:AlternateContent xmlns:mc="http://schemas.openxmlformats.org/markup-compatibility/2006">
              <mc:Choice xmlns:v="urn:schemas-microsoft-com:vml" Requires="v">
                <p:oleObj name="Equation" r:id="rId8" imgW="965160" imgH="241200" progId="Equation.DSMT4">
                  <p:embed/>
                </p:oleObj>
              </mc:Choice>
              <mc:Fallback>
                <p:oleObj name="Equation" r:id="rId8" imgW="965160" imgH="241200" progId="Equation.DSMT4">
                  <p:embed/>
                  <p:pic>
                    <p:nvPicPr>
                      <p:cNvPr id="258055" name="Object 7"/>
                      <p:cNvPicPr>
                        <a:picLocks noChangeAspect="1" noChangeArrowheads="1"/>
                      </p:cNvPicPr>
                      <p:nvPr/>
                    </p:nvPicPr>
                    <p:blipFill>
                      <a:blip r:embed="rId9"/>
                      <a:srcRect/>
                      <a:stretch>
                        <a:fillRect/>
                      </a:stretch>
                    </p:blipFill>
                    <p:spPr bwMode="auto">
                      <a:xfrm>
                        <a:off x="5550433" y="2593812"/>
                        <a:ext cx="1741844" cy="435461"/>
                      </a:xfrm>
                      <a:prstGeom prst="rect">
                        <a:avLst/>
                      </a:prstGeom>
                      <a:noFill/>
                    </p:spPr>
                  </p:pic>
                </p:oleObj>
              </mc:Fallback>
            </mc:AlternateContent>
          </a:graphicData>
        </a:graphic>
      </p:graphicFrame>
      <p:sp>
        <p:nvSpPr>
          <p:cNvPr id="2" name="文本框 1"/>
          <p:cNvSpPr txBox="1"/>
          <p:nvPr/>
        </p:nvSpPr>
        <p:spPr>
          <a:xfrm>
            <a:off x="1771049" y="2660577"/>
            <a:ext cx="697627" cy="400110"/>
          </a:xfrm>
          <a:prstGeom prst="rect">
            <a:avLst/>
          </a:prstGeom>
          <a:noFill/>
        </p:spPr>
        <p:txBody>
          <a:bodyPr wrap="none" rtlCol="0">
            <a:spAutoFit/>
          </a:bodyPr>
          <a:lstStyle/>
          <a:p>
            <a:r>
              <a:rPr lang="zh-CN" altLang="en-US" sz="2000" b="1" dirty="0"/>
              <a:t>因为</a:t>
            </a:r>
          </a:p>
        </p:txBody>
      </p:sp>
      <p:sp>
        <p:nvSpPr>
          <p:cNvPr id="9" name="文本框 8"/>
          <p:cNvSpPr txBox="1"/>
          <p:nvPr/>
        </p:nvSpPr>
        <p:spPr>
          <a:xfrm>
            <a:off x="3887002" y="2639650"/>
            <a:ext cx="700833" cy="400110"/>
          </a:xfrm>
          <a:prstGeom prst="rect">
            <a:avLst/>
          </a:prstGeom>
          <a:noFill/>
        </p:spPr>
        <p:txBody>
          <a:bodyPr wrap="none" rtlCol="0">
            <a:spAutoFit/>
          </a:bodyPr>
          <a:lstStyle/>
          <a:p>
            <a:r>
              <a:rPr lang="zh-CN" altLang="en-US" sz="2000" b="1" dirty="0"/>
              <a:t>所以</a:t>
            </a:r>
          </a:p>
        </p:txBody>
      </p:sp>
      <p:graphicFrame>
        <p:nvGraphicFramePr>
          <p:cNvPr id="25" name="Object 5"/>
          <p:cNvGraphicFramePr>
            <a:graphicFrameLocks noChangeAspect="1"/>
          </p:cNvGraphicFramePr>
          <p:nvPr/>
        </p:nvGraphicFramePr>
        <p:xfrm>
          <a:off x="5430132" y="3128621"/>
          <a:ext cx="3174507" cy="1387933"/>
        </p:xfrm>
        <a:graphic>
          <a:graphicData uri="http://schemas.openxmlformats.org/presentationml/2006/ole">
            <mc:AlternateContent xmlns:mc="http://schemas.openxmlformats.org/markup-compatibility/2006">
              <mc:Choice xmlns:v="urn:schemas-microsoft-com:vml" Requires="v">
                <p:oleObj name="Equation" r:id="rId10" imgW="6654600" imgH="2857320" progId="Equation.3">
                  <p:embed/>
                </p:oleObj>
              </mc:Choice>
              <mc:Fallback>
                <p:oleObj name="Equation" r:id="rId10" imgW="6654600" imgH="2857320" progId="Equation.3">
                  <p:embed/>
                  <p:pic>
                    <p:nvPicPr>
                      <p:cNvPr id="2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0132" y="3128621"/>
                        <a:ext cx="3174507" cy="1387933"/>
                      </a:xfrm>
                      <a:prstGeom prst="rect">
                        <a:avLst/>
                      </a:prstGeom>
                      <a:noFill/>
                    </p:spPr>
                  </p:pic>
                </p:oleObj>
              </mc:Fallback>
            </mc:AlternateContent>
          </a:graphicData>
        </a:graphic>
      </p:graphicFrame>
      <p:sp>
        <p:nvSpPr>
          <p:cNvPr id="26" name="Rectangle 6"/>
          <p:cNvSpPr>
            <a:spLocks noChangeArrowheads="1"/>
          </p:cNvSpPr>
          <p:nvPr/>
        </p:nvSpPr>
        <p:spPr bwMode="auto">
          <a:xfrm>
            <a:off x="6948730" y="3128621"/>
            <a:ext cx="1549727" cy="138793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27" name="Line 7"/>
          <p:cNvSpPr>
            <a:spLocks noChangeShapeType="1"/>
          </p:cNvSpPr>
          <p:nvPr/>
        </p:nvSpPr>
        <p:spPr bwMode="auto">
          <a:xfrm>
            <a:off x="4522473" y="3843697"/>
            <a:ext cx="788469" cy="16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 name="Object 2"/>
          <p:cNvGraphicFramePr>
            <a:graphicFrameLocks noChangeAspect="1"/>
          </p:cNvGraphicFramePr>
          <p:nvPr/>
        </p:nvGraphicFramePr>
        <p:xfrm>
          <a:off x="1455454" y="4728828"/>
          <a:ext cx="2293293" cy="1774832"/>
        </p:xfrm>
        <a:graphic>
          <a:graphicData uri="http://schemas.openxmlformats.org/presentationml/2006/ole">
            <mc:AlternateContent xmlns:mc="http://schemas.openxmlformats.org/markup-compatibility/2006">
              <mc:Choice xmlns:v="urn:schemas-microsoft-com:vml" Requires="v">
                <p:oleObj name="Equation" r:id="rId12" imgW="1866600" imgH="1333440" progId="Equation.DSMT4">
                  <p:embed/>
                </p:oleObj>
              </mc:Choice>
              <mc:Fallback>
                <p:oleObj name="Equation" r:id="rId12" imgW="1866600" imgH="1333440" progId="Equation.DSMT4">
                  <p:embed/>
                  <p:pic>
                    <p:nvPicPr>
                      <p:cNvPr id="28" name="Object 2"/>
                      <p:cNvPicPr>
                        <a:picLocks noChangeAspect="1" noChangeArrowheads="1"/>
                      </p:cNvPicPr>
                      <p:nvPr/>
                    </p:nvPicPr>
                    <p:blipFill>
                      <a:blip r:embed="rId13"/>
                      <a:srcRect/>
                      <a:stretch>
                        <a:fillRect/>
                      </a:stretch>
                    </p:blipFill>
                    <p:spPr bwMode="auto">
                      <a:xfrm>
                        <a:off x="1455454" y="4728828"/>
                        <a:ext cx="2293293" cy="1774832"/>
                      </a:xfrm>
                      <a:prstGeom prst="rect">
                        <a:avLst/>
                      </a:prstGeom>
                      <a:noFill/>
                    </p:spPr>
                  </p:pic>
                </p:oleObj>
              </mc:Fallback>
            </mc:AlternateContent>
          </a:graphicData>
        </a:graphic>
      </p:graphicFrame>
      <p:graphicFrame>
        <p:nvGraphicFramePr>
          <p:cNvPr id="29" name="Object 3"/>
          <p:cNvGraphicFramePr>
            <a:graphicFrameLocks noChangeAspect="1"/>
          </p:cNvGraphicFramePr>
          <p:nvPr/>
        </p:nvGraphicFramePr>
        <p:xfrm>
          <a:off x="4591274" y="5403408"/>
          <a:ext cx="1244351" cy="352175"/>
        </p:xfrm>
        <a:graphic>
          <a:graphicData uri="http://schemas.openxmlformats.org/presentationml/2006/ole">
            <mc:AlternateContent xmlns:mc="http://schemas.openxmlformats.org/markup-compatibility/2006">
              <mc:Choice xmlns:v="urn:schemas-microsoft-com:vml" Requires="v">
                <p:oleObj name="Equation" r:id="rId14" imgW="672840" imgH="190440" progId="Equation.DSMT4">
                  <p:embed/>
                </p:oleObj>
              </mc:Choice>
              <mc:Fallback>
                <p:oleObj name="Equation" r:id="rId14" imgW="672840" imgH="190440" progId="Equation.DSMT4">
                  <p:embed/>
                  <p:pic>
                    <p:nvPicPr>
                      <p:cNvPr id="29" name="Object 3"/>
                      <p:cNvPicPr>
                        <a:picLocks noChangeAspect="1" noChangeArrowheads="1"/>
                      </p:cNvPicPr>
                      <p:nvPr/>
                    </p:nvPicPr>
                    <p:blipFill>
                      <a:blip r:embed="rId15"/>
                      <a:srcRect/>
                      <a:stretch>
                        <a:fillRect/>
                      </a:stretch>
                    </p:blipFill>
                    <p:spPr bwMode="auto">
                      <a:xfrm>
                        <a:off x="4591274" y="5403408"/>
                        <a:ext cx="1244351" cy="352175"/>
                      </a:xfrm>
                      <a:prstGeom prst="rect">
                        <a:avLst/>
                      </a:prstGeom>
                      <a:noFill/>
                    </p:spPr>
                  </p:pic>
                </p:oleObj>
              </mc:Fallback>
            </mc:AlternateContent>
          </a:graphicData>
        </a:graphic>
      </p:graphicFrame>
      <p:graphicFrame>
        <p:nvGraphicFramePr>
          <p:cNvPr id="30" name="Object 4"/>
          <p:cNvGraphicFramePr>
            <a:graphicFrameLocks noChangeAspect="1"/>
          </p:cNvGraphicFramePr>
          <p:nvPr/>
        </p:nvGraphicFramePr>
        <p:xfrm>
          <a:off x="6791771" y="5203551"/>
          <a:ext cx="1136619" cy="811871"/>
        </p:xfrm>
        <a:graphic>
          <a:graphicData uri="http://schemas.openxmlformats.org/presentationml/2006/ole">
            <mc:AlternateContent xmlns:mc="http://schemas.openxmlformats.org/markup-compatibility/2006">
              <mc:Choice xmlns:v="urn:schemas-microsoft-com:vml" Requires="v">
                <p:oleObj name="Equation" r:id="rId16" imgW="622080" imgH="444240" progId="Equation.DSMT4">
                  <p:embed/>
                </p:oleObj>
              </mc:Choice>
              <mc:Fallback>
                <p:oleObj name="Equation" r:id="rId16" imgW="622080" imgH="444240" progId="Equation.DSMT4">
                  <p:embed/>
                  <p:pic>
                    <p:nvPicPr>
                      <p:cNvPr id="30" name="Object 4"/>
                      <p:cNvPicPr>
                        <a:picLocks noChangeAspect="1" noChangeArrowheads="1"/>
                      </p:cNvPicPr>
                      <p:nvPr/>
                    </p:nvPicPr>
                    <p:blipFill>
                      <a:blip r:embed="rId17"/>
                      <a:srcRect/>
                      <a:stretch>
                        <a:fillRect/>
                      </a:stretch>
                    </p:blipFill>
                    <p:spPr bwMode="auto">
                      <a:xfrm>
                        <a:off x="6791771" y="5203551"/>
                        <a:ext cx="1136619" cy="811871"/>
                      </a:xfrm>
                      <a:prstGeom prst="rect">
                        <a:avLst/>
                      </a:prstGeom>
                      <a:noFill/>
                    </p:spPr>
                  </p:pic>
                </p:oleObj>
              </mc:Fallback>
            </mc:AlternateContent>
          </a:graphicData>
        </a:graphic>
      </p:graphicFrame>
      <p:graphicFrame>
        <p:nvGraphicFramePr>
          <p:cNvPr id="31" name="Object 5"/>
          <p:cNvGraphicFramePr>
            <a:graphicFrameLocks noChangeAspect="1"/>
          </p:cNvGraphicFramePr>
          <p:nvPr/>
        </p:nvGraphicFramePr>
        <p:xfrm>
          <a:off x="7975755" y="5226545"/>
          <a:ext cx="3061913" cy="742282"/>
        </p:xfrm>
        <a:graphic>
          <a:graphicData uri="http://schemas.openxmlformats.org/presentationml/2006/ole">
            <mc:AlternateContent xmlns:mc="http://schemas.openxmlformats.org/markup-compatibility/2006">
              <mc:Choice xmlns:v="urn:schemas-microsoft-com:vml" Requires="v">
                <p:oleObj name="Equation" r:id="rId18" imgW="1676160" imgH="406080" progId="Equation.DSMT4">
                  <p:embed/>
                </p:oleObj>
              </mc:Choice>
              <mc:Fallback>
                <p:oleObj name="Equation" r:id="rId18" imgW="1676160" imgH="406080" progId="Equation.DSMT4">
                  <p:embed/>
                  <p:pic>
                    <p:nvPicPr>
                      <p:cNvPr id="31" name="Object 5"/>
                      <p:cNvPicPr>
                        <a:picLocks noChangeAspect="1" noChangeArrowheads="1"/>
                      </p:cNvPicPr>
                      <p:nvPr/>
                    </p:nvPicPr>
                    <p:blipFill>
                      <a:blip r:embed="rId19"/>
                      <a:srcRect/>
                      <a:stretch>
                        <a:fillRect/>
                      </a:stretch>
                    </p:blipFill>
                    <p:spPr bwMode="auto">
                      <a:xfrm>
                        <a:off x="7975755" y="5226545"/>
                        <a:ext cx="3061913" cy="742282"/>
                      </a:xfrm>
                      <a:prstGeom prst="rect">
                        <a:avLst/>
                      </a:prstGeom>
                      <a:noFill/>
                    </p:spPr>
                  </p:pic>
                </p:oleObj>
              </mc:Fallback>
            </mc:AlternateContent>
          </a:graphicData>
        </a:graphic>
      </p:graphicFrame>
      <p:sp>
        <p:nvSpPr>
          <p:cNvPr id="32" name="Line 6"/>
          <p:cNvSpPr>
            <a:spLocks noChangeShapeType="1"/>
          </p:cNvSpPr>
          <p:nvPr/>
        </p:nvSpPr>
        <p:spPr bwMode="auto">
          <a:xfrm>
            <a:off x="2081703" y="5117262"/>
            <a:ext cx="1597793" cy="1341215"/>
          </a:xfrm>
          <a:prstGeom prst="line">
            <a:avLst/>
          </a:prstGeom>
          <a:noFill/>
          <a:ln w="127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7"/>
          <p:cNvSpPr>
            <a:spLocks noChangeShapeType="1"/>
          </p:cNvSpPr>
          <p:nvPr/>
        </p:nvSpPr>
        <p:spPr bwMode="auto">
          <a:xfrm>
            <a:off x="2290062" y="4906030"/>
            <a:ext cx="1389434" cy="1217126"/>
          </a:xfrm>
          <a:prstGeom prst="line">
            <a:avLst/>
          </a:prstGeom>
          <a:noFill/>
          <a:ln w="127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文本框 33"/>
          <p:cNvSpPr txBox="1"/>
          <p:nvPr/>
        </p:nvSpPr>
        <p:spPr>
          <a:xfrm>
            <a:off x="3957106" y="5413895"/>
            <a:ext cx="697627" cy="400110"/>
          </a:xfrm>
          <a:prstGeom prst="rect">
            <a:avLst/>
          </a:prstGeom>
          <a:noFill/>
        </p:spPr>
        <p:txBody>
          <a:bodyPr wrap="none" rtlCol="0">
            <a:spAutoFit/>
          </a:bodyPr>
          <a:lstStyle/>
          <a:p>
            <a:r>
              <a:rPr lang="zh-CN" altLang="en-US" sz="2000" b="1" dirty="0"/>
              <a:t>因为</a:t>
            </a:r>
          </a:p>
        </p:txBody>
      </p:sp>
      <p:sp>
        <p:nvSpPr>
          <p:cNvPr id="35" name="文本框 34"/>
          <p:cNvSpPr txBox="1"/>
          <p:nvPr/>
        </p:nvSpPr>
        <p:spPr>
          <a:xfrm>
            <a:off x="6247897" y="5427835"/>
            <a:ext cx="700833" cy="400110"/>
          </a:xfrm>
          <a:prstGeom prst="rect">
            <a:avLst/>
          </a:prstGeom>
          <a:noFill/>
        </p:spPr>
        <p:txBody>
          <a:bodyPr wrap="none" rtlCol="0">
            <a:spAutoFit/>
          </a:bodyPr>
          <a:lstStyle/>
          <a:p>
            <a:r>
              <a:rPr lang="zh-CN" altLang="en-US" sz="2000" b="1" dirty="0"/>
              <a:t>所以</a:t>
            </a:r>
          </a:p>
        </p:txBody>
      </p:sp>
      <p:grpSp>
        <p:nvGrpSpPr>
          <p:cNvPr id="3" name="组合 2"/>
          <p:cNvGrpSpPr/>
          <p:nvPr/>
        </p:nvGrpSpPr>
        <p:grpSpPr>
          <a:xfrm>
            <a:off x="1187630" y="3118996"/>
            <a:ext cx="3224098" cy="1336019"/>
            <a:chOff x="1187630" y="3118996"/>
            <a:chExt cx="3224098" cy="1336019"/>
          </a:xfrm>
        </p:grpSpPr>
        <p:graphicFrame>
          <p:nvGraphicFramePr>
            <p:cNvPr id="23" name="Object 2"/>
            <p:cNvGraphicFramePr>
              <a:graphicFrameLocks noChangeAspect="1"/>
            </p:cNvGraphicFramePr>
            <p:nvPr/>
          </p:nvGraphicFramePr>
          <p:xfrm>
            <a:off x="1187630" y="3118996"/>
            <a:ext cx="3224098" cy="1336019"/>
          </p:xfrm>
          <a:graphic>
            <a:graphicData uri="http://schemas.openxmlformats.org/presentationml/2006/ole">
              <mc:AlternateContent xmlns:mc="http://schemas.openxmlformats.org/markup-compatibility/2006">
                <mc:Choice xmlns:v="urn:schemas-microsoft-com:vml" Requires="v">
                  <p:oleObj name="Equation" r:id="rId20" imgW="6730920" imgH="2577960" progId="Equation.3">
                    <p:embed/>
                  </p:oleObj>
                </mc:Choice>
                <mc:Fallback>
                  <p:oleObj name="Equation" r:id="rId20" imgW="6730920" imgH="2577960" progId="Equation.3">
                    <p:embed/>
                    <p:pic>
                      <p:nvPicPr>
                        <p:cNvPr id="23" name="Object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7630" y="3118996"/>
                          <a:ext cx="3224098" cy="1336019"/>
                        </a:xfrm>
                        <a:prstGeom prst="rect">
                          <a:avLst/>
                        </a:prstGeom>
                        <a:noFill/>
                      </p:spPr>
                    </p:pic>
                  </p:oleObj>
                </mc:Fallback>
              </mc:AlternateContent>
            </a:graphicData>
          </a:graphic>
        </p:graphicFrame>
        <p:sp>
          <p:nvSpPr>
            <p:cNvPr id="36" name="Line 7"/>
            <p:cNvSpPr>
              <a:spLocks noChangeShapeType="1"/>
            </p:cNvSpPr>
            <p:nvPr/>
          </p:nvSpPr>
          <p:spPr bwMode="auto">
            <a:xfrm flipH="1">
              <a:off x="3128211" y="3128621"/>
              <a:ext cx="20436" cy="1326394"/>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905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8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p:bldP spid="2" grpId="0"/>
      <p:bldP spid="9" grpId="0"/>
      <p:bldP spid="26" grpId="0" animBg="1"/>
      <p:bldP spid="27" grpId="0" animBg="1"/>
      <p:bldP spid="32" grpId="0" animBg="1"/>
      <p:bldP spid="33" grpId="0" animBg="1"/>
      <p:bldP spid="34" grpId="0"/>
      <p:bldP spid="3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7030" y="1027908"/>
            <a:ext cx="4047903" cy="707886"/>
          </a:xfrm>
          <a:prstGeom prst="rect">
            <a:avLst/>
          </a:prstGeom>
        </p:spPr>
        <p:txBody>
          <a:bodyPr wrap="none">
            <a:spAutoFit/>
          </a:bodyPr>
          <a:lstStyle/>
          <a:p>
            <a:pPr>
              <a:spcAft>
                <a:spcPts val="0"/>
              </a:spcAft>
            </a:pPr>
            <a:r>
              <a:rPr lang="zh-CN" altLang="zh-CN" sz="4000" b="1" kern="0" dirty="0">
                <a:solidFill>
                  <a:srgbClr val="000099"/>
                </a:solidFill>
                <a:latin typeface="+mn-ea"/>
                <a:cs typeface="宋体" panose="02010600030101010101" pitchFamily="2" charset="-122"/>
              </a:rPr>
              <a:t>§</a:t>
            </a:r>
            <a:r>
              <a:rPr lang="en-US" altLang="zh-CN" sz="4000" b="1" kern="0" dirty="0">
                <a:solidFill>
                  <a:srgbClr val="000099"/>
                </a:solidFill>
                <a:latin typeface="+mn-ea"/>
                <a:cs typeface="宋体" panose="02010600030101010101" pitchFamily="2" charset="-122"/>
              </a:rPr>
              <a:t>1.12 </a:t>
            </a:r>
            <a:r>
              <a:rPr lang="zh-CN" altLang="zh-CN" sz="4000" b="1" kern="0" dirty="0">
                <a:solidFill>
                  <a:srgbClr val="000099"/>
                </a:solidFill>
                <a:latin typeface="+mn-ea"/>
                <a:cs typeface="宋体" panose="02010600030101010101" pitchFamily="2" charset="-122"/>
              </a:rPr>
              <a:t>分块矩阵</a:t>
            </a:r>
            <a:endParaRPr lang="zh-CN" altLang="zh-CN" sz="4000" kern="1800" dirty="0">
              <a:solidFill>
                <a:srgbClr val="000099"/>
              </a:solidFill>
              <a:latin typeface="+mn-ea"/>
            </a:endParaRPr>
          </a:p>
        </p:txBody>
      </p:sp>
      <p:sp>
        <p:nvSpPr>
          <p:cNvPr id="3" name="矩形 2"/>
          <p:cNvSpPr/>
          <p:nvPr/>
        </p:nvSpPr>
        <p:spPr>
          <a:xfrm>
            <a:off x="3734569" y="2319996"/>
            <a:ext cx="5054589" cy="646331"/>
          </a:xfrm>
          <a:prstGeom prst="rect">
            <a:avLst/>
          </a:prstGeom>
        </p:spPr>
        <p:txBody>
          <a:bodyPr wrap="none">
            <a:spAutoFit/>
          </a:bodyPr>
          <a:lstStyle/>
          <a:p>
            <a:r>
              <a:rPr lang="en-US" altLang="zh-CN" sz="3600" b="1" dirty="0">
                <a:solidFill>
                  <a:srgbClr val="0000FF"/>
                </a:solidFill>
                <a:effectLst>
                  <a:outerShdw blurRad="38100" dist="38100" dir="2700000" algn="tl">
                    <a:srgbClr val="C0C0C0"/>
                  </a:outerShdw>
                </a:effectLst>
                <a:latin typeface="+mn-ea"/>
              </a:rPr>
              <a:t>1.12.1 </a:t>
            </a:r>
            <a:r>
              <a:rPr lang="zh-CN" altLang="en-US" sz="3600" b="1" dirty="0">
                <a:solidFill>
                  <a:srgbClr val="0000FF"/>
                </a:solidFill>
                <a:effectLst>
                  <a:outerShdw blurRad="38100" dist="38100" dir="2700000" algn="tl">
                    <a:srgbClr val="C0C0C0"/>
                  </a:outerShdw>
                </a:effectLst>
                <a:latin typeface="+mn-ea"/>
              </a:rPr>
              <a:t>分块矩阵的概念</a:t>
            </a:r>
            <a:endParaRPr lang="zh-CN" altLang="en-US" sz="3600" dirty="0">
              <a:solidFill>
                <a:srgbClr val="0000FF"/>
              </a:solidFill>
            </a:endParaRPr>
          </a:p>
        </p:txBody>
      </p:sp>
      <p:sp>
        <p:nvSpPr>
          <p:cNvPr id="4" name="矩形 3"/>
          <p:cNvSpPr/>
          <p:nvPr/>
        </p:nvSpPr>
        <p:spPr>
          <a:xfrm>
            <a:off x="3715963" y="2966327"/>
            <a:ext cx="5054589" cy="646331"/>
          </a:xfrm>
          <a:prstGeom prst="rect">
            <a:avLst/>
          </a:prstGeom>
        </p:spPr>
        <p:txBody>
          <a:bodyPr wrap="none">
            <a:spAutoFit/>
          </a:bodyPr>
          <a:lstStyle/>
          <a:p>
            <a:r>
              <a:rPr lang="en-US" altLang="zh-CN" sz="3600" b="1" kern="0" dirty="0">
                <a:solidFill>
                  <a:srgbClr val="0000FF"/>
                </a:solidFill>
                <a:latin typeface="宋体" panose="02010600030101010101" pitchFamily="2" charset="-122"/>
                <a:cs typeface="宋体" panose="02010600030101010101" pitchFamily="2" charset="-122"/>
              </a:rPr>
              <a:t>1.12.2 </a:t>
            </a:r>
            <a:r>
              <a:rPr lang="zh-CN" altLang="zh-CN" sz="3600" b="1" kern="0" dirty="0">
                <a:solidFill>
                  <a:srgbClr val="0000FF"/>
                </a:solidFill>
                <a:cs typeface="宋体" panose="02010600030101010101" pitchFamily="2" charset="-122"/>
              </a:rPr>
              <a:t>分块矩阵的运算</a:t>
            </a:r>
            <a:endParaRPr lang="zh-CN" altLang="en-US" sz="3600" dirty="0">
              <a:solidFill>
                <a:srgbClr val="0000FF"/>
              </a:solidFill>
            </a:endParaRPr>
          </a:p>
        </p:txBody>
      </p:sp>
      <p:sp>
        <p:nvSpPr>
          <p:cNvPr id="5" name="矩形 4"/>
          <p:cNvSpPr/>
          <p:nvPr/>
        </p:nvSpPr>
        <p:spPr>
          <a:xfrm>
            <a:off x="3715963" y="3652127"/>
            <a:ext cx="5517857" cy="646331"/>
          </a:xfrm>
          <a:prstGeom prst="rect">
            <a:avLst/>
          </a:prstGeom>
        </p:spPr>
        <p:txBody>
          <a:bodyPr wrap="none">
            <a:spAutoFit/>
          </a:bodyPr>
          <a:lstStyle/>
          <a:p>
            <a:r>
              <a:rPr lang="en-US" altLang="zh-CN" sz="3600" b="1" kern="0" dirty="0">
                <a:solidFill>
                  <a:srgbClr val="0000FF"/>
                </a:solidFill>
                <a:latin typeface="宋体" panose="02010600030101010101" pitchFamily="2" charset="-122"/>
                <a:cs typeface="宋体" panose="02010600030101010101" pitchFamily="2" charset="-122"/>
              </a:rPr>
              <a:t>1.12.3 </a:t>
            </a:r>
            <a:r>
              <a:rPr lang="zh-CN" altLang="zh-CN" sz="3600" b="1" kern="0" dirty="0">
                <a:solidFill>
                  <a:srgbClr val="0000FF"/>
                </a:solidFill>
                <a:cs typeface="宋体" panose="02010600030101010101" pitchFamily="2" charset="-122"/>
              </a:rPr>
              <a:t>分块矩阵的逆矩阵</a:t>
            </a:r>
            <a:endParaRPr lang="zh-CN" altLang="en-US" sz="3600" dirty="0">
              <a:solidFill>
                <a:srgbClr val="0000FF"/>
              </a:solidFill>
            </a:endParaRPr>
          </a:p>
        </p:txBody>
      </p:sp>
      <p:sp>
        <p:nvSpPr>
          <p:cNvPr id="6" name="矩形 5"/>
          <p:cNvSpPr/>
          <p:nvPr/>
        </p:nvSpPr>
        <p:spPr>
          <a:xfrm>
            <a:off x="3657454" y="4327196"/>
            <a:ext cx="5981125" cy="646331"/>
          </a:xfrm>
          <a:prstGeom prst="rect">
            <a:avLst/>
          </a:prstGeom>
        </p:spPr>
        <p:txBody>
          <a:bodyPr wrap="none">
            <a:spAutoFit/>
          </a:bodyPr>
          <a:lstStyle/>
          <a:p>
            <a:r>
              <a:rPr lang="en-US" altLang="zh-CN" sz="3600" b="1" kern="0" dirty="0">
                <a:solidFill>
                  <a:srgbClr val="0000FF"/>
                </a:solidFill>
                <a:latin typeface="宋体" panose="02010600030101010101" pitchFamily="2" charset="-122"/>
                <a:cs typeface="宋体" panose="02010600030101010101" pitchFamily="2" charset="-122"/>
              </a:rPr>
              <a:t>1.12.4 </a:t>
            </a:r>
            <a:r>
              <a:rPr lang="zh-CN" altLang="zh-CN" sz="3600" b="1" kern="0" dirty="0">
                <a:solidFill>
                  <a:srgbClr val="0000FF"/>
                </a:solidFill>
                <a:cs typeface="宋体" panose="02010600030101010101" pitchFamily="2" charset="-122"/>
              </a:rPr>
              <a:t>分块矩阵的初等变换</a:t>
            </a:r>
            <a:endParaRPr lang="zh-CN" altLang="en-US" sz="3600" dirty="0">
              <a:solidFill>
                <a:srgbClr val="0000FF"/>
              </a:solidFill>
            </a:endParaRPr>
          </a:p>
        </p:txBody>
      </p:sp>
    </p:spTree>
    <p:extLst>
      <p:ext uri="{BB962C8B-B14F-4D97-AF65-F5344CB8AC3E}">
        <p14:creationId xmlns:p14="http://schemas.microsoft.com/office/powerpoint/2010/main" val="3606639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39015" y="2133952"/>
            <a:ext cx="10972800" cy="1015663"/>
            <a:chOff x="577516" y="1643064"/>
            <a:chExt cx="10972800" cy="1015663"/>
          </a:xfrm>
        </p:grpSpPr>
        <p:sp>
          <p:nvSpPr>
            <p:cNvPr id="3076" name="Text Box 4"/>
            <p:cNvSpPr txBox="1">
              <a:spLocks noChangeArrowheads="1"/>
            </p:cNvSpPr>
            <p:nvPr/>
          </p:nvSpPr>
          <p:spPr bwMode="auto">
            <a:xfrm>
              <a:off x="577516" y="1643064"/>
              <a:ext cx="10972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对于行数和列数较高的矩阵  ，为了简化运算，经常采用</a:t>
              </a:r>
              <a:r>
                <a:rPr lang="zh-CN" altLang="en-US" sz="2000" dirty="0">
                  <a:solidFill>
                    <a:srgbClr val="0000FF"/>
                  </a:solidFill>
                  <a:latin typeface="+mn-ea"/>
                  <a:ea typeface="+mn-ea"/>
                </a:rPr>
                <a:t>分块法</a:t>
              </a:r>
              <a:r>
                <a:rPr lang="zh-CN" altLang="en-US" sz="2000" dirty="0">
                  <a:latin typeface="+mn-ea"/>
                  <a:ea typeface="+mn-ea"/>
                </a:rPr>
                <a:t>，使大矩阵的运算化成小矩阵的运算</a:t>
              </a:r>
              <a:r>
                <a:rPr lang="en-US" altLang="zh-CN" sz="2000" dirty="0">
                  <a:latin typeface="+mn-ea"/>
                  <a:ea typeface="+mn-ea"/>
                </a:rPr>
                <a:t>. </a:t>
              </a:r>
              <a:r>
                <a:rPr lang="zh-CN" altLang="en-US" sz="2000" dirty="0">
                  <a:latin typeface="+mn-ea"/>
                  <a:ea typeface="+mn-ea"/>
                </a:rPr>
                <a:t>具体做法是：将矩阵  用若干条纵线和横线分成许多个小矩阵，每一个小矩阵称为  的</a:t>
              </a:r>
              <a:r>
                <a:rPr lang="zh-CN" altLang="en-US" sz="2000" dirty="0">
                  <a:solidFill>
                    <a:srgbClr val="0000FF"/>
                  </a:solidFill>
                  <a:latin typeface="+mn-ea"/>
                  <a:ea typeface="+mn-ea"/>
                </a:rPr>
                <a:t>子块</a:t>
              </a:r>
              <a:r>
                <a:rPr lang="zh-CN" altLang="en-US" sz="2000" dirty="0">
                  <a:latin typeface="+mn-ea"/>
                  <a:ea typeface="+mn-ea"/>
                </a:rPr>
                <a:t>，以子块为元素的形式上的矩阵称为</a:t>
              </a:r>
              <a:r>
                <a:rPr lang="zh-CN" altLang="en-US" sz="2000" dirty="0">
                  <a:solidFill>
                    <a:srgbClr val="0000FF"/>
                  </a:solidFill>
                  <a:latin typeface="+mn-ea"/>
                  <a:ea typeface="+mn-ea"/>
                </a:rPr>
                <a:t>分块矩阵</a:t>
              </a:r>
              <a:r>
                <a:rPr lang="en-US" altLang="zh-CN" sz="2000" dirty="0">
                  <a:latin typeface="+mn-ea"/>
                  <a:ea typeface="+mn-ea"/>
                </a:rPr>
                <a:t>.</a:t>
              </a:r>
            </a:p>
          </p:txBody>
        </p:sp>
        <p:graphicFrame>
          <p:nvGraphicFramePr>
            <p:cNvPr id="3077" name="Object 5"/>
            <p:cNvGraphicFramePr>
              <a:graphicFrameLocks noChangeAspect="1"/>
            </p:cNvGraphicFramePr>
            <p:nvPr/>
          </p:nvGraphicFramePr>
          <p:xfrm>
            <a:off x="11126703" y="1977892"/>
            <a:ext cx="298483" cy="298483"/>
          </p:xfrm>
          <a:graphic>
            <a:graphicData uri="http://schemas.openxmlformats.org/presentationml/2006/ole">
              <mc:AlternateContent xmlns:mc="http://schemas.openxmlformats.org/markup-compatibility/2006">
                <mc:Choice xmlns:v="urn:schemas-microsoft-com:vml" Requires="v">
                  <p:oleObj name="Equation" r:id="rId2" imgW="164880" imgH="164880" progId="Equation.DSMT4">
                    <p:embed/>
                  </p:oleObj>
                </mc:Choice>
                <mc:Fallback>
                  <p:oleObj name="Equation" r:id="rId2" imgW="164880" imgH="164880" progId="Equation.DSMT4">
                    <p:embed/>
                    <p:pic>
                      <p:nvPicPr>
                        <p:cNvPr id="3077" name="Object 5"/>
                        <p:cNvPicPr>
                          <a:picLocks noChangeAspect="1" noChangeArrowheads="1"/>
                        </p:cNvPicPr>
                        <p:nvPr/>
                      </p:nvPicPr>
                      <p:blipFill>
                        <a:blip r:embed="rId3"/>
                        <a:srcRect/>
                        <a:stretch>
                          <a:fillRect/>
                        </a:stretch>
                      </p:blipFill>
                      <p:spPr bwMode="auto">
                        <a:xfrm>
                          <a:off x="11126703" y="1977892"/>
                          <a:ext cx="298483" cy="298483"/>
                        </a:xfrm>
                        <a:prstGeom prst="rect">
                          <a:avLst/>
                        </a:prstGeom>
                        <a:noFill/>
                        <a:ln>
                          <a:noFill/>
                        </a:ln>
                        <a:effectLst/>
                      </p:spPr>
                    </p:pic>
                  </p:oleObj>
                </mc:Fallback>
              </mc:AlternateContent>
            </a:graphicData>
          </a:graphic>
        </p:graphicFrame>
        <p:graphicFrame>
          <p:nvGraphicFramePr>
            <p:cNvPr id="3078" name="Object 6"/>
            <p:cNvGraphicFramePr>
              <a:graphicFrameLocks noChangeAspect="1"/>
            </p:cNvGraphicFramePr>
            <p:nvPr/>
          </p:nvGraphicFramePr>
          <p:xfrm>
            <a:off x="4209448" y="1977892"/>
            <a:ext cx="304800" cy="304800"/>
          </p:xfrm>
          <a:graphic>
            <a:graphicData uri="http://schemas.openxmlformats.org/presentationml/2006/ole">
              <mc:AlternateContent xmlns:mc="http://schemas.openxmlformats.org/markup-compatibility/2006">
                <mc:Choice xmlns:v="urn:schemas-microsoft-com:vml" Requires="v">
                  <p:oleObj name="Equation" r:id="rId4" imgW="164880" imgH="164880" progId="Equation.DSMT4">
                    <p:embed/>
                  </p:oleObj>
                </mc:Choice>
                <mc:Fallback>
                  <p:oleObj name="Equation" r:id="rId4" imgW="164880" imgH="164880" progId="Equation.DSMT4">
                    <p:embed/>
                    <p:pic>
                      <p:nvPicPr>
                        <p:cNvPr id="3078" name="Object 6"/>
                        <p:cNvPicPr>
                          <a:picLocks noChangeAspect="1" noChangeArrowheads="1"/>
                        </p:cNvPicPr>
                        <p:nvPr/>
                      </p:nvPicPr>
                      <p:blipFill>
                        <a:blip r:embed="rId5"/>
                        <a:srcRect/>
                        <a:stretch>
                          <a:fillRect/>
                        </a:stretch>
                      </p:blipFill>
                      <p:spPr bwMode="auto">
                        <a:xfrm>
                          <a:off x="4209448" y="1977892"/>
                          <a:ext cx="304800" cy="304800"/>
                        </a:xfrm>
                        <a:prstGeom prst="rect">
                          <a:avLst/>
                        </a:prstGeom>
                        <a:noFill/>
                        <a:ln>
                          <a:noFill/>
                        </a:ln>
                        <a:effectLst/>
                      </p:spPr>
                    </p:pic>
                  </p:oleObj>
                </mc:Fallback>
              </mc:AlternateContent>
            </a:graphicData>
          </a:graphic>
        </p:graphicFrame>
        <p:graphicFrame>
          <p:nvGraphicFramePr>
            <p:cNvPr id="3079" name="Object 7"/>
            <p:cNvGraphicFramePr>
              <a:graphicFrameLocks noChangeAspect="1"/>
            </p:cNvGraphicFramePr>
            <p:nvPr/>
          </p:nvGraphicFramePr>
          <p:xfrm>
            <a:off x="4209448" y="1690688"/>
            <a:ext cx="304800" cy="304800"/>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3079" name="Object 7"/>
                        <p:cNvPicPr>
                          <a:picLocks noChangeAspect="1" noChangeArrowheads="1"/>
                        </p:cNvPicPr>
                        <p:nvPr/>
                      </p:nvPicPr>
                      <p:blipFill>
                        <a:blip r:embed="rId7"/>
                        <a:srcRect/>
                        <a:stretch>
                          <a:fillRect/>
                        </a:stretch>
                      </p:blipFill>
                      <p:spPr bwMode="auto">
                        <a:xfrm>
                          <a:off x="4209448" y="1690688"/>
                          <a:ext cx="304800" cy="304800"/>
                        </a:xfrm>
                        <a:prstGeom prst="rect">
                          <a:avLst/>
                        </a:prstGeom>
                        <a:noFill/>
                        <a:ln>
                          <a:noFill/>
                        </a:ln>
                        <a:effectLst/>
                      </p:spPr>
                    </p:pic>
                  </p:oleObj>
                </mc:Fallback>
              </mc:AlternateContent>
            </a:graphicData>
          </a:graphic>
        </p:graphicFrame>
      </p:grpSp>
      <p:sp>
        <p:nvSpPr>
          <p:cNvPr id="200713" name="Text Box 9">
            <a:extLst>
              <a:ext uri="{FF2B5EF4-FFF2-40B4-BE49-F238E27FC236}">
                <a16:creationId xmlns:a16="http://schemas.microsoft.com/office/drawing/2014/main" id="{E4185F1C-B3B1-419A-A9B1-5CB18B85F2B0}"/>
              </a:ext>
            </a:extLst>
          </p:cNvPr>
          <p:cNvSpPr txBox="1">
            <a:spLocks noGrp="1" noChangeArrowheads="1"/>
          </p:cNvSpPr>
          <p:nvPr>
            <p:ph type="title"/>
          </p:nvPr>
        </p:nvSpPr>
        <p:spPr>
          <a:xfrm>
            <a:off x="732323" y="1470225"/>
            <a:ext cx="3438624" cy="424147"/>
          </a:xfrm>
        </p:spPr>
        <p:txBody>
          <a:bodyPr>
            <a:normAutofit/>
          </a:bodyPr>
          <a:lstStyle/>
          <a:p>
            <a:pPr eaLnBrk="1" hangingPunct="1">
              <a:defRPr/>
            </a:pPr>
            <a:r>
              <a:rPr lang="en-US" altLang="zh-CN" sz="2400" b="1" dirty="0">
                <a:solidFill>
                  <a:srgbClr val="0000FF"/>
                </a:solidFill>
                <a:effectLst>
                  <a:outerShdw blurRad="38100" dist="38100" dir="2700000" algn="tl">
                    <a:srgbClr val="C0C0C0"/>
                  </a:outerShdw>
                </a:effectLst>
                <a:latin typeface="+mn-ea"/>
                <a:ea typeface="+mn-ea"/>
              </a:rPr>
              <a:t>1.12.1 </a:t>
            </a:r>
            <a:r>
              <a:rPr lang="zh-CN" altLang="en-US" sz="2400" b="1" dirty="0">
                <a:solidFill>
                  <a:srgbClr val="0000FF"/>
                </a:solidFill>
                <a:effectLst>
                  <a:outerShdw blurRad="38100" dist="38100" dir="2700000" algn="tl">
                    <a:srgbClr val="C0C0C0"/>
                  </a:outerShdw>
                </a:effectLst>
                <a:latin typeface="+mn-ea"/>
                <a:ea typeface="+mn-ea"/>
              </a:rPr>
              <a:t>分块矩阵的概念</a:t>
            </a:r>
          </a:p>
        </p:txBody>
      </p:sp>
      <p:sp>
        <p:nvSpPr>
          <p:cNvPr id="4" name="矩形 3"/>
          <p:cNvSpPr/>
          <p:nvPr/>
        </p:nvSpPr>
        <p:spPr>
          <a:xfrm>
            <a:off x="4783757" y="828393"/>
            <a:ext cx="3224464" cy="523220"/>
          </a:xfrm>
          <a:prstGeom prst="rect">
            <a:avLst/>
          </a:prstGeom>
        </p:spPr>
        <p:txBody>
          <a:bodyPr wrap="square">
            <a:spAutoFit/>
          </a:bodyPr>
          <a:lstStyle/>
          <a:p>
            <a:pPr>
              <a:spcAft>
                <a:spcPts val="0"/>
              </a:spcAft>
            </a:pPr>
            <a:r>
              <a:rPr lang="zh-CN" altLang="zh-CN" sz="2800" b="1" kern="0" dirty="0">
                <a:solidFill>
                  <a:srgbClr val="0000FF"/>
                </a:solidFill>
                <a:latin typeface="+mn-ea"/>
                <a:cs typeface="宋体" panose="02010600030101010101" pitchFamily="2" charset="-122"/>
              </a:rPr>
              <a:t>§</a:t>
            </a:r>
            <a:r>
              <a:rPr lang="en-US" altLang="zh-CN" sz="2800" b="1" kern="0" dirty="0">
                <a:solidFill>
                  <a:srgbClr val="0000FF"/>
                </a:solidFill>
                <a:latin typeface="+mn-ea"/>
                <a:cs typeface="宋体" panose="02010600030101010101" pitchFamily="2" charset="-122"/>
              </a:rPr>
              <a:t>1.12 </a:t>
            </a:r>
            <a:r>
              <a:rPr lang="zh-CN" altLang="zh-CN" sz="2800" b="1" kern="0" dirty="0">
                <a:solidFill>
                  <a:srgbClr val="0000FF"/>
                </a:solidFill>
                <a:latin typeface="+mn-ea"/>
                <a:cs typeface="宋体" panose="02010600030101010101" pitchFamily="2" charset="-122"/>
              </a:rPr>
              <a:t>分块矩阵</a:t>
            </a:r>
            <a:endParaRPr lang="zh-CN" altLang="zh-CN" sz="2800" kern="1800" dirty="0">
              <a:solidFill>
                <a:srgbClr val="0000FF"/>
              </a:solidFill>
              <a:latin typeface="+mn-ea"/>
            </a:endParaRPr>
          </a:p>
        </p:txBody>
      </p:sp>
      <p:sp>
        <p:nvSpPr>
          <p:cNvPr id="5" name="矩形 4"/>
          <p:cNvSpPr/>
          <p:nvPr/>
        </p:nvSpPr>
        <p:spPr>
          <a:xfrm>
            <a:off x="1096695" y="3197239"/>
            <a:ext cx="6636753" cy="400110"/>
          </a:xfrm>
          <a:prstGeom prst="rect">
            <a:avLst/>
          </a:prstGeom>
        </p:spPr>
        <p:txBody>
          <a:bodyPr wrap="none">
            <a:spAutoFit/>
          </a:bodyPr>
          <a:lstStyle/>
          <a:p>
            <a:r>
              <a:rPr lang="zh-CN" altLang="zh-CN" sz="2000" b="1" kern="1800" dirty="0">
                <a:cs typeface="Times New Roman" panose="02020603050405020304" pitchFamily="18" charset="0"/>
              </a:rPr>
              <a:t>矩阵的分块有多种形式，根据具体需要而定，例如</a:t>
            </a:r>
            <a:r>
              <a:rPr lang="zh-CN" altLang="en-US" sz="2000" b="1" kern="1800" dirty="0">
                <a:cs typeface="Times New Roman" panose="02020603050405020304" pitchFamily="18" charset="0"/>
              </a:rPr>
              <a:t>，矩阵</a:t>
            </a:r>
            <a:endParaRPr lang="zh-CN" altLang="en-US" sz="2000" b="1" dirty="0"/>
          </a:p>
        </p:txBody>
      </p:sp>
      <p:graphicFrame>
        <p:nvGraphicFramePr>
          <p:cNvPr id="11" name="Object 5"/>
          <p:cNvGraphicFramePr>
            <a:graphicFrameLocks noChangeAspect="1"/>
          </p:cNvGraphicFramePr>
          <p:nvPr/>
        </p:nvGraphicFramePr>
        <p:xfrm>
          <a:off x="593977" y="3860800"/>
          <a:ext cx="2405062" cy="1722438"/>
        </p:xfrm>
        <a:graphic>
          <a:graphicData uri="http://schemas.openxmlformats.org/presentationml/2006/ole">
            <mc:AlternateContent xmlns:mc="http://schemas.openxmlformats.org/markup-compatibility/2006">
              <mc:Choice xmlns:v="urn:schemas-microsoft-com:vml" Requires="v">
                <p:oleObj name="Equation" r:id="rId8" imgW="1295280" imgH="927000" progId="Equation.DSMT4">
                  <p:embed/>
                </p:oleObj>
              </mc:Choice>
              <mc:Fallback>
                <p:oleObj name="Equation" r:id="rId8" imgW="1295280" imgH="927000" progId="Equation.DSMT4">
                  <p:embed/>
                  <p:pic>
                    <p:nvPicPr>
                      <p:cNvPr id="11" name="Object 5"/>
                      <p:cNvPicPr>
                        <a:picLocks noChangeAspect="1" noChangeArrowheads="1"/>
                      </p:cNvPicPr>
                      <p:nvPr/>
                    </p:nvPicPr>
                    <p:blipFill>
                      <a:blip r:embed="rId9"/>
                      <a:srcRect/>
                      <a:stretch>
                        <a:fillRect/>
                      </a:stretch>
                    </p:blipFill>
                    <p:spPr bwMode="auto">
                      <a:xfrm>
                        <a:off x="593977" y="3860800"/>
                        <a:ext cx="2405062" cy="1722438"/>
                      </a:xfrm>
                      <a:prstGeom prst="rect">
                        <a:avLst/>
                      </a:prstGeom>
                      <a:noFill/>
                      <a:ln>
                        <a:noFill/>
                      </a:ln>
                      <a:effectLst/>
                    </p:spPr>
                  </p:pic>
                </p:oleObj>
              </mc:Fallback>
            </mc:AlternateContent>
          </a:graphicData>
        </a:graphic>
      </p:graphicFrame>
      <p:sp>
        <p:nvSpPr>
          <p:cNvPr id="6" name="矩形 5"/>
          <p:cNvSpPr/>
          <p:nvPr/>
        </p:nvSpPr>
        <p:spPr>
          <a:xfrm>
            <a:off x="3068397" y="4537193"/>
            <a:ext cx="1467068" cy="400110"/>
          </a:xfrm>
          <a:prstGeom prst="rect">
            <a:avLst/>
          </a:prstGeom>
        </p:spPr>
        <p:txBody>
          <a:bodyPr wrap="none">
            <a:spAutoFit/>
          </a:bodyPr>
          <a:lstStyle/>
          <a:p>
            <a:r>
              <a:rPr lang="zh-CN" altLang="zh-CN" sz="2000" b="1" kern="1800" dirty="0">
                <a:cs typeface="Times New Roman" panose="02020603050405020304" pitchFamily="18" charset="0"/>
              </a:rPr>
              <a:t>可以分块成</a:t>
            </a:r>
            <a:endParaRPr lang="zh-CN" altLang="en-US" sz="2000" b="1" dirty="0"/>
          </a:p>
        </p:txBody>
      </p:sp>
      <p:graphicFrame>
        <p:nvGraphicFramePr>
          <p:cNvPr id="8" name="对象 7"/>
          <p:cNvGraphicFramePr>
            <a:graphicFrameLocks noChangeAspect="1"/>
          </p:cNvGraphicFramePr>
          <p:nvPr/>
        </p:nvGraphicFramePr>
        <p:xfrm>
          <a:off x="4468088" y="3920146"/>
          <a:ext cx="5011896" cy="1568684"/>
        </p:xfrm>
        <a:graphic>
          <a:graphicData uri="http://schemas.openxmlformats.org/presentationml/2006/ole">
            <mc:AlternateContent xmlns:mc="http://schemas.openxmlformats.org/markup-compatibility/2006">
              <mc:Choice xmlns:v="urn:schemas-microsoft-com:vml" Requires="v">
                <p:oleObj name="Equation" r:id="rId10" imgW="3238200" imgH="965160" progId="Equation.DSMT4">
                  <p:embed/>
                </p:oleObj>
              </mc:Choice>
              <mc:Fallback>
                <p:oleObj name="Equation" r:id="rId10" imgW="3238200" imgH="965160" progId="Equation.DSMT4">
                  <p:embed/>
                  <p:pic>
                    <p:nvPicPr>
                      <p:cNvPr id="8" name="对象 7"/>
                      <p:cNvPicPr>
                        <a:picLocks noChangeAspect="1" noChangeArrowheads="1"/>
                      </p:cNvPicPr>
                      <p:nvPr/>
                    </p:nvPicPr>
                    <p:blipFill>
                      <a:blip r:embed="rId11"/>
                      <a:srcRect/>
                      <a:stretch>
                        <a:fillRect/>
                      </a:stretch>
                    </p:blipFill>
                    <p:spPr bwMode="auto">
                      <a:xfrm>
                        <a:off x="4468088" y="3920146"/>
                        <a:ext cx="5011896" cy="1568684"/>
                      </a:xfrm>
                      <a:prstGeom prst="rect">
                        <a:avLst/>
                      </a:prstGeom>
                      <a:noFill/>
                    </p:spPr>
                  </p:pic>
                </p:oleObj>
              </mc:Fallback>
            </mc:AlternateContent>
          </a:graphicData>
        </a:graphic>
      </p:graphicFrame>
      <p:sp>
        <p:nvSpPr>
          <p:cNvPr id="9" name="Rectangle 17"/>
          <p:cNvSpPr>
            <a:spLocks noChangeArrowheads="1"/>
          </p:cNvSpPr>
          <p:nvPr/>
        </p:nvSpPr>
        <p:spPr bwMode="auto">
          <a:xfrm>
            <a:off x="9615638" y="450443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其中</a:t>
            </a:r>
            <a:endParaRPr kumimoji="0" lang="zh-CN" altLang="en-US" sz="2000" b="1" i="0" u="none" strike="noStrike" cap="none" normalizeH="0" baseline="0" dirty="0">
              <a:ln>
                <a:noFill/>
              </a:ln>
              <a:solidFill>
                <a:schemeClr val="tx1"/>
              </a:solidFill>
              <a:effectLst/>
              <a:latin typeface="+mn-ea"/>
            </a:endParaRPr>
          </a:p>
        </p:txBody>
      </p:sp>
      <p:graphicFrame>
        <p:nvGraphicFramePr>
          <p:cNvPr id="10" name="对象 9"/>
          <p:cNvGraphicFramePr>
            <a:graphicFrameLocks noChangeAspect="1"/>
          </p:cNvGraphicFramePr>
          <p:nvPr/>
        </p:nvGraphicFramePr>
        <p:xfrm>
          <a:off x="10313265" y="4077172"/>
          <a:ext cx="1198550" cy="1286804"/>
        </p:xfrm>
        <a:graphic>
          <a:graphicData uri="http://schemas.openxmlformats.org/presentationml/2006/ole">
            <mc:AlternateContent xmlns:mc="http://schemas.openxmlformats.org/markup-compatibility/2006">
              <mc:Choice xmlns:v="urn:schemas-microsoft-com:vml" Requires="v">
                <p:oleObj name="Equation" r:id="rId12" imgW="634680" imgH="698400" progId="Equation.DSMT4">
                  <p:embed/>
                </p:oleObj>
              </mc:Choice>
              <mc:Fallback>
                <p:oleObj name="Equation" r:id="rId12" imgW="634680" imgH="698400" progId="Equation.DSMT4">
                  <p:embed/>
                  <p:pic>
                    <p:nvPicPr>
                      <p:cNvPr id="10" name="对象 9"/>
                      <p:cNvPicPr>
                        <a:picLocks noChangeAspect="1" noChangeArrowheads="1"/>
                      </p:cNvPicPr>
                      <p:nvPr/>
                    </p:nvPicPr>
                    <p:blipFill>
                      <a:blip r:embed="rId13"/>
                      <a:srcRect/>
                      <a:stretch>
                        <a:fillRect/>
                      </a:stretch>
                    </p:blipFill>
                    <p:spPr bwMode="auto">
                      <a:xfrm>
                        <a:off x="10313265" y="4077172"/>
                        <a:ext cx="1198550" cy="1286804"/>
                      </a:xfrm>
                      <a:prstGeom prst="rect">
                        <a:avLst/>
                      </a:prstGeom>
                      <a:noFill/>
                    </p:spPr>
                  </p:pic>
                </p:oleObj>
              </mc:Fallback>
            </mc:AlternateContent>
          </a:graphicData>
        </a:graphic>
      </p:graphicFrame>
      <p:sp>
        <p:nvSpPr>
          <p:cNvPr id="12" name="Rectangle 18"/>
          <p:cNvSpPr>
            <a:spLocks noChangeArrowheads="1"/>
          </p:cNvSpPr>
          <p:nvPr/>
        </p:nvSpPr>
        <p:spPr bwMode="auto">
          <a:xfrm>
            <a:off x="9423132" y="6230887"/>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mn-ea"/>
              </a:rPr>
              <a:t> </a:t>
            </a:r>
          </a:p>
        </p:txBody>
      </p:sp>
    </p:spTree>
    <p:extLst>
      <p:ext uri="{BB962C8B-B14F-4D97-AF65-F5344CB8AC3E}">
        <p14:creationId xmlns:p14="http://schemas.microsoft.com/office/powerpoint/2010/main" val="3815547236"/>
      </p:ext>
    </p:extLst>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Line 2"/>
          <p:cNvSpPr>
            <a:spLocks noChangeShapeType="1"/>
          </p:cNvSpPr>
          <p:nvPr/>
        </p:nvSpPr>
        <p:spPr bwMode="auto">
          <a:xfrm>
            <a:off x="2730968" y="1488040"/>
            <a:ext cx="1706278" cy="3876"/>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55" name="Line 3"/>
          <p:cNvSpPr>
            <a:spLocks noChangeShapeType="1"/>
          </p:cNvSpPr>
          <p:nvPr/>
        </p:nvSpPr>
        <p:spPr bwMode="auto">
          <a:xfrm flipH="1">
            <a:off x="3869354" y="1062732"/>
            <a:ext cx="9625" cy="1595044"/>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24" name="Object 4"/>
          <p:cNvGraphicFramePr>
            <a:graphicFrameLocks noChangeAspect="1"/>
          </p:cNvGraphicFramePr>
          <p:nvPr/>
        </p:nvGraphicFramePr>
        <p:xfrm>
          <a:off x="2156323" y="1062732"/>
          <a:ext cx="2349441" cy="1681463"/>
        </p:xfrm>
        <a:graphic>
          <a:graphicData uri="http://schemas.openxmlformats.org/presentationml/2006/ole">
            <mc:AlternateContent xmlns:mc="http://schemas.openxmlformats.org/markup-compatibility/2006">
              <mc:Choice xmlns:v="urn:schemas-microsoft-com:vml" Requires="v">
                <p:oleObj name="Equation" r:id="rId2" imgW="1295280" imgH="927000" progId="Equation.DSMT4">
                  <p:embed/>
                </p:oleObj>
              </mc:Choice>
              <mc:Fallback>
                <p:oleObj name="Equation" r:id="rId2" imgW="1295280" imgH="927000" progId="Equation.DSMT4">
                  <p:embed/>
                  <p:pic>
                    <p:nvPicPr>
                      <p:cNvPr id="5124" name="Object 4"/>
                      <p:cNvPicPr>
                        <a:picLocks noChangeAspect="1" noChangeArrowheads="1"/>
                      </p:cNvPicPr>
                      <p:nvPr/>
                    </p:nvPicPr>
                    <p:blipFill>
                      <a:blip r:embed="rId3"/>
                      <a:srcRect/>
                      <a:stretch>
                        <a:fillRect/>
                      </a:stretch>
                    </p:blipFill>
                    <p:spPr bwMode="auto">
                      <a:xfrm>
                        <a:off x="2156323" y="1062732"/>
                        <a:ext cx="2349441" cy="1681463"/>
                      </a:xfrm>
                      <a:prstGeom prst="rect">
                        <a:avLst/>
                      </a:prstGeom>
                      <a:noFill/>
                      <a:ln>
                        <a:noFill/>
                      </a:ln>
                      <a:effectLst/>
                    </p:spPr>
                  </p:pic>
                </p:oleObj>
              </mc:Fallback>
            </mc:AlternateContent>
          </a:graphicData>
        </a:graphic>
      </p:graphicFrame>
      <p:graphicFrame>
        <p:nvGraphicFramePr>
          <p:cNvPr id="202757" name="Object 5"/>
          <p:cNvGraphicFramePr>
            <a:graphicFrameLocks noChangeAspect="1"/>
          </p:cNvGraphicFramePr>
          <p:nvPr/>
        </p:nvGraphicFramePr>
        <p:xfrm>
          <a:off x="4505764" y="1488040"/>
          <a:ext cx="1399293" cy="830830"/>
        </p:xfrm>
        <a:graphic>
          <a:graphicData uri="http://schemas.openxmlformats.org/presentationml/2006/ole">
            <mc:AlternateContent xmlns:mc="http://schemas.openxmlformats.org/markup-compatibility/2006">
              <mc:Choice xmlns:v="urn:schemas-microsoft-com:vml" Requires="v">
                <p:oleObj name="Equation" r:id="rId4" imgW="812520" imgH="482400" progId="Equation.DSMT4">
                  <p:embed/>
                </p:oleObj>
              </mc:Choice>
              <mc:Fallback>
                <p:oleObj name="Equation" r:id="rId4" imgW="812520" imgH="482400" progId="Equation.DSMT4">
                  <p:embed/>
                  <p:pic>
                    <p:nvPicPr>
                      <p:cNvPr id="202757" name="Object 5"/>
                      <p:cNvPicPr>
                        <a:picLocks noChangeAspect="1" noChangeArrowheads="1"/>
                      </p:cNvPicPr>
                      <p:nvPr/>
                    </p:nvPicPr>
                    <p:blipFill>
                      <a:blip r:embed="rId5"/>
                      <a:srcRect/>
                      <a:stretch>
                        <a:fillRect/>
                      </a:stretch>
                    </p:blipFill>
                    <p:spPr bwMode="auto">
                      <a:xfrm>
                        <a:off x="4505764" y="1488040"/>
                        <a:ext cx="1399293" cy="830830"/>
                      </a:xfrm>
                      <a:prstGeom prst="rect">
                        <a:avLst/>
                      </a:prstGeom>
                      <a:noFill/>
                      <a:ln>
                        <a:noFill/>
                      </a:ln>
                      <a:effectLst/>
                    </p:spPr>
                  </p:pic>
                </p:oleObj>
              </mc:Fallback>
            </mc:AlternateContent>
          </a:graphicData>
        </a:graphic>
      </p:graphicFrame>
      <p:graphicFrame>
        <p:nvGraphicFramePr>
          <p:cNvPr id="202758" name="Object 6"/>
          <p:cNvGraphicFramePr>
            <a:graphicFrameLocks noChangeAspect="1"/>
          </p:cNvGraphicFramePr>
          <p:nvPr/>
        </p:nvGraphicFramePr>
        <p:xfrm>
          <a:off x="7013041" y="1073561"/>
          <a:ext cx="3559541" cy="1602105"/>
        </p:xfrm>
        <a:graphic>
          <a:graphicData uri="http://schemas.openxmlformats.org/presentationml/2006/ole">
            <mc:AlternateContent xmlns:mc="http://schemas.openxmlformats.org/markup-compatibility/2006">
              <mc:Choice xmlns:v="urn:schemas-microsoft-com:vml" Requires="v">
                <p:oleObj name="Equation" r:id="rId6" imgW="1790640" imgH="927000" progId="Equation.DSMT4">
                  <p:embed/>
                </p:oleObj>
              </mc:Choice>
              <mc:Fallback>
                <p:oleObj name="Equation" r:id="rId6" imgW="1790640" imgH="927000" progId="Equation.DSMT4">
                  <p:embed/>
                  <p:pic>
                    <p:nvPicPr>
                      <p:cNvPr id="202758" name="Object 6"/>
                      <p:cNvPicPr>
                        <a:picLocks noChangeAspect="1" noChangeArrowheads="1"/>
                      </p:cNvPicPr>
                      <p:nvPr/>
                    </p:nvPicPr>
                    <p:blipFill>
                      <a:blip r:embed="rId7"/>
                      <a:srcRect/>
                      <a:stretch>
                        <a:fillRect/>
                      </a:stretch>
                    </p:blipFill>
                    <p:spPr bwMode="auto">
                      <a:xfrm>
                        <a:off x="7013041" y="1073561"/>
                        <a:ext cx="3559541" cy="1602105"/>
                      </a:xfrm>
                      <a:prstGeom prst="rect">
                        <a:avLst/>
                      </a:prstGeom>
                      <a:noFill/>
                      <a:ln>
                        <a:noFill/>
                      </a:ln>
                      <a:effectLst/>
                    </p:spPr>
                  </p:pic>
                </p:oleObj>
              </mc:Fallback>
            </mc:AlternateContent>
          </a:graphicData>
        </a:graphic>
      </p:graphicFrame>
      <p:graphicFrame>
        <p:nvGraphicFramePr>
          <p:cNvPr id="202759" name="Object 7"/>
          <p:cNvGraphicFramePr>
            <a:graphicFrameLocks noChangeAspect="1"/>
          </p:cNvGraphicFramePr>
          <p:nvPr/>
        </p:nvGraphicFramePr>
        <p:xfrm>
          <a:off x="7678121" y="1164113"/>
          <a:ext cx="667504" cy="436584"/>
        </p:xfrm>
        <a:graphic>
          <a:graphicData uri="http://schemas.openxmlformats.org/presentationml/2006/ole">
            <mc:AlternateContent xmlns:mc="http://schemas.openxmlformats.org/markup-compatibility/2006">
              <mc:Choice xmlns:v="urn:schemas-microsoft-com:vml" Requires="v">
                <p:oleObj name="Equation" r:id="rId8" imgW="330120" imgH="215640" progId="Equation.DSMT4">
                  <p:embed/>
                </p:oleObj>
              </mc:Choice>
              <mc:Fallback>
                <p:oleObj name="Equation" r:id="rId8" imgW="330120" imgH="215640" progId="Equation.DSMT4">
                  <p:embed/>
                  <p:pic>
                    <p:nvPicPr>
                      <p:cNvPr id="202759" name="Object 7"/>
                      <p:cNvPicPr>
                        <a:picLocks noChangeAspect="1" noChangeArrowheads="1"/>
                      </p:cNvPicPr>
                      <p:nvPr/>
                    </p:nvPicPr>
                    <p:blipFill>
                      <a:blip r:embed="rId9"/>
                      <a:srcRect/>
                      <a:stretch>
                        <a:fillRect/>
                      </a:stretch>
                    </p:blipFill>
                    <p:spPr bwMode="auto">
                      <a:xfrm>
                        <a:off x="7678121" y="1164113"/>
                        <a:ext cx="667504" cy="436584"/>
                      </a:xfrm>
                      <a:prstGeom prst="rect">
                        <a:avLst/>
                      </a:prstGeom>
                      <a:noFill/>
                      <a:ln>
                        <a:noFill/>
                      </a:ln>
                      <a:effectLst/>
                    </p:spPr>
                  </p:pic>
                </p:oleObj>
              </mc:Fallback>
            </mc:AlternateContent>
          </a:graphicData>
        </a:graphic>
      </p:graphicFrame>
      <p:graphicFrame>
        <p:nvGraphicFramePr>
          <p:cNvPr id="202760" name="Object 8"/>
          <p:cNvGraphicFramePr>
            <a:graphicFrameLocks noChangeAspect="1"/>
          </p:cNvGraphicFramePr>
          <p:nvPr/>
        </p:nvGraphicFramePr>
        <p:xfrm>
          <a:off x="9744131" y="1525364"/>
          <a:ext cx="286506" cy="326024"/>
        </p:xfrm>
        <a:graphic>
          <a:graphicData uri="http://schemas.openxmlformats.org/presentationml/2006/ole">
            <mc:AlternateContent xmlns:mc="http://schemas.openxmlformats.org/markup-compatibility/2006">
              <mc:Choice xmlns:v="urn:schemas-microsoft-com:vml" Requires="v">
                <p:oleObj name="Equation" r:id="rId10" imgW="361814" imgH="412669" progId="Equation.3">
                  <p:embed/>
                </p:oleObj>
              </mc:Choice>
              <mc:Fallback>
                <p:oleObj name="Equation" r:id="rId10" imgW="361814" imgH="412669" progId="Equation.3">
                  <p:embed/>
                  <p:pic>
                    <p:nvPicPr>
                      <p:cNvPr id="20276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44131" y="1525364"/>
                        <a:ext cx="286506" cy="326024"/>
                      </a:xfrm>
                      <a:prstGeom prst="rect">
                        <a:avLst/>
                      </a:prstGeom>
                      <a:noFill/>
                      <a:ln>
                        <a:noFill/>
                      </a:ln>
                      <a:effectLst/>
                    </p:spPr>
                  </p:pic>
                </p:oleObj>
              </mc:Fallback>
            </mc:AlternateContent>
          </a:graphicData>
        </a:graphic>
      </p:graphicFrame>
      <p:grpSp>
        <p:nvGrpSpPr>
          <p:cNvPr id="2" name="Group 9"/>
          <p:cNvGrpSpPr>
            <a:grpSpLocks/>
          </p:cNvGrpSpPr>
          <p:nvPr/>
        </p:nvGrpSpPr>
        <p:grpSpPr bwMode="auto">
          <a:xfrm>
            <a:off x="8491215" y="1185085"/>
            <a:ext cx="1901920" cy="610844"/>
            <a:chOff x="2164" y="2326"/>
            <a:chExt cx="1364" cy="587"/>
          </a:xfrm>
        </p:grpSpPr>
        <p:graphicFrame>
          <p:nvGraphicFramePr>
            <p:cNvPr id="5145" name="Object 10"/>
            <p:cNvGraphicFramePr>
              <a:graphicFrameLocks noChangeAspect="1"/>
            </p:cNvGraphicFramePr>
            <p:nvPr/>
          </p:nvGraphicFramePr>
          <p:xfrm>
            <a:off x="2164" y="2326"/>
            <a:ext cx="402" cy="399"/>
          </p:xfrm>
          <a:graphic>
            <a:graphicData uri="http://schemas.openxmlformats.org/presentationml/2006/ole">
              <mc:AlternateContent xmlns:mc="http://schemas.openxmlformats.org/markup-compatibility/2006">
                <mc:Choice xmlns:v="urn:schemas-microsoft-com:vml" Requires="v">
                  <p:oleObj name="Equation" r:id="rId12" imgW="342720" imgH="215640" progId="Equation.DSMT4">
                    <p:embed/>
                  </p:oleObj>
                </mc:Choice>
                <mc:Fallback>
                  <p:oleObj name="Equation" r:id="rId12" imgW="342720" imgH="215640" progId="Equation.DSMT4">
                    <p:embed/>
                    <p:pic>
                      <p:nvPicPr>
                        <p:cNvPr id="5145" name="Object 10"/>
                        <p:cNvPicPr>
                          <a:picLocks noChangeAspect="1" noChangeArrowheads="1"/>
                        </p:cNvPicPr>
                        <p:nvPr/>
                      </p:nvPicPr>
                      <p:blipFill>
                        <a:blip r:embed="rId13"/>
                        <a:srcRect/>
                        <a:stretch>
                          <a:fillRect/>
                        </a:stretch>
                      </p:blipFill>
                      <p:spPr bwMode="auto">
                        <a:xfrm>
                          <a:off x="2164" y="2326"/>
                          <a:ext cx="402" cy="399"/>
                        </a:xfrm>
                        <a:prstGeom prst="rect">
                          <a:avLst/>
                        </a:prstGeom>
                        <a:noFill/>
                        <a:ln>
                          <a:noFill/>
                        </a:ln>
                        <a:effectLst/>
                      </p:spPr>
                    </p:pic>
                  </p:oleObj>
                </mc:Fallback>
              </mc:AlternateContent>
            </a:graphicData>
          </a:graphic>
        </p:graphicFrame>
        <p:graphicFrame>
          <p:nvGraphicFramePr>
            <p:cNvPr id="5146" name="Object 11"/>
            <p:cNvGraphicFramePr>
              <a:graphicFrameLocks noChangeAspect="1"/>
            </p:cNvGraphicFramePr>
            <p:nvPr/>
          </p:nvGraphicFramePr>
          <p:xfrm>
            <a:off x="3280" y="2649"/>
            <a:ext cx="248" cy="264"/>
          </p:xfrm>
          <a:graphic>
            <a:graphicData uri="http://schemas.openxmlformats.org/presentationml/2006/ole">
              <mc:AlternateContent xmlns:mc="http://schemas.openxmlformats.org/markup-compatibility/2006">
                <mc:Choice xmlns:v="urn:schemas-microsoft-com:vml" Requires="v">
                  <p:oleObj name="Equation" r:id="rId14" imgW="387461" imgH="412669" progId="Equation.3">
                    <p:embed/>
                  </p:oleObj>
                </mc:Choice>
                <mc:Fallback>
                  <p:oleObj name="Equation" r:id="rId14" imgW="387461" imgH="412669" progId="Equation.3">
                    <p:embed/>
                    <p:pic>
                      <p:nvPicPr>
                        <p:cNvPr id="5146"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80" y="2649"/>
                          <a:ext cx="24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7742130" y="1521627"/>
            <a:ext cx="2378788" cy="1186307"/>
            <a:chOff x="1584" y="2588"/>
            <a:chExt cx="1706" cy="1140"/>
          </a:xfrm>
        </p:grpSpPr>
        <p:graphicFrame>
          <p:nvGraphicFramePr>
            <p:cNvPr id="5143" name="Object 13"/>
            <p:cNvGraphicFramePr>
              <a:graphicFrameLocks noChangeAspect="1"/>
            </p:cNvGraphicFramePr>
            <p:nvPr/>
          </p:nvGraphicFramePr>
          <p:xfrm>
            <a:off x="1584" y="2588"/>
            <a:ext cx="450" cy="1140"/>
          </p:xfrm>
          <a:graphic>
            <a:graphicData uri="http://schemas.openxmlformats.org/presentationml/2006/ole">
              <mc:AlternateContent xmlns:mc="http://schemas.openxmlformats.org/markup-compatibility/2006">
                <mc:Choice xmlns:v="urn:schemas-microsoft-com:vml" Requires="v">
                  <p:oleObj name="Equation" r:id="rId16" imgW="342720" imgH="672840" progId="Equation.DSMT4">
                    <p:embed/>
                  </p:oleObj>
                </mc:Choice>
                <mc:Fallback>
                  <p:oleObj name="Equation" r:id="rId16" imgW="342720" imgH="672840" progId="Equation.DSMT4">
                    <p:embed/>
                    <p:pic>
                      <p:nvPicPr>
                        <p:cNvPr id="5143" name="Object 13"/>
                        <p:cNvPicPr>
                          <a:picLocks noChangeAspect="1" noChangeArrowheads="1"/>
                        </p:cNvPicPr>
                        <p:nvPr/>
                      </p:nvPicPr>
                      <p:blipFill>
                        <a:blip r:embed="rId17"/>
                        <a:srcRect/>
                        <a:stretch>
                          <a:fillRect/>
                        </a:stretch>
                      </p:blipFill>
                      <p:spPr bwMode="auto">
                        <a:xfrm>
                          <a:off x="1584" y="2588"/>
                          <a:ext cx="450" cy="1140"/>
                        </a:xfrm>
                        <a:prstGeom prst="rect">
                          <a:avLst/>
                        </a:prstGeom>
                        <a:noFill/>
                        <a:ln>
                          <a:noFill/>
                        </a:ln>
                        <a:effectLst/>
                      </p:spPr>
                    </p:pic>
                  </p:oleObj>
                </mc:Fallback>
              </mc:AlternateContent>
            </a:graphicData>
          </a:graphic>
        </p:graphicFrame>
        <p:graphicFrame>
          <p:nvGraphicFramePr>
            <p:cNvPr id="5144" name="Object 14"/>
            <p:cNvGraphicFramePr>
              <a:graphicFrameLocks noChangeAspect="1"/>
            </p:cNvGraphicFramePr>
            <p:nvPr/>
          </p:nvGraphicFramePr>
          <p:xfrm>
            <a:off x="3042" y="2928"/>
            <a:ext cx="248" cy="272"/>
          </p:xfrm>
          <a:graphic>
            <a:graphicData uri="http://schemas.openxmlformats.org/presentationml/2006/ole">
              <mc:AlternateContent xmlns:mc="http://schemas.openxmlformats.org/markup-compatibility/2006">
                <mc:Choice xmlns:v="urn:schemas-microsoft-com:vml" Requires="v">
                  <p:oleObj name="Equation" r:id="rId18" imgW="387461" imgH="425355" progId="Equation.3">
                    <p:embed/>
                  </p:oleObj>
                </mc:Choice>
                <mc:Fallback>
                  <p:oleObj name="Equation" r:id="rId18" imgW="387461" imgH="425355" progId="Equation.3">
                    <p:embed/>
                    <p:pic>
                      <p:nvPicPr>
                        <p:cNvPr id="5144"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2" y="2928"/>
                          <a:ext cx="2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5"/>
          <p:cNvGrpSpPr>
            <a:grpSpLocks/>
          </p:cNvGrpSpPr>
          <p:nvPr/>
        </p:nvGrpSpPr>
        <p:grpSpPr bwMode="auto">
          <a:xfrm>
            <a:off x="8463323" y="1511222"/>
            <a:ext cx="1982792" cy="1184226"/>
            <a:chOff x="2140" y="2578"/>
            <a:chExt cx="1422" cy="1138"/>
          </a:xfrm>
        </p:grpSpPr>
        <p:graphicFrame>
          <p:nvGraphicFramePr>
            <p:cNvPr id="5141" name="Object 16"/>
            <p:cNvGraphicFramePr>
              <a:graphicFrameLocks noChangeAspect="1"/>
            </p:cNvGraphicFramePr>
            <p:nvPr/>
          </p:nvGraphicFramePr>
          <p:xfrm>
            <a:off x="2140" y="2578"/>
            <a:ext cx="523" cy="1138"/>
          </p:xfrm>
          <a:graphic>
            <a:graphicData uri="http://schemas.openxmlformats.org/presentationml/2006/ole">
              <mc:AlternateContent xmlns:mc="http://schemas.openxmlformats.org/markup-compatibility/2006">
                <mc:Choice xmlns:v="urn:schemas-microsoft-com:vml" Requires="v">
                  <p:oleObj name="Equation" r:id="rId20" imgW="419040" imgH="672840" progId="Equation.DSMT4">
                    <p:embed/>
                  </p:oleObj>
                </mc:Choice>
                <mc:Fallback>
                  <p:oleObj name="Equation" r:id="rId20" imgW="419040" imgH="672840" progId="Equation.DSMT4">
                    <p:embed/>
                    <p:pic>
                      <p:nvPicPr>
                        <p:cNvPr id="5141" name="Object 16"/>
                        <p:cNvPicPr>
                          <a:picLocks noChangeAspect="1" noChangeArrowheads="1"/>
                        </p:cNvPicPr>
                        <p:nvPr/>
                      </p:nvPicPr>
                      <p:blipFill>
                        <a:blip r:embed="rId21"/>
                        <a:srcRect/>
                        <a:stretch>
                          <a:fillRect/>
                        </a:stretch>
                      </p:blipFill>
                      <p:spPr bwMode="auto">
                        <a:xfrm>
                          <a:off x="2140" y="2578"/>
                          <a:ext cx="523" cy="1138"/>
                        </a:xfrm>
                        <a:prstGeom prst="rect">
                          <a:avLst/>
                        </a:prstGeom>
                        <a:noFill/>
                        <a:ln>
                          <a:noFill/>
                        </a:ln>
                        <a:effectLst/>
                      </p:spPr>
                    </p:pic>
                  </p:oleObj>
                </mc:Fallback>
              </mc:AlternateContent>
            </a:graphicData>
          </a:graphic>
        </p:graphicFrame>
        <p:graphicFrame>
          <p:nvGraphicFramePr>
            <p:cNvPr id="5142" name="Object 17"/>
            <p:cNvGraphicFramePr>
              <a:graphicFrameLocks noChangeAspect="1"/>
            </p:cNvGraphicFramePr>
            <p:nvPr/>
          </p:nvGraphicFramePr>
          <p:xfrm>
            <a:off x="3322" y="2928"/>
            <a:ext cx="240" cy="264"/>
          </p:xfrm>
          <a:graphic>
            <a:graphicData uri="http://schemas.openxmlformats.org/presentationml/2006/ole">
              <mc:AlternateContent xmlns:mc="http://schemas.openxmlformats.org/markup-compatibility/2006">
                <mc:Choice xmlns:v="urn:schemas-microsoft-com:vml" Requires="v">
                  <p:oleObj name="Equation" r:id="rId22" imgW="380835" imgH="418918" progId="Equation.3">
                    <p:embed/>
                  </p:oleObj>
                </mc:Choice>
                <mc:Fallback>
                  <p:oleObj name="Equation" r:id="rId22" imgW="380835" imgH="418918" progId="Equation.3">
                    <p:embed/>
                    <p:pic>
                      <p:nvPicPr>
                        <p:cNvPr id="5142"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22" y="2928"/>
                          <a:ext cx="24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2770" name="Text Box 18"/>
          <p:cNvSpPr txBox="1">
            <a:spLocks noChangeArrowheads="1"/>
          </p:cNvSpPr>
          <p:nvPr/>
        </p:nvSpPr>
        <p:spPr bwMode="auto">
          <a:xfrm>
            <a:off x="6284912" y="1600697"/>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即</a:t>
            </a:r>
          </a:p>
        </p:txBody>
      </p:sp>
      <p:sp>
        <p:nvSpPr>
          <p:cNvPr id="202772" name="Line 20"/>
          <p:cNvSpPr>
            <a:spLocks noChangeShapeType="1"/>
          </p:cNvSpPr>
          <p:nvPr/>
        </p:nvSpPr>
        <p:spPr bwMode="auto">
          <a:xfrm>
            <a:off x="4589978" y="4074837"/>
            <a:ext cx="1845216" cy="28876"/>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773" name="Line 21"/>
          <p:cNvSpPr>
            <a:spLocks noChangeShapeType="1"/>
          </p:cNvSpPr>
          <p:nvPr/>
        </p:nvSpPr>
        <p:spPr bwMode="auto">
          <a:xfrm flipH="1">
            <a:off x="5465877" y="3191839"/>
            <a:ext cx="28876" cy="1782303"/>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2774" name="Object 22"/>
          <p:cNvGraphicFramePr>
            <a:graphicFrameLocks noChangeAspect="1"/>
          </p:cNvGraphicFramePr>
          <p:nvPr/>
        </p:nvGraphicFramePr>
        <p:xfrm>
          <a:off x="6435194" y="3588076"/>
          <a:ext cx="1476088" cy="973522"/>
        </p:xfrm>
        <a:graphic>
          <a:graphicData uri="http://schemas.openxmlformats.org/presentationml/2006/ole">
            <mc:AlternateContent xmlns:mc="http://schemas.openxmlformats.org/markup-compatibility/2006">
              <mc:Choice xmlns:v="urn:schemas-microsoft-com:vml" Requires="v">
                <p:oleObj name="Equation" r:id="rId24" imgW="711000" imgH="469800" progId="Equation.DSMT4">
                  <p:embed/>
                </p:oleObj>
              </mc:Choice>
              <mc:Fallback>
                <p:oleObj name="Equation" r:id="rId24" imgW="711000" imgH="469800" progId="Equation.DSMT4">
                  <p:embed/>
                  <p:pic>
                    <p:nvPicPr>
                      <p:cNvPr id="202774" name="Object 22"/>
                      <p:cNvPicPr>
                        <a:picLocks noChangeAspect="1" noChangeArrowheads="1"/>
                      </p:cNvPicPr>
                      <p:nvPr/>
                    </p:nvPicPr>
                    <p:blipFill>
                      <a:blip r:embed="rId25"/>
                      <a:srcRect/>
                      <a:stretch>
                        <a:fillRect/>
                      </a:stretch>
                    </p:blipFill>
                    <p:spPr bwMode="auto">
                      <a:xfrm>
                        <a:off x="6435194" y="3588076"/>
                        <a:ext cx="1476088" cy="973522"/>
                      </a:xfrm>
                      <a:prstGeom prst="rect">
                        <a:avLst/>
                      </a:prstGeom>
                      <a:noFill/>
                      <a:ln>
                        <a:noFill/>
                      </a:ln>
                      <a:effectLst/>
                    </p:spPr>
                  </p:pic>
                </p:oleObj>
              </mc:Fallback>
            </mc:AlternateContent>
          </a:graphicData>
        </a:graphic>
      </p:graphicFrame>
      <p:graphicFrame>
        <p:nvGraphicFramePr>
          <p:cNvPr id="202775" name="Object 23"/>
          <p:cNvGraphicFramePr>
            <a:graphicFrameLocks noChangeAspect="1"/>
          </p:cNvGraphicFramePr>
          <p:nvPr/>
        </p:nvGraphicFramePr>
        <p:xfrm>
          <a:off x="4041695" y="3191839"/>
          <a:ext cx="2489621" cy="1782303"/>
        </p:xfrm>
        <a:graphic>
          <a:graphicData uri="http://schemas.openxmlformats.org/presentationml/2006/ole">
            <mc:AlternateContent xmlns:mc="http://schemas.openxmlformats.org/markup-compatibility/2006">
              <mc:Choice xmlns:v="urn:schemas-microsoft-com:vml" Requires="v">
                <p:oleObj name="Equation" r:id="rId26" imgW="1295280" imgH="927000" progId="Equation.DSMT4">
                  <p:embed/>
                </p:oleObj>
              </mc:Choice>
              <mc:Fallback>
                <p:oleObj name="Equation" r:id="rId26" imgW="1295280" imgH="927000" progId="Equation.DSMT4">
                  <p:embed/>
                  <p:pic>
                    <p:nvPicPr>
                      <p:cNvPr id="202775" name="Object 23"/>
                      <p:cNvPicPr>
                        <a:picLocks noChangeAspect="1" noChangeArrowheads="1"/>
                      </p:cNvPicPr>
                      <p:nvPr/>
                    </p:nvPicPr>
                    <p:blipFill>
                      <a:blip r:embed="rId27"/>
                      <a:srcRect/>
                      <a:stretch>
                        <a:fillRect/>
                      </a:stretch>
                    </p:blipFill>
                    <p:spPr bwMode="auto">
                      <a:xfrm>
                        <a:off x="4041695" y="3191839"/>
                        <a:ext cx="2489621" cy="1782303"/>
                      </a:xfrm>
                      <a:prstGeom prst="rect">
                        <a:avLst/>
                      </a:prstGeom>
                      <a:noFill/>
                      <a:ln>
                        <a:noFill/>
                      </a:ln>
                      <a:effectLst/>
                    </p:spPr>
                  </p:pic>
                </p:oleObj>
              </mc:Fallback>
            </mc:AlternateContent>
          </a:graphicData>
        </a:graphic>
      </p:graphicFrame>
      <p:graphicFrame>
        <p:nvGraphicFramePr>
          <p:cNvPr id="202776" name="Object 24"/>
          <p:cNvGraphicFramePr>
            <a:graphicFrameLocks noChangeAspect="1"/>
          </p:cNvGraphicFramePr>
          <p:nvPr/>
        </p:nvGraphicFramePr>
        <p:xfrm>
          <a:off x="8029640" y="3583698"/>
          <a:ext cx="2413000" cy="977900"/>
        </p:xfrm>
        <a:graphic>
          <a:graphicData uri="http://schemas.openxmlformats.org/presentationml/2006/ole">
            <mc:AlternateContent xmlns:mc="http://schemas.openxmlformats.org/markup-compatibility/2006">
              <mc:Choice xmlns:v="urn:schemas-microsoft-com:vml" Requires="v">
                <p:oleObj name="Equation" r:id="rId28" imgW="2406835" imgH="971616" progId="Equation.3">
                  <p:embed/>
                </p:oleObj>
              </mc:Choice>
              <mc:Fallback>
                <p:oleObj name="Equation" r:id="rId28" imgW="2406835" imgH="971616" progId="Equation.3">
                  <p:embed/>
                  <p:pic>
                    <p:nvPicPr>
                      <p:cNvPr id="202776" name="Object 2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29640" y="3583698"/>
                        <a:ext cx="24130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77" name="Object 25"/>
          <p:cNvGraphicFramePr>
            <a:graphicFrameLocks noChangeAspect="1"/>
          </p:cNvGraphicFramePr>
          <p:nvPr>
            <p:extLst>
              <p:ext uri="{D42A27DB-BD31-4B8C-83A1-F6EECF244321}">
                <p14:modId xmlns:p14="http://schemas.microsoft.com/office/powerpoint/2010/main" val="2446522529"/>
              </p:ext>
            </p:extLst>
          </p:nvPr>
        </p:nvGraphicFramePr>
        <p:xfrm>
          <a:off x="10406415" y="3567113"/>
          <a:ext cx="1701800" cy="977900"/>
        </p:xfrm>
        <a:graphic>
          <a:graphicData uri="http://schemas.openxmlformats.org/presentationml/2006/ole">
            <mc:AlternateContent xmlns:mc="http://schemas.openxmlformats.org/markup-compatibility/2006">
              <mc:Choice xmlns:v="urn:schemas-microsoft-com:vml" Requires="v">
                <p:oleObj name="Equation" r:id="rId30" imgW="1695438" imgH="971616" progId="Equation.3">
                  <p:embed/>
                </p:oleObj>
              </mc:Choice>
              <mc:Fallback>
                <p:oleObj name="Equation" r:id="rId30" imgW="1695438" imgH="971616" progId="Equation.3">
                  <p:embed/>
                  <p:pic>
                    <p:nvPicPr>
                      <p:cNvPr id="202777" name="Object 2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406415" y="3567113"/>
                        <a:ext cx="1701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78" name="Object 26"/>
          <p:cNvGraphicFramePr>
            <a:graphicFrameLocks noChangeAspect="1"/>
          </p:cNvGraphicFramePr>
          <p:nvPr>
            <p:extLst>
              <p:ext uri="{D42A27DB-BD31-4B8C-83A1-F6EECF244321}">
                <p14:modId xmlns:p14="http://schemas.microsoft.com/office/powerpoint/2010/main" val="1503117362"/>
              </p:ext>
            </p:extLst>
          </p:nvPr>
        </p:nvGraphicFramePr>
        <p:xfrm>
          <a:off x="8728140" y="4530725"/>
          <a:ext cx="1714500" cy="977900"/>
        </p:xfrm>
        <a:graphic>
          <a:graphicData uri="http://schemas.openxmlformats.org/presentationml/2006/ole">
            <mc:AlternateContent xmlns:mc="http://schemas.openxmlformats.org/markup-compatibility/2006">
              <mc:Choice xmlns:v="urn:schemas-microsoft-com:vml" Requires="v">
                <p:oleObj name="Equation" r:id="rId32" imgW="1708064" imgH="971616" progId="Equation.3">
                  <p:embed/>
                </p:oleObj>
              </mc:Choice>
              <mc:Fallback>
                <p:oleObj name="Equation" r:id="rId32" imgW="1708064" imgH="971616" progId="Equation.3">
                  <p:embed/>
                  <p:pic>
                    <p:nvPicPr>
                      <p:cNvPr id="202778" name="Object 2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728140" y="4530725"/>
                        <a:ext cx="17145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79" name="Object 27"/>
          <p:cNvGraphicFramePr>
            <a:graphicFrameLocks noChangeAspect="1"/>
          </p:cNvGraphicFramePr>
          <p:nvPr>
            <p:extLst>
              <p:ext uri="{D42A27DB-BD31-4B8C-83A1-F6EECF244321}">
                <p14:modId xmlns:p14="http://schemas.microsoft.com/office/powerpoint/2010/main" val="558315903"/>
              </p:ext>
            </p:extLst>
          </p:nvPr>
        </p:nvGraphicFramePr>
        <p:xfrm>
          <a:off x="10442640" y="4529577"/>
          <a:ext cx="1701800" cy="977900"/>
        </p:xfrm>
        <a:graphic>
          <a:graphicData uri="http://schemas.openxmlformats.org/presentationml/2006/ole">
            <mc:AlternateContent xmlns:mc="http://schemas.openxmlformats.org/markup-compatibility/2006">
              <mc:Choice xmlns:v="urn:schemas-microsoft-com:vml" Requires="v">
                <p:oleObj name="Equation" r:id="rId34" imgW="1695438" imgH="971616" progId="Equation.3">
                  <p:embed/>
                </p:oleObj>
              </mc:Choice>
              <mc:Fallback>
                <p:oleObj name="Equation" r:id="rId34" imgW="1695438" imgH="971616" progId="Equation.3">
                  <p:embed/>
                  <p:pic>
                    <p:nvPicPr>
                      <p:cNvPr id="202779" name="Object 2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42640" y="4529577"/>
                        <a:ext cx="1701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70897" y="1703409"/>
            <a:ext cx="1992853" cy="400110"/>
          </a:xfrm>
          <a:prstGeom prst="rect">
            <a:avLst/>
          </a:prstGeom>
        </p:spPr>
        <p:txBody>
          <a:bodyPr wrap="none">
            <a:spAutoFit/>
          </a:bodyPr>
          <a:lstStyle/>
          <a:p>
            <a:pPr indent="266700" algn="just">
              <a:spcAft>
                <a:spcPts val="0"/>
              </a:spcAft>
            </a:pPr>
            <a:r>
              <a:rPr lang="zh-CN" altLang="zh-CN" sz="2000" b="1" kern="1800" dirty="0">
                <a:latin typeface="Times New Roman" panose="02020603050405020304" pitchFamily="18" charset="0"/>
              </a:rPr>
              <a:t>也可以分块成</a:t>
            </a:r>
          </a:p>
        </p:txBody>
      </p:sp>
      <p:grpSp>
        <p:nvGrpSpPr>
          <p:cNvPr id="28" name="Group 172"/>
          <p:cNvGrpSpPr>
            <a:grpSpLocks/>
          </p:cNvGrpSpPr>
          <p:nvPr/>
        </p:nvGrpSpPr>
        <p:grpSpPr bwMode="auto">
          <a:xfrm>
            <a:off x="457200" y="3582988"/>
            <a:ext cx="2743200" cy="2055812"/>
            <a:chOff x="336" y="2112"/>
            <a:chExt cx="2592" cy="2063"/>
          </a:xfrm>
        </p:grpSpPr>
        <p:grpSp>
          <p:nvGrpSpPr>
            <p:cNvPr id="29" name="Group 170"/>
            <p:cNvGrpSpPr>
              <a:grpSpLocks/>
            </p:cNvGrpSpPr>
            <p:nvPr/>
          </p:nvGrpSpPr>
          <p:grpSpPr bwMode="auto">
            <a:xfrm>
              <a:off x="336" y="2112"/>
              <a:ext cx="2592" cy="2063"/>
              <a:chOff x="336" y="2880"/>
              <a:chExt cx="1758" cy="1295"/>
            </a:xfrm>
          </p:grpSpPr>
          <p:sp>
            <p:nvSpPr>
              <p:cNvPr id="31" name="Freeform 95"/>
              <p:cNvSpPr>
                <a:spLocks/>
              </p:cNvSpPr>
              <p:nvPr/>
            </p:nvSpPr>
            <p:spPr bwMode="auto">
              <a:xfrm>
                <a:off x="336" y="2928"/>
                <a:ext cx="1632" cy="1247"/>
              </a:xfrm>
              <a:custGeom>
                <a:avLst/>
                <a:gdLst>
                  <a:gd name="T0" fmla="*/ 458 w 2778"/>
                  <a:gd name="T1" fmla="*/ 895 h 2207"/>
                  <a:gd name="T2" fmla="*/ 417 w 2778"/>
                  <a:gd name="T3" fmla="*/ 494 h 2207"/>
                  <a:gd name="T4" fmla="*/ 576 w 2778"/>
                  <a:gd name="T5" fmla="*/ 295 h 2207"/>
                  <a:gd name="T6" fmla="*/ 508 w 2778"/>
                  <a:gd name="T7" fmla="*/ 87 h 2207"/>
                  <a:gd name="T8" fmla="*/ 614 w 2778"/>
                  <a:gd name="T9" fmla="*/ 8 h 2207"/>
                  <a:gd name="T10" fmla="*/ 747 w 2778"/>
                  <a:gd name="T11" fmla="*/ 13 h 2207"/>
                  <a:gd name="T12" fmla="*/ 816 w 2778"/>
                  <a:gd name="T13" fmla="*/ 109 h 2207"/>
                  <a:gd name="T14" fmla="*/ 798 w 2778"/>
                  <a:gd name="T15" fmla="*/ 286 h 2207"/>
                  <a:gd name="T16" fmla="*/ 1014 w 2778"/>
                  <a:gd name="T17" fmla="*/ 309 h 2207"/>
                  <a:gd name="T18" fmla="*/ 1313 w 2778"/>
                  <a:gd name="T19" fmla="*/ 295 h 2207"/>
                  <a:gd name="T20" fmla="*/ 1438 w 2778"/>
                  <a:gd name="T21" fmla="*/ 340 h 2207"/>
                  <a:gd name="T22" fmla="*/ 1381 w 2778"/>
                  <a:gd name="T23" fmla="*/ 427 h 2207"/>
                  <a:gd name="T24" fmla="*/ 1263 w 2778"/>
                  <a:gd name="T25" fmla="*/ 440 h 2207"/>
                  <a:gd name="T26" fmla="*/ 1054 w 2778"/>
                  <a:gd name="T27" fmla="*/ 478 h 2207"/>
                  <a:gd name="T28" fmla="*/ 893 w 2778"/>
                  <a:gd name="T29" fmla="*/ 834 h 2207"/>
                  <a:gd name="T30" fmla="*/ 923 w 2778"/>
                  <a:gd name="T31" fmla="*/ 1018 h 2207"/>
                  <a:gd name="T32" fmla="*/ 863 w 2778"/>
                  <a:gd name="T33" fmla="*/ 1301 h 2207"/>
                  <a:gd name="T34" fmla="*/ 923 w 2778"/>
                  <a:gd name="T35" fmla="*/ 1258 h 2207"/>
                  <a:gd name="T36" fmla="*/ 1087 w 2778"/>
                  <a:gd name="T37" fmla="*/ 991 h 2207"/>
                  <a:gd name="T38" fmla="*/ 1202 w 2778"/>
                  <a:gd name="T39" fmla="*/ 652 h 2207"/>
                  <a:gd name="T40" fmla="*/ 1417 w 2778"/>
                  <a:gd name="T41" fmla="*/ 626 h 2207"/>
                  <a:gd name="T42" fmla="*/ 1418 w 2778"/>
                  <a:gd name="T43" fmla="*/ 834 h 2207"/>
                  <a:gd name="T44" fmla="*/ 1393 w 2778"/>
                  <a:gd name="T45" fmla="*/ 986 h 2207"/>
                  <a:gd name="T46" fmla="*/ 1822 w 2778"/>
                  <a:gd name="T47" fmla="*/ 994 h 2207"/>
                  <a:gd name="T48" fmla="*/ 1617 w 2778"/>
                  <a:gd name="T49" fmla="*/ 819 h 2207"/>
                  <a:gd name="T50" fmla="*/ 1639 w 2778"/>
                  <a:gd name="T51" fmla="*/ 52 h 2207"/>
                  <a:gd name="T52" fmla="*/ 2777 w 2778"/>
                  <a:gd name="T53" fmla="*/ 52 h 2207"/>
                  <a:gd name="T54" fmla="*/ 2647 w 2778"/>
                  <a:gd name="T55" fmla="*/ 967 h 2207"/>
                  <a:gd name="T56" fmla="*/ 2083 w 2778"/>
                  <a:gd name="T57" fmla="*/ 1159 h 2207"/>
                  <a:gd name="T58" fmla="*/ 2137 w 2778"/>
                  <a:gd name="T59" fmla="*/ 1112 h 2207"/>
                  <a:gd name="T60" fmla="*/ 2531 w 2778"/>
                  <a:gd name="T61" fmla="*/ 1292 h 2207"/>
                  <a:gd name="T62" fmla="*/ 2772 w 2778"/>
                  <a:gd name="T63" fmla="*/ 1506 h 2207"/>
                  <a:gd name="T64" fmla="*/ 2388 w 2778"/>
                  <a:gd name="T65" fmla="*/ 1978 h 2207"/>
                  <a:gd name="T66" fmla="*/ 2424 w 2778"/>
                  <a:gd name="T67" fmla="*/ 1792 h 2207"/>
                  <a:gd name="T68" fmla="*/ 2267 w 2778"/>
                  <a:gd name="T69" fmla="*/ 1746 h 2207"/>
                  <a:gd name="T70" fmla="*/ 2078 w 2778"/>
                  <a:gd name="T71" fmla="*/ 1785 h 2207"/>
                  <a:gd name="T72" fmla="*/ 1972 w 2778"/>
                  <a:gd name="T73" fmla="*/ 1759 h 2207"/>
                  <a:gd name="T74" fmla="*/ 1804 w 2778"/>
                  <a:gd name="T75" fmla="*/ 1816 h 2207"/>
                  <a:gd name="T76" fmla="*/ 2016 w 2778"/>
                  <a:gd name="T77" fmla="*/ 1941 h 2207"/>
                  <a:gd name="T78" fmla="*/ 2248 w 2778"/>
                  <a:gd name="T79" fmla="*/ 1917 h 2207"/>
                  <a:gd name="T80" fmla="*/ 2248 w 2778"/>
                  <a:gd name="T81" fmla="*/ 1951 h 2207"/>
                  <a:gd name="T82" fmla="*/ 2080 w 2778"/>
                  <a:gd name="T83" fmla="*/ 2012 h 2207"/>
                  <a:gd name="T84" fmla="*/ 1856 w 2778"/>
                  <a:gd name="T85" fmla="*/ 2008 h 2207"/>
                  <a:gd name="T86" fmla="*/ 1718 w 2778"/>
                  <a:gd name="T87" fmla="*/ 1972 h 2207"/>
                  <a:gd name="T88" fmla="*/ 1646 w 2778"/>
                  <a:gd name="T89" fmla="*/ 1851 h 2207"/>
                  <a:gd name="T90" fmla="*/ 1569 w 2778"/>
                  <a:gd name="T91" fmla="*/ 1588 h 2207"/>
                  <a:gd name="T92" fmla="*/ 1351 w 2778"/>
                  <a:gd name="T93" fmla="*/ 1561 h 2207"/>
                  <a:gd name="T94" fmla="*/ 1161 w 2778"/>
                  <a:gd name="T95" fmla="*/ 1610 h 2207"/>
                  <a:gd name="T96" fmla="*/ 1228 w 2778"/>
                  <a:gd name="T97" fmla="*/ 1676 h 2207"/>
                  <a:gd name="T98" fmla="*/ 1513 w 2778"/>
                  <a:gd name="T99" fmla="*/ 1638 h 2207"/>
                  <a:gd name="T100" fmla="*/ 1472 w 2778"/>
                  <a:gd name="T101" fmla="*/ 1674 h 2207"/>
                  <a:gd name="T102" fmla="*/ 1457 w 2778"/>
                  <a:gd name="T103" fmla="*/ 1901 h 2207"/>
                  <a:gd name="T104" fmla="*/ 1360 w 2778"/>
                  <a:gd name="T105" fmla="*/ 1756 h 2207"/>
                  <a:gd name="T106" fmla="*/ 1360 w 2778"/>
                  <a:gd name="T107" fmla="*/ 1941 h 2207"/>
                  <a:gd name="T108" fmla="*/ 970 w 2778"/>
                  <a:gd name="T109" fmla="*/ 2200 h 2207"/>
                  <a:gd name="T110" fmla="*/ 695 w 2778"/>
                  <a:gd name="T111" fmla="*/ 2061 h 2207"/>
                  <a:gd name="T112" fmla="*/ 188 w 2778"/>
                  <a:gd name="T113" fmla="*/ 1785 h 2207"/>
                  <a:gd name="T114" fmla="*/ 0 w 2778"/>
                  <a:gd name="T115" fmla="*/ 1645 h 2207"/>
                  <a:gd name="T116" fmla="*/ 286 w 2778"/>
                  <a:gd name="T117" fmla="*/ 1546 h 2207"/>
                  <a:gd name="T118" fmla="*/ 424 w 2778"/>
                  <a:gd name="T119" fmla="*/ 1244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8" h="2207">
                    <a:moveTo>
                      <a:pt x="530" y="1224"/>
                    </a:moveTo>
                    <a:lnTo>
                      <a:pt x="528" y="1183"/>
                    </a:lnTo>
                    <a:lnTo>
                      <a:pt x="525" y="1142"/>
                    </a:lnTo>
                    <a:lnTo>
                      <a:pt x="521" y="1100"/>
                    </a:lnTo>
                    <a:lnTo>
                      <a:pt x="518" y="1058"/>
                    </a:lnTo>
                    <a:lnTo>
                      <a:pt x="492" y="1043"/>
                    </a:lnTo>
                    <a:lnTo>
                      <a:pt x="475" y="1025"/>
                    </a:lnTo>
                    <a:lnTo>
                      <a:pt x="465" y="1004"/>
                    </a:lnTo>
                    <a:lnTo>
                      <a:pt x="461" y="978"/>
                    </a:lnTo>
                    <a:lnTo>
                      <a:pt x="459" y="951"/>
                    </a:lnTo>
                    <a:lnTo>
                      <a:pt x="459" y="922"/>
                    </a:lnTo>
                    <a:lnTo>
                      <a:pt x="458" y="895"/>
                    </a:lnTo>
                    <a:lnTo>
                      <a:pt x="455" y="870"/>
                    </a:lnTo>
                    <a:lnTo>
                      <a:pt x="448" y="770"/>
                    </a:lnTo>
                    <a:lnTo>
                      <a:pt x="439" y="764"/>
                    </a:lnTo>
                    <a:lnTo>
                      <a:pt x="429" y="759"/>
                    </a:lnTo>
                    <a:lnTo>
                      <a:pt x="420" y="756"/>
                    </a:lnTo>
                    <a:lnTo>
                      <a:pt x="408" y="752"/>
                    </a:lnTo>
                    <a:lnTo>
                      <a:pt x="398" y="747"/>
                    </a:lnTo>
                    <a:lnTo>
                      <a:pt x="391" y="742"/>
                    </a:lnTo>
                    <a:lnTo>
                      <a:pt x="384" y="735"/>
                    </a:lnTo>
                    <a:lnTo>
                      <a:pt x="380" y="723"/>
                    </a:lnTo>
                    <a:lnTo>
                      <a:pt x="381" y="655"/>
                    </a:lnTo>
                    <a:lnTo>
                      <a:pt x="417" y="494"/>
                    </a:lnTo>
                    <a:lnTo>
                      <a:pt x="422" y="473"/>
                    </a:lnTo>
                    <a:lnTo>
                      <a:pt x="432" y="453"/>
                    </a:lnTo>
                    <a:lnTo>
                      <a:pt x="447" y="436"/>
                    </a:lnTo>
                    <a:lnTo>
                      <a:pt x="464" y="422"/>
                    </a:lnTo>
                    <a:lnTo>
                      <a:pt x="482" y="407"/>
                    </a:lnTo>
                    <a:lnTo>
                      <a:pt x="501" y="393"/>
                    </a:lnTo>
                    <a:lnTo>
                      <a:pt x="518" y="380"/>
                    </a:lnTo>
                    <a:lnTo>
                      <a:pt x="535" y="366"/>
                    </a:lnTo>
                    <a:lnTo>
                      <a:pt x="592" y="323"/>
                    </a:lnTo>
                    <a:lnTo>
                      <a:pt x="590" y="312"/>
                    </a:lnTo>
                    <a:lnTo>
                      <a:pt x="585" y="303"/>
                    </a:lnTo>
                    <a:lnTo>
                      <a:pt x="576" y="295"/>
                    </a:lnTo>
                    <a:lnTo>
                      <a:pt x="566" y="286"/>
                    </a:lnTo>
                    <a:lnTo>
                      <a:pt x="555" y="279"/>
                    </a:lnTo>
                    <a:lnTo>
                      <a:pt x="543" y="271"/>
                    </a:lnTo>
                    <a:lnTo>
                      <a:pt x="532" y="261"/>
                    </a:lnTo>
                    <a:lnTo>
                      <a:pt x="523" y="251"/>
                    </a:lnTo>
                    <a:lnTo>
                      <a:pt x="508" y="228"/>
                    </a:lnTo>
                    <a:lnTo>
                      <a:pt x="501" y="201"/>
                    </a:lnTo>
                    <a:lnTo>
                      <a:pt x="499" y="174"/>
                    </a:lnTo>
                    <a:lnTo>
                      <a:pt x="506" y="147"/>
                    </a:lnTo>
                    <a:lnTo>
                      <a:pt x="499" y="127"/>
                    </a:lnTo>
                    <a:lnTo>
                      <a:pt x="501" y="107"/>
                    </a:lnTo>
                    <a:lnTo>
                      <a:pt x="508" y="87"/>
                    </a:lnTo>
                    <a:lnTo>
                      <a:pt x="518" y="69"/>
                    </a:lnTo>
                    <a:lnTo>
                      <a:pt x="526" y="62"/>
                    </a:lnTo>
                    <a:lnTo>
                      <a:pt x="535" y="57"/>
                    </a:lnTo>
                    <a:lnTo>
                      <a:pt x="543" y="53"/>
                    </a:lnTo>
                    <a:lnTo>
                      <a:pt x="553" y="50"/>
                    </a:lnTo>
                    <a:lnTo>
                      <a:pt x="563" y="46"/>
                    </a:lnTo>
                    <a:lnTo>
                      <a:pt x="572" y="42"/>
                    </a:lnTo>
                    <a:lnTo>
                      <a:pt x="579" y="35"/>
                    </a:lnTo>
                    <a:lnTo>
                      <a:pt x="586" y="25"/>
                    </a:lnTo>
                    <a:lnTo>
                      <a:pt x="596" y="17"/>
                    </a:lnTo>
                    <a:lnTo>
                      <a:pt x="604" y="12"/>
                    </a:lnTo>
                    <a:lnTo>
                      <a:pt x="614" y="8"/>
                    </a:lnTo>
                    <a:lnTo>
                      <a:pt x="623" y="5"/>
                    </a:lnTo>
                    <a:lnTo>
                      <a:pt x="631" y="2"/>
                    </a:lnTo>
                    <a:lnTo>
                      <a:pt x="640" y="0"/>
                    </a:lnTo>
                    <a:lnTo>
                      <a:pt x="649" y="0"/>
                    </a:lnTo>
                    <a:lnTo>
                      <a:pt x="657" y="0"/>
                    </a:lnTo>
                    <a:lnTo>
                      <a:pt x="670" y="2"/>
                    </a:lnTo>
                    <a:lnTo>
                      <a:pt x="683" y="3"/>
                    </a:lnTo>
                    <a:lnTo>
                      <a:pt x="695" y="6"/>
                    </a:lnTo>
                    <a:lnTo>
                      <a:pt x="708" y="9"/>
                    </a:lnTo>
                    <a:lnTo>
                      <a:pt x="721" y="10"/>
                    </a:lnTo>
                    <a:lnTo>
                      <a:pt x="734" y="13"/>
                    </a:lnTo>
                    <a:lnTo>
                      <a:pt x="747" y="13"/>
                    </a:lnTo>
                    <a:lnTo>
                      <a:pt x="760" y="13"/>
                    </a:lnTo>
                    <a:lnTo>
                      <a:pt x="771" y="16"/>
                    </a:lnTo>
                    <a:lnTo>
                      <a:pt x="781" y="22"/>
                    </a:lnTo>
                    <a:lnTo>
                      <a:pt x="789" y="30"/>
                    </a:lnTo>
                    <a:lnTo>
                      <a:pt x="798" y="39"/>
                    </a:lnTo>
                    <a:lnTo>
                      <a:pt x="805" y="49"/>
                    </a:lnTo>
                    <a:lnTo>
                      <a:pt x="811" y="59"/>
                    </a:lnTo>
                    <a:lnTo>
                      <a:pt x="816" y="70"/>
                    </a:lnTo>
                    <a:lnTo>
                      <a:pt x="821" y="80"/>
                    </a:lnTo>
                    <a:lnTo>
                      <a:pt x="818" y="89"/>
                    </a:lnTo>
                    <a:lnTo>
                      <a:pt x="816" y="99"/>
                    </a:lnTo>
                    <a:lnTo>
                      <a:pt x="816" y="109"/>
                    </a:lnTo>
                    <a:lnTo>
                      <a:pt x="815" y="119"/>
                    </a:lnTo>
                    <a:lnTo>
                      <a:pt x="812" y="128"/>
                    </a:lnTo>
                    <a:lnTo>
                      <a:pt x="806" y="137"/>
                    </a:lnTo>
                    <a:lnTo>
                      <a:pt x="796" y="144"/>
                    </a:lnTo>
                    <a:lnTo>
                      <a:pt x="781" y="150"/>
                    </a:lnTo>
                    <a:lnTo>
                      <a:pt x="792" y="178"/>
                    </a:lnTo>
                    <a:lnTo>
                      <a:pt x="794" y="212"/>
                    </a:lnTo>
                    <a:lnTo>
                      <a:pt x="788" y="247"/>
                    </a:lnTo>
                    <a:lnTo>
                      <a:pt x="779" y="279"/>
                    </a:lnTo>
                    <a:lnTo>
                      <a:pt x="785" y="281"/>
                    </a:lnTo>
                    <a:lnTo>
                      <a:pt x="792" y="284"/>
                    </a:lnTo>
                    <a:lnTo>
                      <a:pt x="798" y="286"/>
                    </a:lnTo>
                    <a:lnTo>
                      <a:pt x="805" y="288"/>
                    </a:lnTo>
                    <a:lnTo>
                      <a:pt x="811" y="292"/>
                    </a:lnTo>
                    <a:lnTo>
                      <a:pt x="816" y="295"/>
                    </a:lnTo>
                    <a:lnTo>
                      <a:pt x="822" y="298"/>
                    </a:lnTo>
                    <a:lnTo>
                      <a:pt x="828" y="302"/>
                    </a:lnTo>
                    <a:lnTo>
                      <a:pt x="976" y="322"/>
                    </a:lnTo>
                    <a:lnTo>
                      <a:pt x="983" y="321"/>
                    </a:lnTo>
                    <a:lnTo>
                      <a:pt x="989" y="319"/>
                    </a:lnTo>
                    <a:lnTo>
                      <a:pt x="996" y="316"/>
                    </a:lnTo>
                    <a:lnTo>
                      <a:pt x="1001" y="313"/>
                    </a:lnTo>
                    <a:lnTo>
                      <a:pt x="1008" y="312"/>
                    </a:lnTo>
                    <a:lnTo>
                      <a:pt x="1014" y="309"/>
                    </a:lnTo>
                    <a:lnTo>
                      <a:pt x="1021" y="308"/>
                    </a:lnTo>
                    <a:lnTo>
                      <a:pt x="1027" y="306"/>
                    </a:lnTo>
                    <a:lnTo>
                      <a:pt x="1173" y="313"/>
                    </a:lnTo>
                    <a:lnTo>
                      <a:pt x="1189" y="315"/>
                    </a:lnTo>
                    <a:lnTo>
                      <a:pt x="1205" y="316"/>
                    </a:lnTo>
                    <a:lnTo>
                      <a:pt x="1220" y="316"/>
                    </a:lnTo>
                    <a:lnTo>
                      <a:pt x="1237" y="316"/>
                    </a:lnTo>
                    <a:lnTo>
                      <a:pt x="1253" y="315"/>
                    </a:lnTo>
                    <a:lnTo>
                      <a:pt x="1269" y="312"/>
                    </a:lnTo>
                    <a:lnTo>
                      <a:pt x="1282" y="305"/>
                    </a:lnTo>
                    <a:lnTo>
                      <a:pt x="1294" y="295"/>
                    </a:lnTo>
                    <a:lnTo>
                      <a:pt x="1313" y="295"/>
                    </a:lnTo>
                    <a:lnTo>
                      <a:pt x="1331" y="298"/>
                    </a:lnTo>
                    <a:lnTo>
                      <a:pt x="1350" y="301"/>
                    </a:lnTo>
                    <a:lnTo>
                      <a:pt x="1368" y="303"/>
                    </a:lnTo>
                    <a:lnTo>
                      <a:pt x="1387" y="308"/>
                    </a:lnTo>
                    <a:lnTo>
                      <a:pt x="1405" y="309"/>
                    </a:lnTo>
                    <a:lnTo>
                      <a:pt x="1425" y="311"/>
                    </a:lnTo>
                    <a:lnTo>
                      <a:pt x="1445" y="311"/>
                    </a:lnTo>
                    <a:lnTo>
                      <a:pt x="1447" y="316"/>
                    </a:lnTo>
                    <a:lnTo>
                      <a:pt x="1448" y="322"/>
                    </a:lnTo>
                    <a:lnTo>
                      <a:pt x="1447" y="328"/>
                    </a:lnTo>
                    <a:lnTo>
                      <a:pt x="1445" y="333"/>
                    </a:lnTo>
                    <a:lnTo>
                      <a:pt x="1438" y="340"/>
                    </a:lnTo>
                    <a:lnTo>
                      <a:pt x="1430" y="345"/>
                    </a:lnTo>
                    <a:lnTo>
                      <a:pt x="1421" y="350"/>
                    </a:lnTo>
                    <a:lnTo>
                      <a:pt x="1412" y="353"/>
                    </a:lnTo>
                    <a:lnTo>
                      <a:pt x="1418" y="363"/>
                    </a:lnTo>
                    <a:lnTo>
                      <a:pt x="1421" y="373"/>
                    </a:lnTo>
                    <a:lnTo>
                      <a:pt x="1420" y="385"/>
                    </a:lnTo>
                    <a:lnTo>
                      <a:pt x="1417" y="395"/>
                    </a:lnTo>
                    <a:lnTo>
                      <a:pt x="1412" y="404"/>
                    </a:lnTo>
                    <a:lnTo>
                      <a:pt x="1405" y="413"/>
                    </a:lnTo>
                    <a:lnTo>
                      <a:pt x="1397" y="420"/>
                    </a:lnTo>
                    <a:lnTo>
                      <a:pt x="1388" y="426"/>
                    </a:lnTo>
                    <a:lnTo>
                      <a:pt x="1381" y="427"/>
                    </a:lnTo>
                    <a:lnTo>
                      <a:pt x="1373" y="429"/>
                    </a:lnTo>
                    <a:lnTo>
                      <a:pt x="1364" y="430"/>
                    </a:lnTo>
                    <a:lnTo>
                      <a:pt x="1356" y="430"/>
                    </a:lnTo>
                    <a:lnTo>
                      <a:pt x="1347" y="430"/>
                    </a:lnTo>
                    <a:lnTo>
                      <a:pt x="1338" y="430"/>
                    </a:lnTo>
                    <a:lnTo>
                      <a:pt x="1330" y="427"/>
                    </a:lnTo>
                    <a:lnTo>
                      <a:pt x="1323" y="424"/>
                    </a:lnTo>
                    <a:lnTo>
                      <a:pt x="1311" y="427"/>
                    </a:lnTo>
                    <a:lnTo>
                      <a:pt x="1299" y="430"/>
                    </a:lnTo>
                    <a:lnTo>
                      <a:pt x="1287" y="434"/>
                    </a:lnTo>
                    <a:lnTo>
                      <a:pt x="1274" y="437"/>
                    </a:lnTo>
                    <a:lnTo>
                      <a:pt x="1263" y="440"/>
                    </a:lnTo>
                    <a:lnTo>
                      <a:pt x="1250" y="441"/>
                    </a:lnTo>
                    <a:lnTo>
                      <a:pt x="1239" y="440"/>
                    </a:lnTo>
                    <a:lnTo>
                      <a:pt x="1226" y="439"/>
                    </a:lnTo>
                    <a:lnTo>
                      <a:pt x="1223" y="439"/>
                    </a:lnTo>
                    <a:lnTo>
                      <a:pt x="1215" y="441"/>
                    </a:lnTo>
                    <a:lnTo>
                      <a:pt x="1201" y="443"/>
                    </a:lnTo>
                    <a:lnTo>
                      <a:pt x="1182" y="447"/>
                    </a:lnTo>
                    <a:lnTo>
                      <a:pt x="1161" y="451"/>
                    </a:lnTo>
                    <a:lnTo>
                      <a:pt x="1135" y="457"/>
                    </a:lnTo>
                    <a:lnTo>
                      <a:pt x="1109" y="463"/>
                    </a:lnTo>
                    <a:lnTo>
                      <a:pt x="1081" y="470"/>
                    </a:lnTo>
                    <a:lnTo>
                      <a:pt x="1054" y="478"/>
                    </a:lnTo>
                    <a:lnTo>
                      <a:pt x="1026" y="486"/>
                    </a:lnTo>
                    <a:lnTo>
                      <a:pt x="999" y="494"/>
                    </a:lnTo>
                    <a:lnTo>
                      <a:pt x="973" y="504"/>
                    </a:lnTo>
                    <a:lnTo>
                      <a:pt x="952" y="513"/>
                    </a:lnTo>
                    <a:lnTo>
                      <a:pt x="932" y="523"/>
                    </a:lnTo>
                    <a:lnTo>
                      <a:pt x="916" y="533"/>
                    </a:lnTo>
                    <a:lnTo>
                      <a:pt x="906" y="543"/>
                    </a:lnTo>
                    <a:lnTo>
                      <a:pt x="903" y="570"/>
                    </a:lnTo>
                    <a:lnTo>
                      <a:pt x="900" y="598"/>
                    </a:lnTo>
                    <a:lnTo>
                      <a:pt x="897" y="625"/>
                    </a:lnTo>
                    <a:lnTo>
                      <a:pt x="892" y="651"/>
                    </a:lnTo>
                    <a:lnTo>
                      <a:pt x="893" y="834"/>
                    </a:lnTo>
                    <a:lnTo>
                      <a:pt x="896" y="856"/>
                    </a:lnTo>
                    <a:lnTo>
                      <a:pt x="900" y="875"/>
                    </a:lnTo>
                    <a:lnTo>
                      <a:pt x="906" y="897"/>
                    </a:lnTo>
                    <a:lnTo>
                      <a:pt x="912" y="915"/>
                    </a:lnTo>
                    <a:lnTo>
                      <a:pt x="917" y="935"/>
                    </a:lnTo>
                    <a:lnTo>
                      <a:pt x="925" y="955"/>
                    </a:lnTo>
                    <a:lnTo>
                      <a:pt x="930" y="974"/>
                    </a:lnTo>
                    <a:lnTo>
                      <a:pt x="937" y="994"/>
                    </a:lnTo>
                    <a:lnTo>
                      <a:pt x="937" y="1002"/>
                    </a:lnTo>
                    <a:lnTo>
                      <a:pt x="934" y="1009"/>
                    </a:lnTo>
                    <a:lnTo>
                      <a:pt x="929" y="1013"/>
                    </a:lnTo>
                    <a:lnTo>
                      <a:pt x="923" y="1018"/>
                    </a:lnTo>
                    <a:lnTo>
                      <a:pt x="916" y="1021"/>
                    </a:lnTo>
                    <a:lnTo>
                      <a:pt x="909" y="1023"/>
                    </a:lnTo>
                    <a:lnTo>
                      <a:pt x="903" y="1028"/>
                    </a:lnTo>
                    <a:lnTo>
                      <a:pt x="897" y="1033"/>
                    </a:lnTo>
                    <a:lnTo>
                      <a:pt x="893" y="1086"/>
                    </a:lnTo>
                    <a:lnTo>
                      <a:pt x="873" y="1233"/>
                    </a:lnTo>
                    <a:lnTo>
                      <a:pt x="869" y="1248"/>
                    </a:lnTo>
                    <a:lnTo>
                      <a:pt x="863" y="1264"/>
                    </a:lnTo>
                    <a:lnTo>
                      <a:pt x="858" y="1280"/>
                    </a:lnTo>
                    <a:lnTo>
                      <a:pt x="851" y="1294"/>
                    </a:lnTo>
                    <a:lnTo>
                      <a:pt x="856" y="1297"/>
                    </a:lnTo>
                    <a:lnTo>
                      <a:pt x="863" y="1301"/>
                    </a:lnTo>
                    <a:lnTo>
                      <a:pt x="870" y="1302"/>
                    </a:lnTo>
                    <a:lnTo>
                      <a:pt x="878" y="1305"/>
                    </a:lnTo>
                    <a:lnTo>
                      <a:pt x="885" y="1308"/>
                    </a:lnTo>
                    <a:lnTo>
                      <a:pt x="892" y="1309"/>
                    </a:lnTo>
                    <a:lnTo>
                      <a:pt x="899" y="1312"/>
                    </a:lnTo>
                    <a:lnTo>
                      <a:pt x="906" y="1314"/>
                    </a:lnTo>
                    <a:lnTo>
                      <a:pt x="910" y="1307"/>
                    </a:lnTo>
                    <a:lnTo>
                      <a:pt x="910" y="1298"/>
                    </a:lnTo>
                    <a:lnTo>
                      <a:pt x="910" y="1289"/>
                    </a:lnTo>
                    <a:lnTo>
                      <a:pt x="913" y="1281"/>
                    </a:lnTo>
                    <a:lnTo>
                      <a:pt x="917" y="1270"/>
                    </a:lnTo>
                    <a:lnTo>
                      <a:pt x="923" y="1258"/>
                    </a:lnTo>
                    <a:lnTo>
                      <a:pt x="929" y="1247"/>
                    </a:lnTo>
                    <a:lnTo>
                      <a:pt x="937" y="1235"/>
                    </a:lnTo>
                    <a:lnTo>
                      <a:pt x="946" y="1225"/>
                    </a:lnTo>
                    <a:lnTo>
                      <a:pt x="956" y="1217"/>
                    </a:lnTo>
                    <a:lnTo>
                      <a:pt x="966" y="1210"/>
                    </a:lnTo>
                    <a:lnTo>
                      <a:pt x="979" y="1206"/>
                    </a:lnTo>
                    <a:lnTo>
                      <a:pt x="984" y="1166"/>
                    </a:lnTo>
                    <a:lnTo>
                      <a:pt x="996" y="1126"/>
                    </a:lnTo>
                    <a:lnTo>
                      <a:pt x="1011" y="1089"/>
                    </a:lnTo>
                    <a:lnTo>
                      <a:pt x="1033" y="1053"/>
                    </a:lnTo>
                    <a:lnTo>
                      <a:pt x="1057" y="1021"/>
                    </a:lnTo>
                    <a:lnTo>
                      <a:pt x="1087" y="991"/>
                    </a:lnTo>
                    <a:lnTo>
                      <a:pt x="1119" y="965"/>
                    </a:lnTo>
                    <a:lnTo>
                      <a:pt x="1155" y="944"/>
                    </a:lnTo>
                    <a:lnTo>
                      <a:pt x="1175" y="912"/>
                    </a:lnTo>
                    <a:lnTo>
                      <a:pt x="1179" y="880"/>
                    </a:lnTo>
                    <a:lnTo>
                      <a:pt x="1173" y="848"/>
                    </a:lnTo>
                    <a:lnTo>
                      <a:pt x="1161" y="817"/>
                    </a:lnTo>
                    <a:lnTo>
                      <a:pt x="1148" y="784"/>
                    </a:lnTo>
                    <a:lnTo>
                      <a:pt x="1139" y="752"/>
                    </a:lnTo>
                    <a:lnTo>
                      <a:pt x="1142" y="719"/>
                    </a:lnTo>
                    <a:lnTo>
                      <a:pt x="1161" y="686"/>
                    </a:lnTo>
                    <a:lnTo>
                      <a:pt x="1179" y="665"/>
                    </a:lnTo>
                    <a:lnTo>
                      <a:pt x="1202" y="652"/>
                    </a:lnTo>
                    <a:lnTo>
                      <a:pt x="1226" y="644"/>
                    </a:lnTo>
                    <a:lnTo>
                      <a:pt x="1252" y="639"/>
                    </a:lnTo>
                    <a:lnTo>
                      <a:pt x="1277" y="635"/>
                    </a:lnTo>
                    <a:lnTo>
                      <a:pt x="1303" y="629"/>
                    </a:lnTo>
                    <a:lnTo>
                      <a:pt x="1327" y="621"/>
                    </a:lnTo>
                    <a:lnTo>
                      <a:pt x="1350" y="607"/>
                    </a:lnTo>
                    <a:lnTo>
                      <a:pt x="1363" y="605"/>
                    </a:lnTo>
                    <a:lnTo>
                      <a:pt x="1375" y="605"/>
                    </a:lnTo>
                    <a:lnTo>
                      <a:pt x="1387" y="608"/>
                    </a:lnTo>
                    <a:lnTo>
                      <a:pt x="1398" y="612"/>
                    </a:lnTo>
                    <a:lnTo>
                      <a:pt x="1408" y="619"/>
                    </a:lnTo>
                    <a:lnTo>
                      <a:pt x="1417" y="626"/>
                    </a:lnTo>
                    <a:lnTo>
                      <a:pt x="1425" y="635"/>
                    </a:lnTo>
                    <a:lnTo>
                      <a:pt x="1432" y="645"/>
                    </a:lnTo>
                    <a:lnTo>
                      <a:pt x="1434" y="665"/>
                    </a:lnTo>
                    <a:lnTo>
                      <a:pt x="1428" y="682"/>
                    </a:lnTo>
                    <a:lnTo>
                      <a:pt x="1420" y="698"/>
                    </a:lnTo>
                    <a:lnTo>
                      <a:pt x="1410" y="713"/>
                    </a:lnTo>
                    <a:lnTo>
                      <a:pt x="1410" y="735"/>
                    </a:lnTo>
                    <a:lnTo>
                      <a:pt x="1410" y="755"/>
                    </a:lnTo>
                    <a:lnTo>
                      <a:pt x="1412" y="774"/>
                    </a:lnTo>
                    <a:lnTo>
                      <a:pt x="1421" y="793"/>
                    </a:lnTo>
                    <a:lnTo>
                      <a:pt x="1421" y="813"/>
                    </a:lnTo>
                    <a:lnTo>
                      <a:pt x="1418" y="834"/>
                    </a:lnTo>
                    <a:lnTo>
                      <a:pt x="1412" y="853"/>
                    </a:lnTo>
                    <a:lnTo>
                      <a:pt x="1405" y="871"/>
                    </a:lnTo>
                    <a:lnTo>
                      <a:pt x="1395" y="888"/>
                    </a:lnTo>
                    <a:lnTo>
                      <a:pt x="1384" y="904"/>
                    </a:lnTo>
                    <a:lnTo>
                      <a:pt x="1368" y="917"/>
                    </a:lnTo>
                    <a:lnTo>
                      <a:pt x="1351" y="928"/>
                    </a:lnTo>
                    <a:lnTo>
                      <a:pt x="1351" y="935"/>
                    </a:lnTo>
                    <a:lnTo>
                      <a:pt x="1351" y="941"/>
                    </a:lnTo>
                    <a:lnTo>
                      <a:pt x="1350" y="948"/>
                    </a:lnTo>
                    <a:lnTo>
                      <a:pt x="1350" y="955"/>
                    </a:lnTo>
                    <a:lnTo>
                      <a:pt x="1371" y="969"/>
                    </a:lnTo>
                    <a:lnTo>
                      <a:pt x="1393" y="986"/>
                    </a:lnTo>
                    <a:lnTo>
                      <a:pt x="1412" y="1005"/>
                    </a:lnTo>
                    <a:lnTo>
                      <a:pt x="1430" y="1026"/>
                    </a:lnTo>
                    <a:lnTo>
                      <a:pt x="1445" y="1048"/>
                    </a:lnTo>
                    <a:lnTo>
                      <a:pt x="1458" y="1072"/>
                    </a:lnTo>
                    <a:lnTo>
                      <a:pt x="1469" y="1096"/>
                    </a:lnTo>
                    <a:lnTo>
                      <a:pt x="1476" y="1120"/>
                    </a:lnTo>
                    <a:lnTo>
                      <a:pt x="1543" y="955"/>
                    </a:lnTo>
                    <a:lnTo>
                      <a:pt x="1809" y="1035"/>
                    </a:lnTo>
                    <a:lnTo>
                      <a:pt x="1815" y="1025"/>
                    </a:lnTo>
                    <a:lnTo>
                      <a:pt x="1818" y="1015"/>
                    </a:lnTo>
                    <a:lnTo>
                      <a:pt x="1819" y="1005"/>
                    </a:lnTo>
                    <a:lnTo>
                      <a:pt x="1822" y="994"/>
                    </a:lnTo>
                    <a:lnTo>
                      <a:pt x="1809" y="988"/>
                    </a:lnTo>
                    <a:lnTo>
                      <a:pt x="1784" y="979"/>
                    </a:lnTo>
                    <a:lnTo>
                      <a:pt x="1750" y="967"/>
                    </a:lnTo>
                    <a:lnTo>
                      <a:pt x="1710" y="954"/>
                    </a:lnTo>
                    <a:lnTo>
                      <a:pt x="1671" y="939"/>
                    </a:lnTo>
                    <a:lnTo>
                      <a:pt x="1639" y="930"/>
                    </a:lnTo>
                    <a:lnTo>
                      <a:pt x="1614" y="921"/>
                    </a:lnTo>
                    <a:lnTo>
                      <a:pt x="1606" y="918"/>
                    </a:lnTo>
                    <a:lnTo>
                      <a:pt x="1607" y="907"/>
                    </a:lnTo>
                    <a:lnTo>
                      <a:pt x="1610" y="881"/>
                    </a:lnTo>
                    <a:lnTo>
                      <a:pt x="1613" y="848"/>
                    </a:lnTo>
                    <a:lnTo>
                      <a:pt x="1617" y="819"/>
                    </a:lnTo>
                    <a:lnTo>
                      <a:pt x="1659" y="525"/>
                    </a:lnTo>
                    <a:lnTo>
                      <a:pt x="1673" y="248"/>
                    </a:lnTo>
                    <a:lnTo>
                      <a:pt x="1673" y="218"/>
                    </a:lnTo>
                    <a:lnTo>
                      <a:pt x="1674" y="191"/>
                    </a:lnTo>
                    <a:lnTo>
                      <a:pt x="1676" y="168"/>
                    </a:lnTo>
                    <a:lnTo>
                      <a:pt x="1676" y="147"/>
                    </a:lnTo>
                    <a:lnTo>
                      <a:pt x="1673" y="128"/>
                    </a:lnTo>
                    <a:lnTo>
                      <a:pt x="1667" y="110"/>
                    </a:lnTo>
                    <a:lnTo>
                      <a:pt x="1657" y="93"/>
                    </a:lnTo>
                    <a:lnTo>
                      <a:pt x="1643" y="76"/>
                    </a:lnTo>
                    <a:lnTo>
                      <a:pt x="1640" y="66"/>
                    </a:lnTo>
                    <a:lnTo>
                      <a:pt x="1639" y="52"/>
                    </a:lnTo>
                    <a:lnTo>
                      <a:pt x="1642" y="39"/>
                    </a:lnTo>
                    <a:lnTo>
                      <a:pt x="1651" y="29"/>
                    </a:lnTo>
                    <a:lnTo>
                      <a:pt x="1723" y="30"/>
                    </a:lnTo>
                    <a:lnTo>
                      <a:pt x="2061" y="50"/>
                    </a:lnTo>
                    <a:lnTo>
                      <a:pt x="2432" y="49"/>
                    </a:lnTo>
                    <a:lnTo>
                      <a:pt x="2639" y="33"/>
                    </a:lnTo>
                    <a:lnTo>
                      <a:pt x="2750" y="16"/>
                    </a:lnTo>
                    <a:lnTo>
                      <a:pt x="2760" y="19"/>
                    </a:lnTo>
                    <a:lnTo>
                      <a:pt x="2767" y="25"/>
                    </a:lnTo>
                    <a:lnTo>
                      <a:pt x="2774" y="32"/>
                    </a:lnTo>
                    <a:lnTo>
                      <a:pt x="2778" y="40"/>
                    </a:lnTo>
                    <a:lnTo>
                      <a:pt x="2777" y="52"/>
                    </a:lnTo>
                    <a:lnTo>
                      <a:pt x="2772" y="60"/>
                    </a:lnTo>
                    <a:lnTo>
                      <a:pt x="2764" y="69"/>
                    </a:lnTo>
                    <a:lnTo>
                      <a:pt x="2755" y="76"/>
                    </a:lnTo>
                    <a:lnTo>
                      <a:pt x="2748" y="77"/>
                    </a:lnTo>
                    <a:lnTo>
                      <a:pt x="2741" y="79"/>
                    </a:lnTo>
                    <a:lnTo>
                      <a:pt x="2734" y="82"/>
                    </a:lnTo>
                    <a:lnTo>
                      <a:pt x="2731" y="90"/>
                    </a:lnTo>
                    <a:lnTo>
                      <a:pt x="2700" y="248"/>
                    </a:lnTo>
                    <a:lnTo>
                      <a:pt x="2667" y="487"/>
                    </a:lnTo>
                    <a:lnTo>
                      <a:pt x="2647" y="792"/>
                    </a:lnTo>
                    <a:lnTo>
                      <a:pt x="2647" y="846"/>
                    </a:lnTo>
                    <a:lnTo>
                      <a:pt x="2647" y="967"/>
                    </a:lnTo>
                    <a:lnTo>
                      <a:pt x="2647" y="1087"/>
                    </a:lnTo>
                    <a:lnTo>
                      <a:pt x="2643" y="1144"/>
                    </a:lnTo>
                    <a:lnTo>
                      <a:pt x="2104" y="1065"/>
                    </a:lnTo>
                    <a:lnTo>
                      <a:pt x="2091" y="1072"/>
                    </a:lnTo>
                    <a:lnTo>
                      <a:pt x="2084" y="1079"/>
                    </a:lnTo>
                    <a:lnTo>
                      <a:pt x="2083" y="1089"/>
                    </a:lnTo>
                    <a:lnTo>
                      <a:pt x="2083" y="1099"/>
                    </a:lnTo>
                    <a:lnTo>
                      <a:pt x="2084" y="1110"/>
                    </a:lnTo>
                    <a:lnTo>
                      <a:pt x="2087" y="1122"/>
                    </a:lnTo>
                    <a:lnTo>
                      <a:pt x="2087" y="1132"/>
                    </a:lnTo>
                    <a:lnTo>
                      <a:pt x="2085" y="1143"/>
                    </a:lnTo>
                    <a:lnTo>
                      <a:pt x="2083" y="1159"/>
                    </a:lnTo>
                    <a:lnTo>
                      <a:pt x="2078" y="1174"/>
                    </a:lnTo>
                    <a:lnTo>
                      <a:pt x="2073" y="1188"/>
                    </a:lnTo>
                    <a:lnTo>
                      <a:pt x="2065" y="1203"/>
                    </a:lnTo>
                    <a:lnTo>
                      <a:pt x="2057" y="1215"/>
                    </a:lnTo>
                    <a:lnTo>
                      <a:pt x="2047" y="1227"/>
                    </a:lnTo>
                    <a:lnTo>
                      <a:pt x="2034" y="1237"/>
                    </a:lnTo>
                    <a:lnTo>
                      <a:pt x="2020" y="1244"/>
                    </a:lnTo>
                    <a:lnTo>
                      <a:pt x="2027" y="1254"/>
                    </a:lnTo>
                    <a:lnTo>
                      <a:pt x="2037" y="1262"/>
                    </a:lnTo>
                    <a:lnTo>
                      <a:pt x="2048" y="1271"/>
                    </a:lnTo>
                    <a:lnTo>
                      <a:pt x="2058" y="1280"/>
                    </a:lnTo>
                    <a:lnTo>
                      <a:pt x="2137" y="1112"/>
                    </a:lnTo>
                    <a:lnTo>
                      <a:pt x="2448" y="1214"/>
                    </a:lnTo>
                    <a:lnTo>
                      <a:pt x="2458" y="1220"/>
                    </a:lnTo>
                    <a:lnTo>
                      <a:pt x="2467" y="1225"/>
                    </a:lnTo>
                    <a:lnTo>
                      <a:pt x="2477" y="1231"/>
                    </a:lnTo>
                    <a:lnTo>
                      <a:pt x="2488" y="1237"/>
                    </a:lnTo>
                    <a:lnTo>
                      <a:pt x="2498" y="1243"/>
                    </a:lnTo>
                    <a:lnTo>
                      <a:pt x="2508" y="1248"/>
                    </a:lnTo>
                    <a:lnTo>
                      <a:pt x="2518" y="1255"/>
                    </a:lnTo>
                    <a:lnTo>
                      <a:pt x="2528" y="1261"/>
                    </a:lnTo>
                    <a:lnTo>
                      <a:pt x="2532" y="1271"/>
                    </a:lnTo>
                    <a:lnTo>
                      <a:pt x="2531" y="1282"/>
                    </a:lnTo>
                    <a:lnTo>
                      <a:pt x="2531" y="1292"/>
                    </a:lnTo>
                    <a:lnTo>
                      <a:pt x="2541" y="1299"/>
                    </a:lnTo>
                    <a:lnTo>
                      <a:pt x="2551" y="1302"/>
                    </a:lnTo>
                    <a:lnTo>
                      <a:pt x="2562" y="1307"/>
                    </a:lnTo>
                    <a:lnTo>
                      <a:pt x="2572" y="1312"/>
                    </a:lnTo>
                    <a:lnTo>
                      <a:pt x="2579" y="1322"/>
                    </a:lnTo>
                    <a:lnTo>
                      <a:pt x="2576" y="1342"/>
                    </a:lnTo>
                    <a:lnTo>
                      <a:pt x="2572" y="1359"/>
                    </a:lnTo>
                    <a:lnTo>
                      <a:pt x="2565" y="1378"/>
                    </a:lnTo>
                    <a:lnTo>
                      <a:pt x="2556" y="1393"/>
                    </a:lnTo>
                    <a:lnTo>
                      <a:pt x="2765" y="1470"/>
                    </a:lnTo>
                    <a:lnTo>
                      <a:pt x="2771" y="1489"/>
                    </a:lnTo>
                    <a:lnTo>
                      <a:pt x="2772" y="1506"/>
                    </a:lnTo>
                    <a:lnTo>
                      <a:pt x="2771" y="1519"/>
                    </a:lnTo>
                    <a:lnTo>
                      <a:pt x="2765" y="1527"/>
                    </a:lnTo>
                    <a:lnTo>
                      <a:pt x="2454" y="1763"/>
                    </a:lnTo>
                    <a:lnTo>
                      <a:pt x="2459" y="1792"/>
                    </a:lnTo>
                    <a:lnTo>
                      <a:pt x="2461" y="1819"/>
                    </a:lnTo>
                    <a:lnTo>
                      <a:pt x="2457" y="1846"/>
                    </a:lnTo>
                    <a:lnTo>
                      <a:pt x="2451" y="1873"/>
                    </a:lnTo>
                    <a:lnTo>
                      <a:pt x="2441" y="1898"/>
                    </a:lnTo>
                    <a:lnTo>
                      <a:pt x="2428" y="1923"/>
                    </a:lnTo>
                    <a:lnTo>
                      <a:pt x="2414" y="1948"/>
                    </a:lnTo>
                    <a:lnTo>
                      <a:pt x="2400" y="1971"/>
                    </a:lnTo>
                    <a:lnTo>
                      <a:pt x="2388" y="1978"/>
                    </a:lnTo>
                    <a:lnTo>
                      <a:pt x="2374" y="1984"/>
                    </a:lnTo>
                    <a:lnTo>
                      <a:pt x="2363" y="1987"/>
                    </a:lnTo>
                    <a:lnTo>
                      <a:pt x="2358" y="1988"/>
                    </a:lnTo>
                    <a:lnTo>
                      <a:pt x="2376" y="1965"/>
                    </a:lnTo>
                    <a:lnTo>
                      <a:pt x="2391" y="1941"/>
                    </a:lnTo>
                    <a:lnTo>
                      <a:pt x="2405" y="1917"/>
                    </a:lnTo>
                    <a:lnTo>
                      <a:pt x="2417" y="1891"/>
                    </a:lnTo>
                    <a:lnTo>
                      <a:pt x="2425" y="1866"/>
                    </a:lnTo>
                    <a:lnTo>
                      <a:pt x="2431" y="1839"/>
                    </a:lnTo>
                    <a:lnTo>
                      <a:pt x="2434" y="1810"/>
                    </a:lnTo>
                    <a:lnTo>
                      <a:pt x="2432" y="1782"/>
                    </a:lnTo>
                    <a:lnTo>
                      <a:pt x="2424" y="1792"/>
                    </a:lnTo>
                    <a:lnTo>
                      <a:pt x="2414" y="1797"/>
                    </a:lnTo>
                    <a:lnTo>
                      <a:pt x="2405" y="1799"/>
                    </a:lnTo>
                    <a:lnTo>
                      <a:pt x="2395" y="1797"/>
                    </a:lnTo>
                    <a:lnTo>
                      <a:pt x="2384" y="1793"/>
                    </a:lnTo>
                    <a:lnTo>
                      <a:pt x="2373" y="1789"/>
                    </a:lnTo>
                    <a:lnTo>
                      <a:pt x="2361" y="1783"/>
                    </a:lnTo>
                    <a:lnTo>
                      <a:pt x="2349" y="1779"/>
                    </a:lnTo>
                    <a:lnTo>
                      <a:pt x="2333" y="1772"/>
                    </a:lnTo>
                    <a:lnTo>
                      <a:pt x="2316" y="1765"/>
                    </a:lnTo>
                    <a:lnTo>
                      <a:pt x="2300" y="1759"/>
                    </a:lnTo>
                    <a:lnTo>
                      <a:pt x="2283" y="1752"/>
                    </a:lnTo>
                    <a:lnTo>
                      <a:pt x="2267" y="1746"/>
                    </a:lnTo>
                    <a:lnTo>
                      <a:pt x="2250" y="1741"/>
                    </a:lnTo>
                    <a:lnTo>
                      <a:pt x="2235" y="1733"/>
                    </a:lnTo>
                    <a:lnTo>
                      <a:pt x="2218" y="1728"/>
                    </a:lnTo>
                    <a:lnTo>
                      <a:pt x="2206" y="1742"/>
                    </a:lnTo>
                    <a:lnTo>
                      <a:pt x="2192" y="1755"/>
                    </a:lnTo>
                    <a:lnTo>
                      <a:pt x="2178" y="1766"/>
                    </a:lnTo>
                    <a:lnTo>
                      <a:pt x="2164" y="1775"/>
                    </a:lnTo>
                    <a:lnTo>
                      <a:pt x="2147" y="1782"/>
                    </a:lnTo>
                    <a:lnTo>
                      <a:pt x="2129" y="1786"/>
                    </a:lnTo>
                    <a:lnTo>
                      <a:pt x="2112" y="1790"/>
                    </a:lnTo>
                    <a:lnTo>
                      <a:pt x="2094" y="1792"/>
                    </a:lnTo>
                    <a:lnTo>
                      <a:pt x="2078" y="1785"/>
                    </a:lnTo>
                    <a:lnTo>
                      <a:pt x="2065" y="1775"/>
                    </a:lnTo>
                    <a:lnTo>
                      <a:pt x="2051" y="1765"/>
                    </a:lnTo>
                    <a:lnTo>
                      <a:pt x="2038" y="1753"/>
                    </a:lnTo>
                    <a:lnTo>
                      <a:pt x="2027" y="1741"/>
                    </a:lnTo>
                    <a:lnTo>
                      <a:pt x="2016" y="1726"/>
                    </a:lnTo>
                    <a:lnTo>
                      <a:pt x="2006" y="1713"/>
                    </a:lnTo>
                    <a:lnTo>
                      <a:pt x="1996" y="1699"/>
                    </a:lnTo>
                    <a:lnTo>
                      <a:pt x="1991" y="1712"/>
                    </a:lnTo>
                    <a:lnTo>
                      <a:pt x="1987" y="1723"/>
                    </a:lnTo>
                    <a:lnTo>
                      <a:pt x="1983" y="1736"/>
                    </a:lnTo>
                    <a:lnTo>
                      <a:pt x="1979" y="1749"/>
                    </a:lnTo>
                    <a:lnTo>
                      <a:pt x="1972" y="1759"/>
                    </a:lnTo>
                    <a:lnTo>
                      <a:pt x="1963" y="1769"/>
                    </a:lnTo>
                    <a:lnTo>
                      <a:pt x="1953" y="1776"/>
                    </a:lnTo>
                    <a:lnTo>
                      <a:pt x="1940" y="1782"/>
                    </a:lnTo>
                    <a:lnTo>
                      <a:pt x="1923" y="1785"/>
                    </a:lnTo>
                    <a:lnTo>
                      <a:pt x="1908" y="1787"/>
                    </a:lnTo>
                    <a:lnTo>
                      <a:pt x="1890" y="1790"/>
                    </a:lnTo>
                    <a:lnTo>
                      <a:pt x="1873" y="1792"/>
                    </a:lnTo>
                    <a:lnTo>
                      <a:pt x="1856" y="1792"/>
                    </a:lnTo>
                    <a:lnTo>
                      <a:pt x="1839" y="1790"/>
                    </a:lnTo>
                    <a:lnTo>
                      <a:pt x="1822" y="1789"/>
                    </a:lnTo>
                    <a:lnTo>
                      <a:pt x="1805" y="1786"/>
                    </a:lnTo>
                    <a:lnTo>
                      <a:pt x="1804" y="1816"/>
                    </a:lnTo>
                    <a:lnTo>
                      <a:pt x="1807" y="1846"/>
                    </a:lnTo>
                    <a:lnTo>
                      <a:pt x="1809" y="1876"/>
                    </a:lnTo>
                    <a:lnTo>
                      <a:pt x="1812" y="1907"/>
                    </a:lnTo>
                    <a:lnTo>
                      <a:pt x="1834" y="1916"/>
                    </a:lnTo>
                    <a:lnTo>
                      <a:pt x="1855" y="1923"/>
                    </a:lnTo>
                    <a:lnTo>
                      <a:pt x="1876" y="1928"/>
                    </a:lnTo>
                    <a:lnTo>
                      <a:pt x="1899" y="1933"/>
                    </a:lnTo>
                    <a:lnTo>
                      <a:pt x="1922" y="1937"/>
                    </a:lnTo>
                    <a:lnTo>
                      <a:pt x="1946" y="1940"/>
                    </a:lnTo>
                    <a:lnTo>
                      <a:pt x="1969" y="1941"/>
                    </a:lnTo>
                    <a:lnTo>
                      <a:pt x="1993" y="1941"/>
                    </a:lnTo>
                    <a:lnTo>
                      <a:pt x="2016" y="1941"/>
                    </a:lnTo>
                    <a:lnTo>
                      <a:pt x="2040" y="1940"/>
                    </a:lnTo>
                    <a:lnTo>
                      <a:pt x="2064" y="1937"/>
                    </a:lnTo>
                    <a:lnTo>
                      <a:pt x="2087" y="1934"/>
                    </a:lnTo>
                    <a:lnTo>
                      <a:pt x="2110" y="1930"/>
                    </a:lnTo>
                    <a:lnTo>
                      <a:pt x="2132" y="1924"/>
                    </a:lnTo>
                    <a:lnTo>
                      <a:pt x="2154" y="1918"/>
                    </a:lnTo>
                    <a:lnTo>
                      <a:pt x="2175" y="1913"/>
                    </a:lnTo>
                    <a:lnTo>
                      <a:pt x="2189" y="1911"/>
                    </a:lnTo>
                    <a:lnTo>
                      <a:pt x="2205" y="1910"/>
                    </a:lnTo>
                    <a:lnTo>
                      <a:pt x="2219" y="1911"/>
                    </a:lnTo>
                    <a:lnTo>
                      <a:pt x="2235" y="1913"/>
                    </a:lnTo>
                    <a:lnTo>
                      <a:pt x="2248" y="1917"/>
                    </a:lnTo>
                    <a:lnTo>
                      <a:pt x="2260" y="1924"/>
                    </a:lnTo>
                    <a:lnTo>
                      <a:pt x="2272" y="1933"/>
                    </a:lnTo>
                    <a:lnTo>
                      <a:pt x="2280" y="1944"/>
                    </a:lnTo>
                    <a:lnTo>
                      <a:pt x="2300" y="1985"/>
                    </a:lnTo>
                    <a:lnTo>
                      <a:pt x="2289" y="1988"/>
                    </a:lnTo>
                    <a:lnTo>
                      <a:pt x="2283" y="1985"/>
                    </a:lnTo>
                    <a:lnTo>
                      <a:pt x="2279" y="1981"/>
                    </a:lnTo>
                    <a:lnTo>
                      <a:pt x="2273" y="1975"/>
                    </a:lnTo>
                    <a:lnTo>
                      <a:pt x="2267" y="1968"/>
                    </a:lnTo>
                    <a:lnTo>
                      <a:pt x="2260" y="1961"/>
                    </a:lnTo>
                    <a:lnTo>
                      <a:pt x="2255" y="1955"/>
                    </a:lnTo>
                    <a:lnTo>
                      <a:pt x="2248" y="1951"/>
                    </a:lnTo>
                    <a:lnTo>
                      <a:pt x="2242" y="1950"/>
                    </a:lnTo>
                    <a:lnTo>
                      <a:pt x="2228" y="1950"/>
                    </a:lnTo>
                    <a:lnTo>
                      <a:pt x="2212" y="1948"/>
                    </a:lnTo>
                    <a:lnTo>
                      <a:pt x="2196" y="1947"/>
                    </a:lnTo>
                    <a:lnTo>
                      <a:pt x="2181" y="1948"/>
                    </a:lnTo>
                    <a:lnTo>
                      <a:pt x="2165" y="1950"/>
                    </a:lnTo>
                    <a:lnTo>
                      <a:pt x="2152" y="1955"/>
                    </a:lnTo>
                    <a:lnTo>
                      <a:pt x="2141" y="1965"/>
                    </a:lnTo>
                    <a:lnTo>
                      <a:pt x="2132" y="1981"/>
                    </a:lnTo>
                    <a:lnTo>
                      <a:pt x="2117" y="1994"/>
                    </a:lnTo>
                    <a:lnTo>
                      <a:pt x="2098" y="2004"/>
                    </a:lnTo>
                    <a:lnTo>
                      <a:pt x="2080" y="2012"/>
                    </a:lnTo>
                    <a:lnTo>
                      <a:pt x="2061" y="2017"/>
                    </a:lnTo>
                    <a:lnTo>
                      <a:pt x="2041" y="2021"/>
                    </a:lnTo>
                    <a:lnTo>
                      <a:pt x="2020" y="2024"/>
                    </a:lnTo>
                    <a:lnTo>
                      <a:pt x="2000" y="2024"/>
                    </a:lnTo>
                    <a:lnTo>
                      <a:pt x="1979" y="2024"/>
                    </a:lnTo>
                    <a:lnTo>
                      <a:pt x="1960" y="2024"/>
                    </a:lnTo>
                    <a:lnTo>
                      <a:pt x="1943" y="2022"/>
                    </a:lnTo>
                    <a:lnTo>
                      <a:pt x="1925" y="2019"/>
                    </a:lnTo>
                    <a:lnTo>
                      <a:pt x="1908" y="2015"/>
                    </a:lnTo>
                    <a:lnTo>
                      <a:pt x="1890" y="2012"/>
                    </a:lnTo>
                    <a:lnTo>
                      <a:pt x="1873" y="2009"/>
                    </a:lnTo>
                    <a:lnTo>
                      <a:pt x="1856" y="2008"/>
                    </a:lnTo>
                    <a:lnTo>
                      <a:pt x="1838" y="2008"/>
                    </a:lnTo>
                    <a:lnTo>
                      <a:pt x="1826" y="2014"/>
                    </a:lnTo>
                    <a:lnTo>
                      <a:pt x="1814" y="2017"/>
                    </a:lnTo>
                    <a:lnTo>
                      <a:pt x="1802" y="2018"/>
                    </a:lnTo>
                    <a:lnTo>
                      <a:pt x="1789" y="2017"/>
                    </a:lnTo>
                    <a:lnTo>
                      <a:pt x="1778" y="2015"/>
                    </a:lnTo>
                    <a:lnTo>
                      <a:pt x="1765" y="2011"/>
                    </a:lnTo>
                    <a:lnTo>
                      <a:pt x="1754" y="2005"/>
                    </a:lnTo>
                    <a:lnTo>
                      <a:pt x="1741" y="1999"/>
                    </a:lnTo>
                    <a:lnTo>
                      <a:pt x="1731" y="1992"/>
                    </a:lnTo>
                    <a:lnTo>
                      <a:pt x="1724" y="1982"/>
                    </a:lnTo>
                    <a:lnTo>
                      <a:pt x="1718" y="1972"/>
                    </a:lnTo>
                    <a:lnTo>
                      <a:pt x="1714" y="1962"/>
                    </a:lnTo>
                    <a:lnTo>
                      <a:pt x="1703" y="1957"/>
                    </a:lnTo>
                    <a:lnTo>
                      <a:pt x="1690" y="1950"/>
                    </a:lnTo>
                    <a:lnTo>
                      <a:pt x="1678" y="1943"/>
                    </a:lnTo>
                    <a:lnTo>
                      <a:pt x="1667" y="1933"/>
                    </a:lnTo>
                    <a:lnTo>
                      <a:pt x="1657" y="1923"/>
                    </a:lnTo>
                    <a:lnTo>
                      <a:pt x="1650" y="1911"/>
                    </a:lnTo>
                    <a:lnTo>
                      <a:pt x="1646" y="1900"/>
                    </a:lnTo>
                    <a:lnTo>
                      <a:pt x="1643" y="1886"/>
                    </a:lnTo>
                    <a:lnTo>
                      <a:pt x="1643" y="1873"/>
                    </a:lnTo>
                    <a:lnTo>
                      <a:pt x="1643" y="1863"/>
                    </a:lnTo>
                    <a:lnTo>
                      <a:pt x="1646" y="1851"/>
                    </a:lnTo>
                    <a:lnTo>
                      <a:pt x="1649" y="1840"/>
                    </a:lnTo>
                    <a:lnTo>
                      <a:pt x="1639" y="1807"/>
                    </a:lnTo>
                    <a:lnTo>
                      <a:pt x="1633" y="1773"/>
                    </a:lnTo>
                    <a:lnTo>
                      <a:pt x="1630" y="1739"/>
                    </a:lnTo>
                    <a:lnTo>
                      <a:pt x="1630" y="1704"/>
                    </a:lnTo>
                    <a:lnTo>
                      <a:pt x="1613" y="1691"/>
                    </a:lnTo>
                    <a:lnTo>
                      <a:pt x="1599" y="1678"/>
                    </a:lnTo>
                    <a:lnTo>
                      <a:pt x="1587" y="1662"/>
                    </a:lnTo>
                    <a:lnTo>
                      <a:pt x="1580" y="1645"/>
                    </a:lnTo>
                    <a:lnTo>
                      <a:pt x="1573" y="1627"/>
                    </a:lnTo>
                    <a:lnTo>
                      <a:pt x="1570" y="1608"/>
                    </a:lnTo>
                    <a:lnTo>
                      <a:pt x="1569" y="1588"/>
                    </a:lnTo>
                    <a:lnTo>
                      <a:pt x="1569" y="1568"/>
                    </a:lnTo>
                    <a:lnTo>
                      <a:pt x="1573" y="1550"/>
                    </a:lnTo>
                    <a:lnTo>
                      <a:pt x="1577" y="1533"/>
                    </a:lnTo>
                    <a:lnTo>
                      <a:pt x="1583" y="1514"/>
                    </a:lnTo>
                    <a:lnTo>
                      <a:pt x="1587" y="1496"/>
                    </a:lnTo>
                    <a:lnTo>
                      <a:pt x="1394" y="1427"/>
                    </a:lnTo>
                    <a:lnTo>
                      <a:pt x="1393" y="1427"/>
                    </a:lnTo>
                    <a:lnTo>
                      <a:pt x="1394" y="1459"/>
                    </a:lnTo>
                    <a:lnTo>
                      <a:pt x="1393" y="1493"/>
                    </a:lnTo>
                    <a:lnTo>
                      <a:pt x="1384" y="1524"/>
                    </a:lnTo>
                    <a:lnTo>
                      <a:pt x="1364" y="1551"/>
                    </a:lnTo>
                    <a:lnTo>
                      <a:pt x="1351" y="1561"/>
                    </a:lnTo>
                    <a:lnTo>
                      <a:pt x="1337" y="1571"/>
                    </a:lnTo>
                    <a:lnTo>
                      <a:pt x="1323" y="1580"/>
                    </a:lnTo>
                    <a:lnTo>
                      <a:pt x="1309" y="1588"/>
                    </a:lnTo>
                    <a:lnTo>
                      <a:pt x="1293" y="1594"/>
                    </a:lnTo>
                    <a:lnTo>
                      <a:pt x="1277" y="1600"/>
                    </a:lnTo>
                    <a:lnTo>
                      <a:pt x="1260" y="1605"/>
                    </a:lnTo>
                    <a:lnTo>
                      <a:pt x="1245" y="1608"/>
                    </a:lnTo>
                    <a:lnTo>
                      <a:pt x="1228" y="1611"/>
                    </a:lnTo>
                    <a:lnTo>
                      <a:pt x="1210" y="1612"/>
                    </a:lnTo>
                    <a:lnTo>
                      <a:pt x="1193" y="1612"/>
                    </a:lnTo>
                    <a:lnTo>
                      <a:pt x="1178" y="1612"/>
                    </a:lnTo>
                    <a:lnTo>
                      <a:pt x="1161" y="1610"/>
                    </a:lnTo>
                    <a:lnTo>
                      <a:pt x="1144" y="1607"/>
                    </a:lnTo>
                    <a:lnTo>
                      <a:pt x="1128" y="1603"/>
                    </a:lnTo>
                    <a:lnTo>
                      <a:pt x="1112" y="1597"/>
                    </a:lnTo>
                    <a:lnTo>
                      <a:pt x="1108" y="1605"/>
                    </a:lnTo>
                    <a:lnTo>
                      <a:pt x="1107" y="1614"/>
                    </a:lnTo>
                    <a:lnTo>
                      <a:pt x="1108" y="1621"/>
                    </a:lnTo>
                    <a:lnTo>
                      <a:pt x="1115" y="1628"/>
                    </a:lnTo>
                    <a:lnTo>
                      <a:pt x="1136" y="1644"/>
                    </a:lnTo>
                    <a:lnTo>
                      <a:pt x="1158" y="1655"/>
                    </a:lnTo>
                    <a:lnTo>
                      <a:pt x="1181" y="1665"/>
                    </a:lnTo>
                    <a:lnTo>
                      <a:pt x="1203" y="1671"/>
                    </a:lnTo>
                    <a:lnTo>
                      <a:pt x="1228" y="1676"/>
                    </a:lnTo>
                    <a:lnTo>
                      <a:pt x="1252" y="1679"/>
                    </a:lnTo>
                    <a:lnTo>
                      <a:pt x="1277" y="1679"/>
                    </a:lnTo>
                    <a:lnTo>
                      <a:pt x="1303" y="1678"/>
                    </a:lnTo>
                    <a:lnTo>
                      <a:pt x="1329" y="1676"/>
                    </a:lnTo>
                    <a:lnTo>
                      <a:pt x="1354" y="1672"/>
                    </a:lnTo>
                    <a:lnTo>
                      <a:pt x="1380" y="1668"/>
                    </a:lnTo>
                    <a:lnTo>
                      <a:pt x="1405" y="1662"/>
                    </a:lnTo>
                    <a:lnTo>
                      <a:pt x="1431" y="1657"/>
                    </a:lnTo>
                    <a:lnTo>
                      <a:pt x="1457" y="1651"/>
                    </a:lnTo>
                    <a:lnTo>
                      <a:pt x="1482" y="1644"/>
                    </a:lnTo>
                    <a:lnTo>
                      <a:pt x="1508" y="1638"/>
                    </a:lnTo>
                    <a:lnTo>
                      <a:pt x="1513" y="1638"/>
                    </a:lnTo>
                    <a:lnTo>
                      <a:pt x="1518" y="1639"/>
                    </a:lnTo>
                    <a:lnTo>
                      <a:pt x="1523" y="1644"/>
                    </a:lnTo>
                    <a:lnTo>
                      <a:pt x="1528" y="1647"/>
                    </a:lnTo>
                    <a:lnTo>
                      <a:pt x="1528" y="1657"/>
                    </a:lnTo>
                    <a:lnTo>
                      <a:pt x="1519" y="1655"/>
                    </a:lnTo>
                    <a:lnTo>
                      <a:pt x="1512" y="1655"/>
                    </a:lnTo>
                    <a:lnTo>
                      <a:pt x="1505" y="1657"/>
                    </a:lnTo>
                    <a:lnTo>
                      <a:pt x="1498" y="1658"/>
                    </a:lnTo>
                    <a:lnTo>
                      <a:pt x="1491" y="1661"/>
                    </a:lnTo>
                    <a:lnTo>
                      <a:pt x="1484" y="1665"/>
                    </a:lnTo>
                    <a:lnTo>
                      <a:pt x="1478" y="1669"/>
                    </a:lnTo>
                    <a:lnTo>
                      <a:pt x="1472" y="1674"/>
                    </a:lnTo>
                    <a:lnTo>
                      <a:pt x="1465" y="1716"/>
                    </a:lnTo>
                    <a:lnTo>
                      <a:pt x="1462" y="1760"/>
                    </a:lnTo>
                    <a:lnTo>
                      <a:pt x="1464" y="1805"/>
                    </a:lnTo>
                    <a:lnTo>
                      <a:pt x="1467" y="1849"/>
                    </a:lnTo>
                    <a:lnTo>
                      <a:pt x="1472" y="1866"/>
                    </a:lnTo>
                    <a:lnTo>
                      <a:pt x="1478" y="1879"/>
                    </a:lnTo>
                    <a:lnTo>
                      <a:pt x="1481" y="1890"/>
                    </a:lnTo>
                    <a:lnTo>
                      <a:pt x="1482" y="1901"/>
                    </a:lnTo>
                    <a:lnTo>
                      <a:pt x="1476" y="1904"/>
                    </a:lnTo>
                    <a:lnTo>
                      <a:pt x="1471" y="1906"/>
                    </a:lnTo>
                    <a:lnTo>
                      <a:pt x="1464" y="1906"/>
                    </a:lnTo>
                    <a:lnTo>
                      <a:pt x="1457" y="1901"/>
                    </a:lnTo>
                    <a:lnTo>
                      <a:pt x="1447" y="1881"/>
                    </a:lnTo>
                    <a:lnTo>
                      <a:pt x="1441" y="1861"/>
                    </a:lnTo>
                    <a:lnTo>
                      <a:pt x="1438" y="1840"/>
                    </a:lnTo>
                    <a:lnTo>
                      <a:pt x="1435" y="1817"/>
                    </a:lnTo>
                    <a:lnTo>
                      <a:pt x="1435" y="1793"/>
                    </a:lnTo>
                    <a:lnTo>
                      <a:pt x="1437" y="1770"/>
                    </a:lnTo>
                    <a:lnTo>
                      <a:pt x="1440" y="1749"/>
                    </a:lnTo>
                    <a:lnTo>
                      <a:pt x="1441" y="1728"/>
                    </a:lnTo>
                    <a:lnTo>
                      <a:pt x="1422" y="1738"/>
                    </a:lnTo>
                    <a:lnTo>
                      <a:pt x="1403" y="1746"/>
                    </a:lnTo>
                    <a:lnTo>
                      <a:pt x="1381" y="1752"/>
                    </a:lnTo>
                    <a:lnTo>
                      <a:pt x="1360" y="1756"/>
                    </a:lnTo>
                    <a:lnTo>
                      <a:pt x="1338" y="1760"/>
                    </a:lnTo>
                    <a:lnTo>
                      <a:pt x="1316" y="1763"/>
                    </a:lnTo>
                    <a:lnTo>
                      <a:pt x="1293" y="1766"/>
                    </a:lnTo>
                    <a:lnTo>
                      <a:pt x="1272" y="1769"/>
                    </a:lnTo>
                    <a:lnTo>
                      <a:pt x="1403" y="1837"/>
                    </a:lnTo>
                    <a:lnTo>
                      <a:pt x="1398" y="1851"/>
                    </a:lnTo>
                    <a:lnTo>
                      <a:pt x="1397" y="1879"/>
                    </a:lnTo>
                    <a:lnTo>
                      <a:pt x="1397" y="1906"/>
                    </a:lnTo>
                    <a:lnTo>
                      <a:pt x="1397" y="1917"/>
                    </a:lnTo>
                    <a:lnTo>
                      <a:pt x="1393" y="1920"/>
                    </a:lnTo>
                    <a:lnTo>
                      <a:pt x="1380" y="1928"/>
                    </a:lnTo>
                    <a:lnTo>
                      <a:pt x="1360" y="1941"/>
                    </a:lnTo>
                    <a:lnTo>
                      <a:pt x="1333" y="1960"/>
                    </a:lnTo>
                    <a:lnTo>
                      <a:pt x="1302" y="1980"/>
                    </a:lnTo>
                    <a:lnTo>
                      <a:pt x="1267" y="2002"/>
                    </a:lnTo>
                    <a:lnTo>
                      <a:pt x="1230" y="2028"/>
                    </a:lnTo>
                    <a:lnTo>
                      <a:pt x="1191" y="2054"/>
                    </a:lnTo>
                    <a:lnTo>
                      <a:pt x="1151" y="2079"/>
                    </a:lnTo>
                    <a:lnTo>
                      <a:pt x="1112" y="2105"/>
                    </a:lnTo>
                    <a:lnTo>
                      <a:pt x="1075" y="2130"/>
                    </a:lnTo>
                    <a:lnTo>
                      <a:pt x="1043" y="2152"/>
                    </a:lnTo>
                    <a:lnTo>
                      <a:pt x="1013" y="2172"/>
                    </a:lnTo>
                    <a:lnTo>
                      <a:pt x="989" y="2189"/>
                    </a:lnTo>
                    <a:lnTo>
                      <a:pt x="970" y="2200"/>
                    </a:lnTo>
                    <a:lnTo>
                      <a:pt x="960" y="2207"/>
                    </a:lnTo>
                    <a:lnTo>
                      <a:pt x="957" y="2204"/>
                    </a:lnTo>
                    <a:lnTo>
                      <a:pt x="947" y="2200"/>
                    </a:lnTo>
                    <a:lnTo>
                      <a:pt x="934" y="2192"/>
                    </a:lnTo>
                    <a:lnTo>
                      <a:pt x="916" y="2182"/>
                    </a:lnTo>
                    <a:lnTo>
                      <a:pt x="895" y="2170"/>
                    </a:lnTo>
                    <a:lnTo>
                      <a:pt x="869" y="2156"/>
                    </a:lnTo>
                    <a:lnTo>
                      <a:pt x="839" y="2139"/>
                    </a:lnTo>
                    <a:lnTo>
                      <a:pt x="806" y="2122"/>
                    </a:lnTo>
                    <a:lnTo>
                      <a:pt x="772" y="2102"/>
                    </a:lnTo>
                    <a:lnTo>
                      <a:pt x="734" y="2082"/>
                    </a:lnTo>
                    <a:lnTo>
                      <a:pt x="695" y="2061"/>
                    </a:lnTo>
                    <a:lnTo>
                      <a:pt x="654" y="2038"/>
                    </a:lnTo>
                    <a:lnTo>
                      <a:pt x="612" y="2015"/>
                    </a:lnTo>
                    <a:lnTo>
                      <a:pt x="567" y="1991"/>
                    </a:lnTo>
                    <a:lnTo>
                      <a:pt x="523" y="1967"/>
                    </a:lnTo>
                    <a:lnTo>
                      <a:pt x="479" y="1943"/>
                    </a:lnTo>
                    <a:lnTo>
                      <a:pt x="434" y="1918"/>
                    </a:lnTo>
                    <a:lnTo>
                      <a:pt x="390" y="1896"/>
                    </a:lnTo>
                    <a:lnTo>
                      <a:pt x="347" y="1871"/>
                    </a:lnTo>
                    <a:lnTo>
                      <a:pt x="304" y="1849"/>
                    </a:lnTo>
                    <a:lnTo>
                      <a:pt x="263" y="1826"/>
                    </a:lnTo>
                    <a:lnTo>
                      <a:pt x="225" y="1805"/>
                    </a:lnTo>
                    <a:lnTo>
                      <a:pt x="188" y="1785"/>
                    </a:lnTo>
                    <a:lnTo>
                      <a:pt x="152" y="1766"/>
                    </a:lnTo>
                    <a:lnTo>
                      <a:pt x="121" y="1749"/>
                    </a:lnTo>
                    <a:lnTo>
                      <a:pt x="92" y="1733"/>
                    </a:lnTo>
                    <a:lnTo>
                      <a:pt x="67" y="1721"/>
                    </a:lnTo>
                    <a:lnTo>
                      <a:pt x="45" y="1708"/>
                    </a:lnTo>
                    <a:lnTo>
                      <a:pt x="27" y="1699"/>
                    </a:lnTo>
                    <a:lnTo>
                      <a:pt x="14" y="1692"/>
                    </a:lnTo>
                    <a:lnTo>
                      <a:pt x="7" y="1688"/>
                    </a:lnTo>
                    <a:lnTo>
                      <a:pt x="4" y="1686"/>
                    </a:lnTo>
                    <a:lnTo>
                      <a:pt x="1" y="1674"/>
                    </a:lnTo>
                    <a:lnTo>
                      <a:pt x="0" y="1659"/>
                    </a:lnTo>
                    <a:lnTo>
                      <a:pt x="0" y="1645"/>
                    </a:lnTo>
                    <a:lnTo>
                      <a:pt x="0" y="1630"/>
                    </a:lnTo>
                    <a:lnTo>
                      <a:pt x="6" y="1628"/>
                    </a:lnTo>
                    <a:lnTo>
                      <a:pt x="18" y="1624"/>
                    </a:lnTo>
                    <a:lnTo>
                      <a:pt x="37" y="1618"/>
                    </a:lnTo>
                    <a:lnTo>
                      <a:pt x="61" y="1611"/>
                    </a:lnTo>
                    <a:lnTo>
                      <a:pt x="89" y="1603"/>
                    </a:lnTo>
                    <a:lnTo>
                      <a:pt x="121" y="1594"/>
                    </a:lnTo>
                    <a:lnTo>
                      <a:pt x="153" y="1584"/>
                    </a:lnTo>
                    <a:lnTo>
                      <a:pt x="188" y="1574"/>
                    </a:lnTo>
                    <a:lnTo>
                      <a:pt x="222" y="1564"/>
                    </a:lnTo>
                    <a:lnTo>
                      <a:pt x="254" y="1556"/>
                    </a:lnTo>
                    <a:lnTo>
                      <a:pt x="286" y="1546"/>
                    </a:lnTo>
                    <a:lnTo>
                      <a:pt x="313" y="1538"/>
                    </a:lnTo>
                    <a:lnTo>
                      <a:pt x="337" y="1531"/>
                    </a:lnTo>
                    <a:lnTo>
                      <a:pt x="354" y="1526"/>
                    </a:lnTo>
                    <a:lnTo>
                      <a:pt x="365" y="1523"/>
                    </a:lnTo>
                    <a:lnTo>
                      <a:pt x="370" y="1521"/>
                    </a:lnTo>
                    <a:lnTo>
                      <a:pt x="371" y="1510"/>
                    </a:lnTo>
                    <a:lnTo>
                      <a:pt x="375" y="1479"/>
                    </a:lnTo>
                    <a:lnTo>
                      <a:pt x="381" y="1435"/>
                    </a:lnTo>
                    <a:lnTo>
                      <a:pt x="390" y="1383"/>
                    </a:lnTo>
                    <a:lnTo>
                      <a:pt x="400" y="1331"/>
                    </a:lnTo>
                    <a:lnTo>
                      <a:pt x="412" y="1282"/>
                    </a:lnTo>
                    <a:lnTo>
                      <a:pt x="424" y="1244"/>
                    </a:lnTo>
                    <a:lnTo>
                      <a:pt x="438" y="1223"/>
                    </a:lnTo>
                    <a:lnTo>
                      <a:pt x="530" y="1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6"/>
              <p:cNvSpPr>
                <a:spLocks/>
              </p:cNvSpPr>
              <p:nvPr/>
            </p:nvSpPr>
            <p:spPr bwMode="auto">
              <a:xfrm>
                <a:off x="642" y="2942"/>
                <a:ext cx="163" cy="139"/>
              </a:xfrm>
              <a:custGeom>
                <a:avLst/>
                <a:gdLst>
                  <a:gd name="T0" fmla="*/ 278 w 278"/>
                  <a:gd name="T1" fmla="*/ 52 h 246"/>
                  <a:gd name="T2" fmla="*/ 273 w 278"/>
                  <a:gd name="T3" fmla="*/ 71 h 246"/>
                  <a:gd name="T4" fmla="*/ 263 w 278"/>
                  <a:gd name="T5" fmla="*/ 82 h 246"/>
                  <a:gd name="T6" fmla="*/ 251 w 278"/>
                  <a:gd name="T7" fmla="*/ 82 h 246"/>
                  <a:gd name="T8" fmla="*/ 239 w 278"/>
                  <a:gd name="T9" fmla="*/ 78 h 246"/>
                  <a:gd name="T10" fmla="*/ 227 w 278"/>
                  <a:gd name="T11" fmla="*/ 72 h 246"/>
                  <a:gd name="T12" fmla="*/ 214 w 278"/>
                  <a:gd name="T13" fmla="*/ 71 h 246"/>
                  <a:gd name="T14" fmla="*/ 199 w 278"/>
                  <a:gd name="T15" fmla="*/ 74 h 246"/>
                  <a:gd name="T16" fmla="*/ 184 w 278"/>
                  <a:gd name="T17" fmla="*/ 81 h 246"/>
                  <a:gd name="T18" fmla="*/ 169 w 278"/>
                  <a:gd name="T19" fmla="*/ 85 h 246"/>
                  <a:gd name="T20" fmla="*/ 153 w 278"/>
                  <a:gd name="T21" fmla="*/ 86 h 246"/>
                  <a:gd name="T22" fmla="*/ 139 w 278"/>
                  <a:gd name="T23" fmla="*/ 85 h 246"/>
                  <a:gd name="T24" fmla="*/ 128 w 278"/>
                  <a:gd name="T25" fmla="*/ 79 h 246"/>
                  <a:gd name="T26" fmla="*/ 116 w 278"/>
                  <a:gd name="T27" fmla="*/ 74 h 246"/>
                  <a:gd name="T28" fmla="*/ 109 w 278"/>
                  <a:gd name="T29" fmla="*/ 92 h 246"/>
                  <a:gd name="T30" fmla="*/ 92 w 278"/>
                  <a:gd name="T31" fmla="*/ 135 h 246"/>
                  <a:gd name="T32" fmla="*/ 66 w 278"/>
                  <a:gd name="T33" fmla="*/ 156 h 246"/>
                  <a:gd name="T34" fmla="*/ 56 w 278"/>
                  <a:gd name="T35" fmla="*/ 169 h 246"/>
                  <a:gd name="T36" fmla="*/ 49 w 278"/>
                  <a:gd name="T37" fmla="*/ 172 h 246"/>
                  <a:gd name="T38" fmla="*/ 51 w 278"/>
                  <a:gd name="T39" fmla="*/ 158 h 246"/>
                  <a:gd name="T40" fmla="*/ 68 w 278"/>
                  <a:gd name="T41" fmla="*/ 136 h 246"/>
                  <a:gd name="T42" fmla="*/ 89 w 278"/>
                  <a:gd name="T43" fmla="*/ 105 h 246"/>
                  <a:gd name="T44" fmla="*/ 95 w 278"/>
                  <a:gd name="T45" fmla="*/ 78 h 246"/>
                  <a:gd name="T46" fmla="*/ 91 w 278"/>
                  <a:gd name="T47" fmla="*/ 64 h 246"/>
                  <a:gd name="T48" fmla="*/ 78 w 278"/>
                  <a:gd name="T49" fmla="*/ 64 h 246"/>
                  <a:gd name="T50" fmla="*/ 81 w 278"/>
                  <a:gd name="T51" fmla="*/ 82 h 246"/>
                  <a:gd name="T52" fmla="*/ 73 w 278"/>
                  <a:gd name="T53" fmla="*/ 105 h 246"/>
                  <a:gd name="T54" fmla="*/ 54 w 278"/>
                  <a:gd name="T55" fmla="*/ 129 h 246"/>
                  <a:gd name="T56" fmla="*/ 35 w 278"/>
                  <a:gd name="T57" fmla="*/ 153 h 246"/>
                  <a:gd name="T58" fmla="*/ 31 w 278"/>
                  <a:gd name="T59" fmla="*/ 176 h 246"/>
                  <a:gd name="T60" fmla="*/ 54 w 278"/>
                  <a:gd name="T61" fmla="*/ 185 h 246"/>
                  <a:gd name="T62" fmla="*/ 54 w 278"/>
                  <a:gd name="T63" fmla="*/ 199 h 246"/>
                  <a:gd name="T64" fmla="*/ 64 w 278"/>
                  <a:gd name="T65" fmla="*/ 210 h 246"/>
                  <a:gd name="T66" fmla="*/ 71 w 278"/>
                  <a:gd name="T67" fmla="*/ 220 h 246"/>
                  <a:gd name="T68" fmla="*/ 65 w 278"/>
                  <a:gd name="T69" fmla="*/ 234 h 246"/>
                  <a:gd name="T70" fmla="*/ 54 w 278"/>
                  <a:gd name="T71" fmla="*/ 239 h 246"/>
                  <a:gd name="T72" fmla="*/ 34 w 278"/>
                  <a:gd name="T73" fmla="*/ 222 h 246"/>
                  <a:gd name="T74" fmla="*/ 17 w 278"/>
                  <a:gd name="T75" fmla="*/ 200 h 246"/>
                  <a:gd name="T76" fmla="*/ 8 w 278"/>
                  <a:gd name="T77" fmla="*/ 176 h 246"/>
                  <a:gd name="T78" fmla="*/ 7 w 278"/>
                  <a:gd name="T79" fmla="*/ 145 h 246"/>
                  <a:gd name="T80" fmla="*/ 11 w 278"/>
                  <a:gd name="T81" fmla="*/ 115 h 246"/>
                  <a:gd name="T82" fmla="*/ 0 w 278"/>
                  <a:gd name="T83" fmla="*/ 86 h 246"/>
                  <a:gd name="T84" fmla="*/ 15 w 278"/>
                  <a:gd name="T85" fmla="*/ 58 h 246"/>
                  <a:gd name="T86" fmla="*/ 32 w 278"/>
                  <a:gd name="T87" fmla="*/ 49 h 246"/>
                  <a:gd name="T88" fmla="*/ 44 w 278"/>
                  <a:gd name="T89" fmla="*/ 52 h 246"/>
                  <a:gd name="T90" fmla="*/ 56 w 278"/>
                  <a:gd name="T91" fmla="*/ 39 h 246"/>
                  <a:gd name="T92" fmla="*/ 73 w 278"/>
                  <a:gd name="T93" fmla="*/ 20 h 246"/>
                  <a:gd name="T94" fmla="*/ 96 w 278"/>
                  <a:gd name="T95" fmla="*/ 7 h 246"/>
                  <a:gd name="T96" fmla="*/ 120 w 278"/>
                  <a:gd name="T97" fmla="*/ 1 h 246"/>
                  <a:gd name="T98" fmla="*/ 152 w 278"/>
                  <a:gd name="T99" fmla="*/ 2 h 246"/>
                  <a:gd name="T100" fmla="*/ 192 w 278"/>
                  <a:gd name="T101" fmla="*/ 4 h 246"/>
                  <a:gd name="T102" fmla="*/ 231 w 278"/>
                  <a:gd name="T103" fmla="*/ 7 h 246"/>
                  <a:gd name="T104" fmla="*/ 264 w 278"/>
                  <a:gd name="T105" fmla="*/ 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246">
                    <a:moveTo>
                      <a:pt x="277" y="42"/>
                    </a:moveTo>
                    <a:lnTo>
                      <a:pt x="278" y="52"/>
                    </a:lnTo>
                    <a:lnTo>
                      <a:pt x="277" y="61"/>
                    </a:lnTo>
                    <a:lnTo>
                      <a:pt x="273" y="71"/>
                    </a:lnTo>
                    <a:lnTo>
                      <a:pt x="268" y="79"/>
                    </a:lnTo>
                    <a:lnTo>
                      <a:pt x="263" y="82"/>
                    </a:lnTo>
                    <a:lnTo>
                      <a:pt x="257" y="82"/>
                    </a:lnTo>
                    <a:lnTo>
                      <a:pt x="251" y="82"/>
                    </a:lnTo>
                    <a:lnTo>
                      <a:pt x="246" y="79"/>
                    </a:lnTo>
                    <a:lnTo>
                      <a:pt x="239" y="78"/>
                    </a:lnTo>
                    <a:lnTo>
                      <a:pt x="233" y="75"/>
                    </a:lnTo>
                    <a:lnTo>
                      <a:pt x="227" y="72"/>
                    </a:lnTo>
                    <a:lnTo>
                      <a:pt x="221" y="71"/>
                    </a:lnTo>
                    <a:lnTo>
                      <a:pt x="214" y="71"/>
                    </a:lnTo>
                    <a:lnTo>
                      <a:pt x="206" y="72"/>
                    </a:lnTo>
                    <a:lnTo>
                      <a:pt x="199" y="74"/>
                    </a:lnTo>
                    <a:lnTo>
                      <a:pt x="192" y="76"/>
                    </a:lnTo>
                    <a:lnTo>
                      <a:pt x="184" y="81"/>
                    </a:lnTo>
                    <a:lnTo>
                      <a:pt x="177" y="84"/>
                    </a:lnTo>
                    <a:lnTo>
                      <a:pt x="169" y="85"/>
                    </a:lnTo>
                    <a:lnTo>
                      <a:pt x="160" y="86"/>
                    </a:lnTo>
                    <a:lnTo>
                      <a:pt x="153" y="86"/>
                    </a:lnTo>
                    <a:lnTo>
                      <a:pt x="146" y="86"/>
                    </a:lnTo>
                    <a:lnTo>
                      <a:pt x="139" y="85"/>
                    </a:lnTo>
                    <a:lnTo>
                      <a:pt x="133" y="82"/>
                    </a:lnTo>
                    <a:lnTo>
                      <a:pt x="128" y="79"/>
                    </a:lnTo>
                    <a:lnTo>
                      <a:pt x="122" y="76"/>
                    </a:lnTo>
                    <a:lnTo>
                      <a:pt x="116" y="74"/>
                    </a:lnTo>
                    <a:lnTo>
                      <a:pt x="110" y="69"/>
                    </a:lnTo>
                    <a:lnTo>
                      <a:pt x="109" y="92"/>
                    </a:lnTo>
                    <a:lnTo>
                      <a:pt x="105" y="115"/>
                    </a:lnTo>
                    <a:lnTo>
                      <a:pt x="92" y="135"/>
                    </a:lnTo>
                    <a:lnTo>
                      <a:pt x="73" y="150"/>
                    </a:lnTo>
                    <a:lnTo>
                      <a:pt x="66" y="156"/>
                    </a:lnTo>
                    <a:lnTo>
                      <a:pt x="61" y="162"/>
                    </a:lnTo>
                    <a:lnTo>
                      <a:pt x="56" y="169"/>
                    </a:lnTo>
                    <a:lnTo>
                      <a:pt x="54" y="177"/>
                    </a:lnTo>
                    <a:lnTo>
                      <a:pt x="49" y="172"/>
                    </a:lnTo>
                    <a:lnTo>
                      <a:pt x="49" y="165"/>
                    </a:lnTo>
                    <a:lnTo>
                      <a:pt x="51" y="158"/>
                    </a:lnTo>
                    <a:lnTo>
                      <a:pt x="54" y="150"/>
                    </a:lnTo>
                    <a:lnTo>
                      <a:pt x="68" y="136"/>
                    </a:lnTo>
                    <a:lnTo>
                      <a:pt x="81" y="121"/>
                    </a:lnTo>
                    <a:lnTo>
                      <a:pt x="89" y="105"/>
                    </a:lnTo>
                    <a:lnTo>
                      <a:pt x="95" y="86"/>
                    </a:lnTo>
                    <a:lnTo>
                      <a:pt x="95" y="78"/>
                    </a:lnTo>
                    <a:lnTo>
                      <a:pt x="93" y="69"/>
                    </a:lnTo>
                    <a:lnTo>
                      <a:pt x="91" y="64"/>
                    </a:lnTo>
                    <a:lnTo>
                      <a:pt x="83" y="57"/>
                    </a:lnTo>
                    <a:lnTo>
                      <a:pt x="78" y="64"/>
                    </a:lnTo>
                    <a:lnTo>
                      <a:pt x="79" y="72"/>
                    </a:lnTo>
                    <a:lnTo>
                      <a:pt x="81" y="82"/>
                    </a:lnTo>
                    <a:lnTo>
                      <a:pt x="78" y="91"/>
                    </a:lnTo>
                    <a:lnTo>
                      <a:pt x="73" y="105"/>
                    </a:lnTo>
                    <a:lnTo>
                      <a:pt x="65" y="118"/>
                    </a:lnTo>
                    <a:lnTo>
                      <a:pt x="54" y="129"/>
                    </a:lnTo>
                    <a:lnTo>
                      <a:pt x="44" y="142"/>
                    </a:lnTo>
                    <a:lnTo>
                      <a:pt x="35" y="153"/>
                    </a:lnTo>
                    <a:lnTo>
                      <a:pt x="29" y="165"/>
                    </a:lnTo>
                    <a:lnTo>
                      <a:pt x="31" y="176"/>
                    </a:lnTo>
                    <a:lnTo>
                      <a:pt x="41" y="189"/>
                    </a:lnTo>
                    <a:lnTo>
                      <a:pt x="54" y="185"/>
                    </a:lnTo>
                    <a:lnTo>
                      <a:pt x="52" y="193"/>
                    </a:lnTo>
                    <a:lnTo>
                      <a:pt x="54" y="199"/>
                    </a:lnTo>
                    <a:lnTo>
                      <a:pt x="58" y="204"/>
                    </a:lnTo>
                    <a:lnTo>
                      <a:pt x="64" y="210"/>
                    </a:lnTo>
                    <a:lnTo>
                      <a:pt x="68" y="214"/>
                    </a:lnTo>
                    <a:lnTo>
                      <a:pt x="71" y="220"/>
                    </a:lnTo>
                    <a:lnTo>
                      <a:pt x="71" y="227"/>
                    </a:lnTo>
                    <a:lnTo>
                      <a:pt x="65" y="234"/>
                    </a:lnTo>
                    <a:lnTo>
                      <a:pt x="65" y="246"/>
                    </a:lnTo>
                    <a:lnTo>
                      <a:pt x="54" y="239"/>
                    </a:lnTo>
                    <a:lnTo>
                      <a:pt x="44" y="230"/>
                    </a:lnTo>
                    <a:lnTo>
                      <a:pt x="34" y="222"/>
                    </a:lnTo>
                    <a:lnTo>
                      <a:pt x="24" y="212"/>
                    </a:lnTo>
                    <a:lnTo>
                      <a:pt x="17" y="200"/>
                    </a:lnTo>
                    <a:lnTo>
                      <a:pt x="11" y="189"/>
                    </a:lnTo>
                    <a:lnTo>
                      <a:pt x="8" y="176"/>
                    </a:lnTo>
                    <a:lnTo>
                      <a:pt x="7" y="163"/>
                    </a:lnTo>
                    <a:lnTo>
                      <a:pt x="7" y="145"/>
                    </a:lnTo>
                    <a:lnTo>
                      <a:pt x="11" y="129"/>
                    </a:lnTo>
                    <a:lnTo>
                      <a:pt x="11" y="115"/>
                    </a:lnTo>
                    <a:lnTo>
                      <a:pt x="0" y="99"/>
                    </a:lnTo>
                    <a:lnTo>
                      <a:pt x="0" y="86"/>
                    </a:lnTo>
                    <a:lnTo>
                      <a:pt x="5" y="71"/>
                    </a:lnTo>
                    <a:lnTo>
                      <a:pt x="15" y="58"/>
                    </a:lnTo>
                    <a:lnTo>
                      <a:pt x="27" y="48"/>
                    </a:lnTo>
                    <a:lnTo>
                      <a:pt x="32" y="49"/>
                    </a:lnTo>
                    <a:lnTo>
                      <a:pt x="38" y="51"/>
                    </a:lnTo>
                    <a:lnTo>
                      <a:pt x="44" y="52"/>
                    </a:lnTo>
                    <a:lnTo>
                      <a:pt x="51" y="52"/>
                    </a:lnTo>
                    <a:lnTo>
                      <a:pt x="56" y="39"/>
                    </a:lnTo>
                    <a:lnTo>
                      <a:pt x="64" y="28"/>
                    </a:lnTo>
                    <a:lnTo>
                      <a:pt x="73" y="20"/>
                    </a:lnTo>
                    <a:lnTo>
                      <a:pt x="83" y="12"/>
                    </a:lnTo>
                    <a:lnTo>
                      <a:pt x="96" y="7"/>
                    </a:lnTo>
                    <a:lnTo>
                      <a:pt x="109" y="4"/>
                    </a:lnTo>
                    <a:lnTo>
                      <a:pt x="120" y="1"/>
                    </a:lnTo>
                    <a:lnTo>
                      <a:pt x="133" y="0"/>
                    </a:lnTo>
                    <a:lnTo>
                      <a:pt x="152" y="2"/>
                    </a:lnTo>
                    <a:lnTo>
                      <a:pt x="172" y="4"/>
                    </a:lnTo>
                    <a:lnTo>
                      <a:pt x="192" y="4"/>
                    </a:lnTo>
                    <a:lnTo>
                      <a:pt x="211" y="4"/>
                    </a:lnTo>
                    <a:lnTo>
                      <a:pt x="231" y="7"/>
                    </a:lnTo>
                    <a:lnTo>
                      <a:pt x="248" y="12"/>
                    </a:lnTo>
                    <a:lnTo>
                      <a:pt x="264" y="24"/>
                    </a:lnTo>
                    <a:lnTo>
                      <a:pt x="277"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8"/>
              <p:cNvSpPr>
                <a:spLocks/>
              </p:cNvSpPr>
              <p:nvPr/>
            </p:nvSpPr>
            <p:spPr bwMode="auto">
              <a:xfrm>
                <a:off x="702" y="2952"/>
                <a:ext cx="85" cy="27"/>
              </a:xfrm>
              <a:custGeom>
                <a:avLst/>
                <a:gdLst>
                  <a:gd name="T0" fmla="*/ 58 w 144"/>
                  <a:gd name="T1" fmla="*/ 2 h 48"/>
                  <a:gd name="T2" fmla="*/ 51 w 144"/>
                  <a:gd name="T3" fmla="*/ 10 h 48"/>
                  <a:gd name="T4" fmla="*/ 37 w 144"/>
                  <a:gd name="T5" fmla="*/ 17 h 48"/>
                  <a:gd name="T6" fmla="*/ 26 w 144"/>
                  <a:gd name="T7" fmla="*/ 23 h 48"/>
                  <a:gd name="T8" fmla="*/ 20 w 144"/>
                  <a:gd name="T9" fmla="*/ 24 h 48"/>
                  <a:gd name="T10" fmla="*/ 27 w 144"/>
                  <a:gd name="T11" fmla="*/ 31 h 48"/>
                  <a:gd name="T12" fmla="*/ 37 w 144"/>
                  <a:gd name="T13" fmla="*/ 37 h 48"/>
                  <a:gd name="T14" fmla="*/ 47 w 144"/>
                  <a:gd name="T15" fmla="*/ 39 h 48"/>
                  <a:gd name="T16" fmla="*/ 58 w 144"/>
                  <a:gd name="T17" fmla="*/ 37 h 48"/>
                  <a:gd name="T18" fmla="*/ 68 w 144"/>
                  <a:gd name="T19" fmla="*/ 31 h 48"/>
                  <a:gd name="T20" fmla="*/ 78 w 144"/>
                  <a:gd name="T21" fmla="*/ 26 h 48"/>
                  <a:gd name="T22" fmla="*/ 90 w 144"/>
                  <a:gd name="T23" fmla="*/ 20 h 48"/>
                  <a:gd name="T24" fmla="*/ 101 w 144"/>
                  <a:gd name="T25" fmla="*/ 16 h 48"/>
                  <a:gd name="T26" fmla="*/ 112 w 144"/>
                  <a:gd name="T27" fmla="*/ 14 h 48"/>
                  <a:gd name="T28" fmla="*/ 122 w 144"/>
                  <a:gd name="T29" fmla="*/ 14 h 48"/>
                  <a:gd name="T30" fmla="*/ 134 w 144"/>
                  <a:gd name="T31" fmla="*/ 17 h 48"/>
                  <a:gd name="T32" fmla="*/ 144 w 144"/>
                  <a:gd name="T33" fmla="*/ 24 h 48"/>
                  <a:gd name="T34" fmla="*/ 139 w 144"/>
                  <a:gd name="T35" fmla="*/ 30 h 48"/>
                  <a:gd name="T36" fmla="*/ 132 w 144"/>
                  <a:gd name="T37" fmla="*/ 30 h 48"/>
                  <a:gd name="T38" fmla="*/ 127 w 144"/>
                  <a:gd name="T39" fmla="*/ 27 h 48"/>
                  <a:gd name="T40" fmla="*/ 119 w 144"/>
                  <a:gd name="T41" fmla="*/ 26 h 48"/>
                  <a:gd name="T42" fmla="*/ 104 w 144"/>
                  <a:gd name="T43" fmla="*/ 29 h 48"/>
                  <a:gd name="T44" fmla="*/ 90 w 144"/>
                  <a:gd name="T45" fmla="*/ 34 h 48"/>
                  <a:gd name="T46" fmla="*/ 74 w 144"/>
                  <a:gd name="T47" fmla="*/ 40 h 48"/>
                  <a:gd name="T48" fmla="*/ 58 w 144"/>
                  <a:gd name="T49" fmla="*/ 46 h 48"/>
                  <a:gd name="T50" fmla="*/ 44 w 144"/>
                  <a:gd name="T51" fmla="*/ 48 h 48"/>
                  <a:gd name="T52" fmla="*/ 30 w 144"/>
                  <a:gd name="T53" fmla="*/ 47 h 48"/>
                  <a:gd name="T54" fmla="*/ 18 w 144"/>
                  <a:gd name="T55" fmla="*/ 40 h 48"/>
                  <a:gd name="T56" fmla="*/ 7 w 144"/>
                  <a:gd name="T57" fmla="*/ 24 h 48"/>
                  <a:gd name="T58" fmla="*/ 6 w 144"/>
                  <a:gd name="T59" fmla="*/ 24 h 48"/>
                  <a:gd name="T60" fmla="*/ 3 w 144"/>
                  <a:gd name="T61" fmla="*/ 24 h 48"/>
                  <a:gd name="T62" fmla="*/ 1 w 144"/>
                  <a:gd name="T63" fmla="*/ 23 h 48"/>
                  <a:gd name="T64" fmla="*/ 0 w 144"/>
                  <a:gd name="T65" fmla="*/ 21 h 48"/>
                  <a:gd name="T66" fmla="*/ 1 w 144"/>
                  <a:gd name="T67" fmla="*/ 17 h 48"/>
                  <a:gd name="T68" fmla="*/ 7 w 144"/>
                  <a:gd name="T69" fmla="*/ 11 h 48"/>
                  <a:gd name="T70" fmla="*/ 16 w 144"/>
                  <a:gd name="T71" fmla="*/ 9 h 48"/>
                  <a:gd name="T72" fmla="*/ 26 w 144"/>
                  <a:gd name="T73" fmla="*/ 4 h 48"/>
                  <a:gd name="T74" fmla="*/ 36 w 144"/>
                  <a:gd name="T75" fmla="*/ 2 h 48"/>
                  <a:gd name="T76" fmla="*/ 44 w 144"/>
                  <a:gd name="T77" fmla="*/ 0 h 48"/>
                  <a:gd name="T78" fmla="*/ 53 w 144"/>
                  <a:gd name="T79" fmla="*/ 0 h 48"/>
                  <a:gd name="T80" fmla="*/ 58 w 144"/>
                  <a:gd name="T8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8">
                    <a:moveTo>
                      <a:pt x="58" y="2"/>
                    </a:moveTo>
                    <a:lnTo>
                      <a:pt x="51" y="10"/>
                    </a:lnTo>
                    <a:lnTo>
                      <a:pt x="37" y="17"/>
                    </a:lnTo>
                    <a:lnTo>
                      <a:pt x="26" y="23"/>
                    </a:lnTo>
                    <a:lnTo>
                      <a:pt x="20" y="24"/>
                    </a:lnTo>
                    <a:lnTo>
                      <a:pt x="27" y="31"/>
                    </a:lnTo>
                    <a:lnTo>
                      <a:pt x="37" y="37"/>
                    </a:lnTo>
                    <a:lnTo>
                      <a:pt x="47" y="39"/>
                    </a:lnTo>
                    <a:lnTo>
                      <a:pt x="58" y="37"/>
                    </a:lnTo>
                    <a:lnTo>
                      <a:pt x="68" y="31"/>
                    </a:lnTo>
                    <a:lnTo>
                      <a:pt x="78" y="26"/>
                    </a:lnTo>
                    <a:lnTo>
                      <a:pt x="90" y="20"/>
                    </a:lnTo>
                    <a:lnTo>
                      <a:pt x="101" y="16"/>
                    </a:lnTo>
                    <a:lnTo>
                      <a:pt x="112" y="14"/>
                    </a:lnTo>
                    <a:lnTo>
                      <a:pt x="122" y="14"/>
                    </a:lnTo>
                    <a:lnTo>
                      <a:pt x="134" y="17"/>
                    </a:lnTo>
                    <a:lnTo>
                      <a:pt x="144" y="24"/>
                    </a:lnTo>
                    <a:lnTo>
                      <a:pt x="139" y="30"/>
                    </a:lnTo>
                    <a:lnTo>
                      <a:pt x="132" y="30"/>
                    </a:lnTo>
                    <a:lnTo>
                      <a:pt x="127" y="27"/>
                    </a:lnTo>
                    <a:lnTo>
                      <a:pt x="119" y="26"/>
                    </a:lnTo>
                    <a:lnTo>
                      <a:pt x="104" y="29"/>
                    </a:lnTo>
                    <a:lnTo>
                      <a:pt x="90" y="34"/>
                    </a:lnTo>
                    <a:lnTo>
                      <a:pt x="74" y="40"/>
                    </a:lnTo>
                    <a:lnTo>
                      <a:pt x="58" y="46"/>
                    </a:lnTo>
                    <a:lnTo>
                      <a:pt x="44" y="48"/>
                    </a:lnTo>
                    <a:lnTo>
                      <a:pt x="30" y="47"/>
                    </a:lnTo>
                    <a:lnTo>
                      <a:pt x="18" y="40"/>
                    </a:lnTo>
                    <a:lnTo>
                      <a:pt x="7" y="24"/>
                    </a:lnTo>
                    <a:lnTo>
                      <a:pt x="6" y="24"/>
                    </a:lnTo>
                    <a:lnTo>
                      <a:pt x="3" y="24"/>
                    </a:lnTo>
                    <a:lnTo>
                      <a:pt x="1" y="23"/>
                    </a:lnTo>
                    <a:lnTo>
                      <a:pt x="0" y="21"/>
                    </a:lnTo>
                    <a:lnTo>
                      <a:pt x="1" y="17"/>
                    </a:lnTo>
                    <a:lnTo>
                      <a:pt x="7" y="11"/>
                    </a:lnTo>
                    <a:lnTo>
                      <a:pt x="16" y="9"/>
                    </a:lnTo>
                    <a:lnTo>
                      <a:pt x="26" y="4"/>
                    </a:lnTo>
                    <a:lnTo>
                      <a:pt x="36" y="2"/>
                    </a:lnTo>
                    <a:lnTo>
                      <a:pt x="44" y="0"/>
                    </a:lnTo>
                    <a:lnTo>
                      <a:pt x="53" y="0"/>
                    </a:lnTo>
                    <a:lnTo>
                      <a:pt x="58" y="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9"/>
              <p:cNvSpPr>
                <a:spLocks/>
              </p:cNvSpPr>
              <p:nvPr/>
            </p:nvSpPr>
            <p:spPr bwMode="auto">
              <a:xfrm>
                <a:off x="652" y="2975"/>
                <a:ext cx="22" cy="32"/>
              </a:xfrm>
              <a:custGeom>
                <a:avLst/>
                <a:gdLst>
                  <a:gd name="T0" fmla="*/ 19 w 37"/>
                  <a:gd name="T1" fmla="*/ 7 h 56"/>
                  <a:gd name="T2" fmla="*/ 14 w 37"/>
                  <a:gd name="T3" fmla="*/ 15 h 56"/>
                  <a:gd name="T4" fmla="*/ 14 w 37"/>
                  <a:gd name="T5" fmla="*/ 26 h 56"/>
                  <a:gd name="T6" fmla="*/ 15 w 37"/>
                  <a:gd name="T7" fmla="*/ 36 h 56"/>
                  <a:gd name="T8" fmla="*/ 18 w 37"/>
                  <a:gd name="T9" fmla="*/ 40 h 56"/>
                  <a:gd name="T10" fmla="*/ 24 w 37"/>
                  <a:gd name="T11" fmla="*/ 32 h 56"/>
                  <a:gd name="T12" fmla="*/ 24 w 37"/>
                  <a:gd name="T13" fmla="*/ 22 h 56"/>
                  <a:gd name="T14" fmla="*/ 27 w 37"/>
                  <a:gd name="T15" fmla="*/ 17 h 56"/>
                  <a:gd name="T16" fmla="*/ 37 w 37"/>
                  <a:gd name="T17" fmla="*/ 25 h 56"/>
                  <a:gd name="T18" fmla="*/ 35 w 37"/>
                  <a:gd name="T19" fmla="*/ 35 h 56"/>
                  <a:gd name="T20" fmla="*/ 29 w 37"/>
                  <a:gd name="T21" fmla="*/ 44 h 56"/>
                  <a:gd name="T22" fmla="*/ 19 w 37"/>
                  <a:gd name="T23" fmla="*/ 53 h 56"/>
                  <a:gd name="T24" fmla="*/ 10 w 37"/>
                  <a:gd name="T25" fmla="*/ 56 h 56"/>
                  <a:gd name="T26" fmla="*/ 2 w 37"/>
                  <a:gd name="T27" fmla="*/ 46 h 56"/>
                  <a:gd name="T28" fmla="*/ 0 w 37"/>
                  <a:gd name="T29" fmla="*/ 35 h 56"/>
                  <a:gd name="T30" fmla="*/ 0 w 37"/>
                  <a:gd name="T31" fmla="*/ 23 h 56"/>
                  <a:gd name="T32" fmla="*/ 1 w 37"/>
                  <a:gd name="T33" fmla="*/ 12 h 56"/>
                  <a:gd name="T34" fmla="*/ 5 w 37"/>
                  <a:gd name="T35" fmla="*/ 6 h 56"/>
                  <a:gd name="T36" fmla="*/ 12 w 37"/>
                  <a:gd name="T37" fmla="*/ 0 h 56"/>
                  <a:gd name="T38" fmla="*/ 18 w 37"/>
                  <a:gd name="T39" fmla="*/ 0 h 56"/>
                  <a:gd name="T40" fmla="*/ 19 w 37"/>
                  <a:gd name="T41"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6">
                    <a:moveTo>
                      <a:pt x="19" y="7"/>
                    </a:moveTo>
                    <a:lnTo>
                      <a:pt x="14" y="15"/>
                    </a:lnTo>
                    <a:lnTo>
                      <a:pt x="14" y="26"/>
                    </a:lnTo>
                    <a:lnTo>
                      <a:pt x="15" y="36"/>
                    </a:lnTo>
                    <a:lnTo>
                      <a:pt x="18" y="40"/>
                    </a:lnTo>
                    <a:lnTo>
                      <a:pt x="24" y="32"/>
                    </a:lnTo>
                    <a:lnTo>
                      <a:pt x="24" y="22"/>
                    </a:lnTo>
                    <a:lnTo>
                      <a:pt x="27" y="17"/>
                    </a:lnTo>
                    <a:lnTo>
                      <a:pt x="37" y="25"/>
                    </a:lnTo>
                    <a:lnTo>
                      <a:pt x="35" y="35"/>
                    </a:lnTo>
                    <a:lnTo>
                      <a:pt x="29" y="44"/>
                    </a:lnTo>
                    <a:lnTo>
                      <a:pt x="19" y="53"/>
                    </a:lnTo>
                    <a:lnTo>
                      <a:pt x="10" y="56"/>
                    </a:lnTo>
                    <a:lnTo>
                      <a:pt x="2" y="46"/>
                    </a:lnTo>
                    <a:lnTo>
                      <a:pt x="0" y="35"/>
                    </a:lnTo>
                    <a:lnTo>
                      <a:pt x="0" y="23"/>
                    </a:lnTo>
                    <a:lnTo>
                      <a:pt x="1" y="12"/>
                    </a:lnTo>
                    <a:lnTo>
                      <a:pt x="5" y="6"/>
                    </a:lnTo>
                    <a:lnTo>
                      <a:pt x="12" y="0"/>
                    </a:lnTo>
                    <a:lnTo>
                      <a:pt x="18" y="0"/>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01"/>
              <p:cNvSpPr>
                <a:spLocks/>
              </p:cNvSpPr>
              <p:nvPr/>
            </p:nvSpPr>
            <p:spPr bwMode="auto">
              <a:xfrm>
                <a:off x="685" y="2996"/>
                <a:ext cx="104" cy="173"/>
              </a:xfrm>
              <a:custGeom>
                <a:avLst/>
                <a:gdLst>
                  <a:gd name="T0" fmla="*/ 164 w 177"/>
                  <a:gd name="T1" fmla="*/ 13 h 307"/>
                  <a:gd name="T2" fmla="*/ 166 w 177"/>
                  <a:gd name="T3" fmla="*/ 34 h 307"/>
                  <a:gd name="T4" fmla="*/ 158 w 177"/>
                  <a:gd name="T5" fmla="*/ 48 h 307"/>
                  <a:gd name="T6" fmla="*/ 163 w 177"/>
                  <a:gd name="T7" fmla="*/ 60 h 307"/>
                  <a:gd name="T8" fmla="*/ 177 w 177"/>
                  <a:gd name="T9" fmla="*/ 85 h 307"/>
                  <a:gd name="T10" fmla="*/ 168 w 177"/>
                  <a:gd name="T11" fmla="*/ 135 h 307"/>
                  <a:gd name="T12" fmla="*/ 151 w 177"/>
                  <a:gd name="T13" fmla="*/ 165 h 307"/>
                  <a:gd name="T14" fmla="*/ 138 w 177"/>
                  <a:gd name="T15" fmla="*/ 178 h 307"/>
                  <a:gd name="T16" fmla="*/ 121 w 177"/>
                  <a:gd name="T17" fmla="*/ 185 h 307"/>
                  <a:gd name="T18" fmla="*/ 96 w 177"/>
                  <a:gd name="T19" fmla="*/ 189 h 307"/>
                  <a:gd name="T20" fmla="*/ 79 w 177"/>
                  <a:gd name="T21" fmla="*/ 196 h 307"/>
                  <a:gd name="T22" fmla="*/ 83 w 177"/>
                  <a:gd name="T23" fmla="*/ 199 h 307"/>
                  <a:gd name="T24" fmla="*/ 111 w 177"/>
                  <a:gd name="T25" fmla="*/ 208 h 307"/>
                  <a:gd name="T26" fmla="*/ 113 w 177"/>
                  <a:gd name="T27" fmla="*/ 242 h 307"/>
                  <a:gd name="T28" fmla="*/ 126 w 177"/>
                  <a:gd name="T29" fmla="*/ 267 h 307"/>
                  <a:gd name="T30" fmla="*/ 126 w 177"/>
                  <a:gd name="T31" fmla="*/ 245 h 307"/>
                  <a:gd name="T32" fmla="*/ 126 w 177"/>
                  <a:gd name="T33" fmla="*/ 208 h 307"/>
                  <a:gd name="T34" fmla="*/ 147 w 177"/>
                  <a:gd name="T35" fmla="*/ 243 h 307"/>
                  <a:gd name="T36" fmla="*/ 146 w 177"/>
                  <a:gd name="T37" fmla="*/ 293 h 307"/>
                  <a:gd name="T38" fmla="*/ 133 w 177"/>
                  <a:gd name="T39" fmla="*/ 300 h 307"/>
                  <a:gd name="T40" fmla="*/ 119 w 177"/>
                  <a:gd name="T41" fmla="*/ 304 h 307"/>
                  <a:gd name="T42" fmla="*/ 103 w 177"/>
                  <a:gd name="T43" fmla="*/ 307 h 307"/>
                  <a:gd name="T44" fmla="*/ 87 w 177"/>
                  <a:gd name="T45" fmla="*/ 306 h 307"/>
                  <a:gd name="T46" fmla="*/ 76 w 177"/>
                  <a:gd name="T47" fmla="*/ 279 h 307"/>
                  <a:gd name="T48" fmla="*/ 66 w 177"/>
                  <a:gd name="T49" fmla="*/ 249 h 307"/>
                  <a:gd name="T50" fmla="*/ 55 w 177"/>
                  <a:gd name="T51" fmla="*/ 223 h 307"/>
                  <a:gd name="T52" fmla="*/ 36 w 177"/>
                  <a:gd name="T53" fmla="*/ 202 h 307"/>
                  <a:gd name="T54" fmla="*/ 33 w 177"/>
                  <a:gd name="T55" fmla="*/ 176 h 307"/>
                  <a:gd name="T56" fmla="*/ 43 w 177"/>
                  <a:gd name="T57" fmla="*/ 151 h 307"/>
                  <a:gd name="T58" fmla="*/ 45 w 177"/>
                  <a:gd name="T59" fmla="*/ 129 h 307"/>
                  <a:gd name="T60" fmla="*/ 33 w 177"/>
                  <a:gd name="T61" fmla="*/ 114 h 307"/>
                  <a:gd name="T62" fmla="*/ 16 w 177"/>
                  <a:gd name="T63" fmla="*/ 104 h 307"/>
                  <a:gd name="T64" fmla="*/ 0 w 177"/>
                  <a:gd name="T65" fmla="*/ 92 h 307"/>
                  <a:gd name="T66" fmla="*/ 6 w 177"/>
                  <a:gd name="T67" fmla="*/ 75 h 307"/>
                  <a:gd name="T68" fmla="*/ 19 w 177"/>
                  <a:gd name="T69" fmla="*/ 63 h 307"/>
                  <a:gd name="T70" fmla="*/ 33 w 177"/>
                  <a:gd name="T71" fmla="*/ 50 h 307"/>
                  <a:gd name="T72" fmla="*/ 43 w 177"/>
                  <a:gd name="T73" fmla="*/ 33 h 307"/>
                  <a:gd name="T74" fmla="*/ 67 w 177"/>
                  <a:gd name="T75" fmla="*/ 7 h 307"/>
                  <a:gd name="T76" fmla="*/ 94 w 177"/>
                  <a:gd name="T77" fmla="*/ 6 h 307"/>
                  <a:gd name="T78" fmla="*/ 123 w 177"/>
                  <a:gd name="T79" fmla="*/ 1 h 307"/>
                  <a:gd name="T80" fmla="*/ 150 w 177"/>
                  <a:gd name="T8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307">
                    <a:moveTo>
                      <a:pt x="163" y="3"/>
                    </a:moveTo>
                    <a:lnTo>
                      <a:pt x="164" y="13"/>
                    </a:lnTo>
                    <a:lnTo>
                      <a:pt x="167" y="24"/>
                    </a:lnTo>
                    <a:lnTo>
                      <a:pt x="166" y="34"/>
                    </a:lnTo>
                    <a:lnTo>
                      <a:pt x="158" y="41"/>
                    </a:lnTo>
                    <a:lnTo>
                      <a:pt x="158" y="48"/>
                    </a:lnTo>
                    <a:lnTo>
                      <a:pt x="160" y="55"/>
                    </a:lnTo>
                    <a:lnTo>
                      <a:pt x="163" y="60"/>
                    </a:lnTo>
                    <a:lnTo>
                      <a:pt x="170" y="63"/>
                    </a:lnTo>
                    <a:lnTo>
                      <a:pt x="177" y="85"/>
                    </a:lnTo>
                    <a:lnTo>
                      <a:pt x="175" y="111"/>
                    </a:lnTo>
                    <a:lnTo>
                      <a:pt x="168" y="135"/>
                    </a:lnTo>
                    <a:lnTo>
                      <a:pt x="158" y="156"/>
                    </a:lnTo>
                    <a:lnTo>
                      <a:pt x="151" y="165"/>
                    </a:lnTo>
                    <a:lnTo>
                      <a:pt x="144" y="172"/>
                    </a:lnTo>
                    <a:lnTo>
                      <a:pt x="138" y="178"/>
                    </a:lnTo>
                    <a:lnTo>
                      <a:pt x="130" y="182"/>
                    </a:lnTo>
                    <a:lnTo>
                      <a:pt x="121" y="185"/>
                    </a:lnTo>
                    <a:lnTo>
                      <a:pt x="110" y="186"/>
                    </a:lnTo>
                    <a:lnTo>
                      <a:pt x="96" y="189"/>
                    </a:lnTo>
                    <a:lnTo>
                      <a:pt x="79" y="191"/>
                    </a:lnTo>
                    <a:lnTo>
                      <a:pt x="79" y="196"/>
                    </a:lnTo>
                    <a:lnTo>
                      <a:pt x="80" y="198"/>
                    </a:lnTo>
                    <a:lnTo>
                      <a:pt x="83" y="199"/>
                    </a:lnTo>
                    <a:lnTo>
                      <a:pt x="87" y="202"/>
                    </a:lnTo>
                    <a:lnTo>
                      <a:pt x="111" y="208"/>
                    </a:lnTo>
                    <a:lnTo>
                      <a:pt x="111" y="225"/>
                    </a:lnTo>
                    <a:lnTo>
                      <a:pt x="113" y="242"/>
                    </a:lnTo>
                    <a:lnTo>
                      <a:pt x="119" y="256"/>
                    </a:lnTo>
                    <a:lnTo>
                      <a:pt x="126" y="267"/>
                    </a:lnTo>
                    <a:lnTo>
                      <a:pt x="127" y="260"/>
                    </a:lnTo>
                    <a:lnTo>
                      <a:pt x="126" y="245"/>
                    </a:lnTo>
                    <a:lnTo>
                      <a:pt x="124" y="225"/>
                    </a:lnTo>
                    <a:lnTo>
                      <a:pt x="126" y="208"/>
                    </a:lnTo>
                    <a:lnTo>
                      <a:pt x="138" y="223"/>
                    </a:lnTo>
                    <a:lnTo>
                      <a:pt x="147" y="243"/>
                    </a:lnTo>
                    <a:lnTo>
                      <a:pt x="150" y="267"/>
                    </a:lnTo>
                    <a:lnTo>
                      <a:pt x="146" y="293"/>
                    </a:lnTo>
                    <a:lnTo>
                      <a:pt x="138" y="297"/>
                    </a:lnTo>
                    <a:lnTo>
                      <a:pt x="133" y="300"/>
                    </a:lnTo>
                    <a:lnTo>
                      <a:pt x="126" y="303"/>
                    </a:lnTo>
                    <a:lnTo>
                      <a:pt x="119" y="304"/>
                    </a:lnTo>
                    <a:lnTo>
                      <a:pt x="110" y="306"/>
                    </a:lnTo>
                    <a:lnTo>
                      <a:pt x="103" y="307"/>
                    </a:lnTo>
                    <a:lnTo>
                      <a:pt x="96" y="307"/>
                    </a:lnTo>
                    <a:lnTo>
                      <a:pt x="87" y="306"/>
                    </a:lnTo>
                    <a:lnTo>
                      <a:pt x="80" y="293"/>
                    </a:lnTo>
                    <a:lnTo>
                      <a:pt x="76" y="279"/>
                    </a:lnTo>
                    <a:lnTo>
                      <a:pt x="72" y="265"/>
                    </a:lnTo>
                    <a:lnTo>
                      <a:pt x="66" y="249"/>
                    </a:lnTo>
                    <a:lnTo>
                      <a:pt x="62" y="236"/>
                    </a:lnTo>
                    <a:lnTo>
                      <a:pt x="55" y="223"/>
                    </a:lnTo>
                    <a:lnTo>
                      <a:pt x="47" y="212"/>
                    </a:lnTo>
                    <a:lnTo>
                      <a:pt x="36" y="202"/>
                    </a:lnTo>
                    <a:lnTo>
                      <a:pt x="36" y="188"/>
                    </a:lnTo>
                    <a:lnTo>
                      <a:pt x="33" y="176"/>
                    </a:lnTo>
                    <a:lnTo>
                      <a:pt x="32" y="164"/>
                    </a:lnTo>
                    <a:lnTo>
                      <a:pt x="43" y="151"/>
                    </a:lnTo>
                    <a:lnTo>
                      <a:pt x="46" y="141"/>
                    </a:lnTo>
                    <a:lnTo>
                      <a:pt x="45" y="129"/>
                    </a:lnTo>
                    <a:lnTo>
                      <a:pt x="40" y="121"/>
                    </a:lnTo>
                    <a:lnTo>
                      <a:pt x="33" y="114"/>
                    </a:lnTo>
                    <a:lnTo>
                      <a:pt x="26" y="105"/>
                    </a:lnTo>
                    <a:lnTo>
                      <a:pt x="16" y="104"/>
                    </a:lnTo>
                    <a:lnTo>
                      <a:pt x="8" y="101"/>
                    </a:lnTo>
                    <a:lnTo>
                      <a:pt x="0" y="92"/>
                    </a:lnTo>
                    <a:lnTo>
                      <a:pt x="2" y="84"/>
                    </a:lnTo>
                    <a:lnTo>
                      <a:pt x="6" y="75"/>
                    </a:lnTo>
                    <a:lnTo>
                      <a:pt x="12" y="70"/>
                    </a:lnTo>
                    <a:lnTo>
                      <a:pt x="19" y="63"/>
                    </a:lnTo>
                    <a:lnTo>
                      <a:pt x="26" y="55"/>
                    </a:lnTo>
                    <a:lnTo>
                      <a:pt x="33" y="50"/>
                    </a:lnTo>
                    <a:lnTo>
                      <a:pt x="39" y="41"/>
                    </a:lnTo>
                    <a:lnTo>
                      <a:pt x="43" y="33"/>
                    </a:lnTo>
                    <a:lnTo>
                      <a:pt x="53" y="3"/>
                    </a:lnTo>
                    <a:lnTo>
                      <a:pt x="67" y="7"/>
                    </a:lnTo>
                    <a:lnTo>
                      <a:pt x="80" y="7"/>
                    </a:lnTo>
                    <a:lnTo>
                      <a:pt x="94" y="6"/>
                    </a:lnTo>
                    <a:lnTo>
                      <a:pt x="109" y="3"/>
                    </a:lnTo>
                    <a:lnTo>
                      <a:pt x="123" y="1"/>
                    </a:lnTo>
                    <a:lnTo>
                      <a:pt x="136" y="0"/>
                    </a:lnTo>
                    <a:lnTo>
                      <a:pt x="150" y="0"/>
                    </a:lnTo>
                    <a:lnTo>
                      <a:pt x="163" y="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02"/>
              <p:cNvSpPr>
                <a:spLocks/>
              </p:cNvSpPr>
              <p:nvPr/>
            </p:nvSpPr>
            <p:spPr bwMode="auto">
              <a:xfrm>
                <a:off x="734" y="3026"/>
                <a:ext cx="21" cy="8"/>
              </a:xfrm>
              <a:custGeom>
                <a:avLst/>
                <a:gdLst>
                  <a:gd name="T0" fmla="*/ 37 w 37"/>
                  <a:gd name="T1" fmla="*/ 0 h 14"/>
                  <a:gd name="T2" fmla="*/ 37 w 37"/>
                  <a:gd name="T3" fmla="*/ 6 h 14"/>
                  <a:gd name="T4" fmla="*/ 31 w 37"/>
                  <a:gd name="T5" fmla="*/ 9 h 14"/>
                  <a:gd name="T6" fmla="*/ 26 w 37"/>
                  <a:gd name="T7" fmla="*/ 10 h 14"/>
                  <a:gd name="T8" fmla="*/ 21 w 37"/>
                  <a:gd name="T9" fmla="*/ 14 h 14"/>
                  <a:gd name="T10" fmla="*/ 16 w 37"/>
                  <a:gd name="T11" fmla="*/ 14 h 14"/>
                  <a:gd name="T12" fmla="*/ 10 w 37"/>
                  <a:gd name="T13" fmla="*/ 14 h 14"/>
                  <a:gd name="T14" fmla="*/ 4 w 37"/>
                  <a:gd name="T15" fmla="*/ 13 h 14"/>
                  <a:gd name="T16" fmla="*/ 0 w 37"/>
                  <a:gd name="T17" fmla="*/ 10 h 14"/>
                  <a:gd name="T18" fmla="*/ 6 w 37"/>
                  <a:gd name="T19" fmla="*/ 3 h 14"/>
                  <a:gd name="T20" fmla="*/ 16 w 37"/>
                  <a:gd name="T21" fmla="*/ 0 h 14"/>
                  <a:gd name="T22" fmla="*/ 27 w 37"/>
                  <a:gd name="T23" fmla="*/ 0 h 14"/>
                  <a:gd name="T24" fmla="*/ 37 w 37"/>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4">
                    <a:moveTo>
                      <a:pt x="37" y="0"/>
                    </a:moveTo>
                    <a:lnTo>
                      <a:pt x="37" y="6"/>
                    </a:lnTo>
                    <a:lnTo>
                      <a:pt x="31" y="9"/>
                    </a:lnTo>
                    <a:lnTo>
                      <a:pt x="26" y="10"/>
                    </a:lnTo>
                    <a:lnTo>
                      <a:pt x="21" y="14"/>
                    </a:lnTo>
                    <a:lnTo>
                      <a:pt x="16" y="14"/>
                    </a:lnTo>
                    <a:lnTo>
                      <a:pt x="10" y="14"/>
                    </a:lnTo>
                    <a:lnTo>
                      <a:pt x="4" y="13"/>
                    </a:lnTo>
                    <a:lnTo>
                      <a:pt x="0" y="10"/>
                    </a:lnTo>
                    <a:lnTo>
                      <a:pt x="6" y="3"/>
                    </a:lnTo>
                    <a:lnTo>
                      <a:pt x="16" y="0"/>
                    </a:lnTo>
                    <a:lnTo>
                      <a:pt x="27" y="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03"/>
              <p:cNvSpPr>
                <a:spLocks/>
              </p:cNvSpPr>
              <p:nvPr/>
            </p:nvSpPr>
            <p:spPr bwMode="auto">
              <a:xfrm>
                <a:off x="768" y="3025"/>
                <a:ext cx="9" cy="37"/>
              </a:xfrm>
              <a:custGeom>
                <a:avLst/>
                <a:gdLst>
                  <a:gd name="T0" fmla="*/ 15 w 15"/>
                  <a:gd name="T1" fmla="*/ 64 h 67"/>
                  <a:gd name="T2" fmla="*/ 13 w 15"/>
                  <a:gd name="T3" fmla="*/ 67 h 67"/>
                  <a:gd name="T4" fmla="*/ 9 w 15"/>
                  <a:gd name="T5" fmla="*/ 67 h 67"/>
                  <a:gd name="T6" fmla="*/ 5 w 15"/>
                  <a:gd name="T7" fmla="*/ 66 h 67"/>
                  <a:gd name="T8" fmla="*/ 0 w 15"/>
                  <a:gd name="T9" fmla="*/ 63 h 67"/>
                  <a:gd name="T10" fmla="*/ 0 w 15"/>
                  <a:gd name="T11" fmla="*/ 46 h 67"/>
                  <a:gd name="T12" fmla="*/ 0 w 15"/>
                  <a:gd name="T13" fmla="*/ 29 h 67"/>
                  <a:gd name="T14" fmla="*/ 2 w 15"/>
                  <a:gd name="T15" fmla="*/ 13 h 67"/>
                  <a:gd name="T16" fmla="*/ 9 w 15"/>
                  <a:gd name="T17" fmla="*/ 0 h 67"/>
                  <a:gd name="T18" fmla="*/ 10 w 15"/>
                  <a:gd name="T19" fmla="*/ 16 h 67"/>
                  <a:gd name="T20" fmla="*/ 10 w 15"/>
                  <a:gd name="T21" fmla="*/ 31 h 67"/>
                  <a:gd name="T22" fmla="*/ 10 w 15"/>
                  <a:gd name="T23" fmla="*/ 49 h 67"/>
                  <a:gd name="T24" fmla="*/ 15 w 15"/>
                  <a:gd name="T25" fmla="*/ 6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67">
                    <a:moveTo>
                      <a:pt x="15" y="64"/>
                    </a:moveTo>
                    <a:lnTo>
                      <a:pt x="13" y="67"/>
                    </a:lnTo>
                    <a:lnTo>
                      <a:pt x="9" y="67"/>
                    </a:lnTo>
                    <a:lnTo>
                      <a:pt x="5" y="66"/>
                    </a:lnTo>
                    <a:lnTo>
                      <a:pt x="0" y="63"/>
                    </a:lnTo>
                    <a:lnTo>
                      <a:pt x="0" y="46"/>
                    </a:lnTo>
                    <a:lnTo>
                      <a:pt x="0" y="29"/>
                    </a:lnTo>
                    <a:lnTo>
                      <a:pt x="2" y="13"/>
                    </a:lnTo>
                    <a:lnTo>
                      <a:pt x="9" y="0"/>
                    </a:lnTo>
                    <a:lnTo>
                      <a:pt x="10" y="16"/>
                    </a:lnTo>
                    <a:lnTo>
                      <a:pt x="10" y="31"/>
                    </a:lnTo>
                    <a:lnTo>
                      <a:pt x="10" y="49"/>
                    </a:lnTo>
                    <a:lnTo>
                      <a:pt x="15"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10"/>
              <p:cNvSpPr>
                <a:spLocks/>
              </p:cNvSpPr>
              <p:nvPr/>
            </p:nvSpPr>
            <p:spPr bwMode="auto">
              <a:xfrm>
                <a:off x="691" y="3064"/>
                <a:ext cx="13" cy="18"/>
              </a:xfrm>
              <a:custGeom>
                <a:avLst/>
                <a:gdLst>
                  <a:gd name="T0" fmla="*/ 22 w 23"/>
                  <a:gd name="T1" fmla="*/ 23 h 31"/>
                  <a:gd name="T2" fmla="*/ 19 w 23"/>
                  <a:gd name="T3" fmla="*/ 25 h 31"/>
                  <a:gd name="T4" fmla="*/ 15 w 23"/>
                  <a:gd name="T5" fmla="*/ 28 h 31"/>
                  <a:gd name="T6" fmla="*/ 9 w 23"/>
                  <a:gd name="T7" fmla="*/ 30 h 31"/>
                  <a:gd name="T8" fmla="*/ 3 w 23"/>
                  <a:gd name="T9" fmla="*/ 31 h 31"/>
                  <a:gd name="T10" fmla="*/ 2 w 23"/>
                  <a:gd name="T11" fmla="*/ 23 h 31"/>
                  <a:gd name="T12" fmla="*/ 0 w 23"/>
                  <a:gd name="T13" fmla="*/ 14 h 31"/>
                  <a:gd name="T14" fmla="*/ 2 w 23"/>
                  <a:gd name="T15" fmla="*/ 7 h 31"/>
                  <a:gd name="T16" fmla="*/ 8 w 23"/>
                  <a:gd name="T17" fmla="*/ 0 h 31"/>
                  <a:gd name="T18" fmla="*/ 15 w 23"/>
                  <a:gd name="T19" fmla="*/ 4 h 31"/>
                  <a:gd name="T20" fmla="*/ 20 w 23"/>
                  <a:gd name="T21" fmla="*/ 10 h 31"/>
                  <a:gd name="T22" fmla="*/ 23 w 23"/>
                  <a:gd name="T23" fmla="*/ 16 h 31"/>
                  <a:gd name="T24" fmla="*/ 22 w 23"/>
                  <a:gd name="T25"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1">
                    <a:moveTo>
                      <a:pt x="22" y="23"/>
                    </a:moveTo>
                    <a:lnTo>
                      <a:pt x="19" y="25"/>
                    </a:lnTo>
                    <a:lnTo>
                      <a:pt x="15" y="28"/>
                    </a:lnTo>
                    <a:lnTo>
                      <a:pt x="9" y="30"/>
                    </a:lnTo>
                    <a:lnTo>
                      <a:pt x="3" y="31"/>
                    </a:lnTo>
                    <a:lnTo>
                      <a:pt x="2" y="23"/>
                    </a:lnTo>
                    <a:lnTo>
                      <a:pt x="0" y="14"/>
                    </a:lnTo>
                    <a:lnTo>
                      <a:pt x="2" y="7"/>
                    </a:lnTo>
                    <a:lnTo>
                      <a:pt x="8" y="0"/>
                    </a:lnTo>
                    <a:lnTo>
                      <a:pt x="15" y="4"/>
                    </a:lnTo>
                    <a:lnTo>
                      <a:pt x="20" y="10"/>
                    </a:lnTo>
                    <a:lnTo>
                      <a:pt x="23" y="16"/>
                    </a:lnTo>
                    <a:lnTo>
                      <a:pt x="2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13"/>
              <p:cNvSpPr>
                <a:spLocks/>
              </p:cNvSpPr>
              <p:nvPr/>
            </p:nvSpPr>
            <p:spPr bwMode="auto">
              <a:xfrm>
                <a:off x="769" y="3104"/>
                <a:ext cx="287" cy="395"/>
              </a:xfrm>
              <a:custGeom>
                <a:avLst/>
                <a:gdLst>
                  <a:gd name="T0" fmla="*/ 151 w 489"/>
                  <a:gd name="T1" fmla="*/ 66 h 700"/>
                  <a:gd name="T2" fmla="*/ 151 w 489"/>
                  <a:gd name="T3" fmla="*/ 57 h 700"/>
                  <a:gd name="T4" fmla="*/ 146 w 489"/>
                  <a:gd name="T5" fmla="*/ 48 h 700"/>
                  <a:gd name="T6" fmla="*/ 139 w 489"/>
                  <a:gd name="T7" fmla="*/ 39 h 700"/>
                  <a:gd name="T8" fmla="*/ 163 w 489"/>
                  <a:gd name="T9" fmla="*/ 37 h 700"/>
                  <a:gd name="T10" fmla="*/ 215 w 489"/>
                  <a:gd name="T11" fmla="*/ 41 h 700"/>
                  <a:gd name="T12" fmla="*/ 266 w 489"/>
                  <a:gd name="T13" fmla="*/ 41 h 700"/>
                  <a:gd name="T14" fmla="*/ 314 w 489"/>
                  <a:gd name="T15" fmla="*/ 35 h 700"/>
                  <a:gd name="T16" fmla="*/ 355 w 489"/>
                  <a:gd name="T17" fmla="*/ 31 h 700"/>
                  <a:gd name="T18" fmla="*/ 394 w 489"/>
                  <a:gd name="T19" fmla="*/ 31 h 700"/>
                  <a:gd name="T20" fmla="*/ 434 w 489"/>
                  <a:gd name="T21" fmla="*/ 31 h 700"/>
                  <a:gd name="T22" fmla="*/ 472 w 489"/>
                  <a:gd name="T23" fmla="*/ 31 h 700"/>
                  <a:gd name="T24" fmla="*/ 481 w 489"/>
                  <a:gd name="T25" fmla="*/ 48 h 700"/>
                  <a:gd name="T26" fmla="*/ 475 w 489"/>
                  <a:gd name="T27" fmla="*/ 86 h 700"/>
                  <a:gd name="T28" fmla="*/ 461 w 489"/>
                  <a:gd name="T29" fmla="*/ 109 h 700"/>
                  <a:gd name="T30" fmla="*/ 431 w 489"/>
                  <a:gd name="T31" fmla="*/ 113 h 700"/>
                  <a:gd name="T32" fmla="*/ 399 w 489"/>
                  <a:gd name="T33" fmla="*/ 115 h 700"/>
                  <a:gd name="T34" fmla="*/ 368 w 489"/>
                  <a:gd name="T35" fmla="*/ 116 h 700"/>
                  <a:gd name="T36" fmla="*/ 330 w 489"/>
                  <a:gd name="T37" fmla="*/ 123 h 700"/>
                  <a:gd name="T38" fmla="*/ 281 w 489"/>
                  <a:gd name="T39" fmla="*/ 135 h 700"/>
                  <a:gd name="T40" fmla="*/ 236 w 489"/>
                  <a:gd name="T41" fmla="*/ 150 h 700"/>
                  <a:gd name="T42" fmla="*/ 190 w 489"/>
                  <a:gd name="T43" fmla="*/ 169 h 700"/>
                  <a:gd name="T44" fmla="*/ 163 w 489"/>
                  <a:gd name="T45" fmla="*/ 163 h 700"/>
                  <a:gd name="T46" fmla="*/ 148 w 489"/>
                  <a:gd name="T47" fmla="*/ 136 h 700"/>
                  <a:gd name="T48" fmla="*/ 128 w 489"/>
                  <a:gd name="T49" fmla="*/ 140 h 700"/>
                  <a:gd name="T50" fmla="*/ 136 w 489"/>
                  <a:gd name="T51" fmla="*/ 166 h 700"/>
                  <a:gd name="T52" fmla="*/ 135 w 489"/>
                  <a:gd name="T53" fmla="*/ 250 h 700"/>
                  <a:gd name="T54" fmla="*/ 118 w 489"/>
                  <a:gd name="T55" fmla="*/ 475 h 700"/>
                  <a:gd name="T56" fmla="*/ 139 w 489"/>
                  <a:gd name="T57" fmla="*/ 617 h 700"/>
                  <a:gd name="T58" fmla="*/ 141 w 489"/>
                  <a:gd name="T59" fmla="*/ 690 h 700"/>
                  <a:gd name="T60" fmla="*/ 111 w 489"/>
                  <a:gd name="T61" fmla="*/ 697 h 700"/>
                  <a:gd name="T62" fmla="*/ 79 w 489"/>
                  <a:gd name="T63" fmla="*/ 700 h 700"/>
                  <a:gd name="T64" fmla="*/ 44 w 489"/>
                  <a:gd name="T65" fmla="*/ 694 h 700"/>
                  <a:gd name="T66" fmla="*/ 20 w 489"/>
                  <a:gd name="T67" fmla="*/ 532 h 700"/>
                  <a:gd name="T68" fmla="*/ 0 w 489"/>
                  <a:gd name="T69" fmla="*/ 338 h 700"/>
                  <a:gd name="T70" fmla="*/ 13 w 489"/>
                  <a:gd name="T71" fmla="*/ 256 h 700"/>
                  <a:gd name="T72" fmla="*/ 28 w 489"/>
                  <a:gd name="T73" fmla="*/ 162 h 700"/>
                  <a:gd name="T74" fmla="*/ 31 w 489"/>
                  <a:gd name="T75" fmla="*/ 51 h 700"/>
                  <a:gd name="T76" fmla="*/ 37 w 489"/>
                  <a:gd name="T77" fmla="*/ 4 h 700"/>
                  <a:gd name="T78" fmla="*/ 69 w 489"/>
                  <a:gd name="T79" fmla="*/ 17 h 700"/>
                  <a:gd name="T80" fmla="*/ 102 w 489"/>
                  <a:gd name="T81" fmla="*/ 35 h 700"/>
                  <a:gd name="T82" fmla="*/ 132 w 489"/>
                  <a:gd name="T83" fmla="*/ 5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9" h="700">
                    <a:moveTo>
                      <a:pt x="146" y="71"/>
                    </a:moveTo>
                    <a:lnTo>
                      <a:pt x="151" y="66"/>
                    </a:lnTo>
                    <a:lnTo>
                      <a:pt x="152" y="62"/>
                    </a:lnTo>
                    <a:lnTo>
                      <a:pt x="151" y="57"/>
                    </a:lnTo>
                    <a:lnTo>
                      <a:pt x="149" y="51"/>
                    </a:lnTo>
                    <a:lnTo>
                      <a:pt x="146" y="48"/>
                    </a:lnTo>
                    <a:lnTo>
                      <a:pt x="143" y="44"/>
                    </a:lnTo>
                    <a:lnTo>
                      <a:pt x="139" y="39"/>
                    </a:lnTo>
                    <a:lnTo>
                      <a:pt x="138" y="35"/>
                    </a:lnTo>
                    <a:lnTo>
                      <a:pt x="163" y="37"/>
                    </a:lnTo>
                    <a:lnTo>
                      <a:pt x="189" y="39"/>
                    </a:lnTo>
                    <a:lnTo>
                      <a:pt x="215" y="41"/>
                    </a:lnTo>
                    <a:lnTo>
                      <a:pt x="240" y="41"/>
                    </a:lnTo>
                    <a:lnTo>
                      <a:pt x="266" y="41"/>
                    </a:lnTo>
                    <a:lnTo>
                      <a:pt x="290" y="38"/>
                    </a:lnTo>
                    <a:lnTo>
                      <a:pt x="314" y="35"/>
                    </a:lnTo>
                    <a:lnTo>
                      <a:pt x="337" y="29"/>
                    </a:lnTo>
                    <a:lnTo>
                      <a:pt x="355" y="31"/>
                    </a:lnTo>
                    <a:lnTo>
                      <a:pt x="374" y="31"/>
                    </a:lnTo>
                    <a:lnTo>
                      <a:pt x="394" y="31"/>
                    </a:lnTo>
                    <a:lnTo>
                      <a:pt x="414" y="31"/>
                    </a:lnTo>
                    <a:lnTo>
                      <a:pt x="434" y="31"/>
                    </a:lnTo>
                    <a:lnTo>
                      <a:pt x="452" y="31"/>
                    </a:lnTo>
                    <a:lnTo>
                      <a:pt x="472" y="31"/>
                    </a:lnTo>
                    <a:lnTo>
                      <a:pt x="489" y="31"/>
                    </a:lnTo>
                    <a:lnTo>
                      <a:pt x="481" y="48"/>
                    </a:lnTo>
                    <a:lnTo>
                      <a:pt x="476" y="66"/>
                    </a:lnTo>
                    <a:lnTo>
                      <a:pt x="475" y="86"/>
                    </a:lnTo>
                    <a:lnTo>
                      <a:pt x="475" y="105"/>
                    </a:lnTo>
                    <a:lnTo>
                      <a:pt x="461" y="109"/>
                    </a:lnTo>
                    <a:lnTo>
                      <a:pt x="446" y="112"/>
                    </a:lnTo>
                    <a:lnTo>
                      <a:pt x="431" y="113"/>
                    </a:lnTo>
                    <a:lnTo>
                      <a:pt x="415" y="113"/>
                    </a:lnTo>
                    <a:lnTo>
                      <a:pt x="399" y="115"/>
                    </a:lnTo>
                    <a:lnTo>
                      <a:pt x="384" y="115"/>
                    </a:lnTo>
                    <a:lnTo>
                      <a:pt x="368" y="116"/>
                    </a:lnTo>
                    <a:lnTo>
                      <a:pt x="354" y="119"/>
                    </a:lnTo>
                    <a:lnTo>
                      <a:pt x="330" y="123"/>
                    </a:lnTo>
                    <a:lnTo>
                      <a:pt x="306" y="129"/>
                    </a:lnTo>
                    <a:lnTo>
                      <a:pt x="281" y="135"/>
                    </a:lnTo>
                    <a:lnTo>
                      <a:pt x="259" y="142"/>
                    </a:lnTo>
                    <a:lnTo>
                      <a:pt x="236" y="150"/>
                    </a:lnTo>
                    <a:lnTo>
                      <a:pt x="213" y="160"/>
                    </a:lnTo>
                    <a:lnTo>
                      <a:pt x="190" y="169"/>
                    </a:lnTo>
                    <a:lnTo>
                      <a:pt x="168" y="179"/>
                    </a:lnTo>
                    <a:lnTo>
                      <a:pt x="163" y="163"/>
                    </a:lnTo>
                    <a:lnTo>
                      <a:pt x="156" y="149"/>
                    </a:lnTo>
                    <a:lnTo>
                      <a:pt x="148" y="136"/>
                    </a:lnTo>
                    <a:lnTo>
                      <a:pt x="132" y="129"/>
                    </a:lnTo>
                    <a:lnTo>
                      <a:pt x="128" y="140"/>
                    </a:lnTo>
                    <a:lnTo>
                      <a:pt x="131" y="153"/>
                    </a:lnTo>
                    <a:lnTo>
                      <a:pt x="136" y="166"/>
                    </a:lnTo>
                    <a:lnTo>
                      <a:pt x="136" y="180"/>
                    </a:lnTo>
                    <a:lnTo>
                      <a:pt x="135" y="250"/>
                    </a:lnTo>
                    <a:lnTo>
                      <a:pt x="116" y="399"/>
                    </a:lnTo>
                    <a:lnTo>
                      <a:pt x="118" y="475"/>
                    </a:lnTo>
                    <a:lnTo>
                      <a:pt x="126" y="546"/>
                    </a:lnTo>
                    <a:lnTo>
                      <a:pt x="139" y="617"/>
                    </a:lnTo>
                    <a:lnTo>
                      <a:pt x="155" y="685"/>
                    </a:lnTo>
                    <a:lnTo>
                      <a:pt x="141" y="690"/>
                    </a:lnTo>
                    <a:lnTo>
                      <a:pt x="125" y="693"/>
                    </a:lnTo>
                    <a:lnTo>
                      <a:pt x="111" y="697"/>
                    </a:lnTo>
                    <a:lnTo>
                      <a:pt x="95" y="700"/>
                    </a:lnTo>
                    <a:lnTo>
                      <a:pt x="79" y="700"/>
                    </a:lnTo>
                    <a:lnTo>
                      <a:pt x="62" y="698"/>
                    </a:lnTo>
                    <a:lnTo>
                      <a:pt x="44" y="694"/>
                    </a:lnTo>
                    <a:lnTo>
                      <a:pt x="24" y="685"/>
                    </a:lnTo>
                    <a:lnTo>
                      <a:pt x="20" y="532"/>
                    </a:lnTo>
                    <a:lnTo>
                      <a:pt x="3" y="379"/>
                    </a:lnTo>
                    <a:lnTo>
                      <a:pt x="0" y="338"/>
                    </a:lnTo>
                    <a:lnTo>
                      <a:pt x="4" y="297"/>
                    </a:lnTo>
                    <a:lnTo>
                      <a:pt x="13" y="256"/>
                    </a:lnTo>
                    <a:lnTo>
                      <a:pt x="18" y="214"/>
                    </a:lnTo>
                    <a:lnTo>
                      <a:pt x="28" y="162"/>
                    </a:lnTo>
                    <a:lnTo>
                      <a:pt x="32" y="106"/>
                    </a:lnTo>
                    <a:lnTo>
                      <a:pt x="31" y="51"/>
                    </a:lnTo>
                    <a:lnTo>
                      <a:pt x="18" y="0"/>
                    </a:lnTo>
                    <a:lnTo>
                      <a:pt x="37" y="4"/>
                    </a:lnTo>
                    <a:lnTo>
                      <a:pt x="54" y="10"/>
                    </a:lnTo>
                    <a:lnTo>
                      <a:pt x="69" y="17"/>
                    </a:lnTo>
                    <a:lnTo>
                      <a:pt x="87" y="25"/>
                    </a:lnTo>
                    <a:lnTo>
                      <a:pt x="102" y="35"/>
                    </a:lnTo>
                    <a:lnTo>
                      <a:pt x="116" y="47"/>
                    </a:lnTo>
                    <a:lnTo>
                      <a:pt x="132" y="58"/>
                    </a:lnTo>
                    <a:lnTo>
                      <a:pt x="146" y="71"/>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114"/>
              <p:cNvSpPr>
                <a:spLocks/>
              </p:cNvSpPr>
              <p:nvPr/>
            </p:nvSpPr>
            <p:spPr bwMode="auto">
              <a:xfrm>
                <a:off x="1064" y="3106"/>
                <a:ext cx="106" cy="56"/>
              </a:xfrm>
              <a:custGeom>
                <a:avLst/>
                <a:gdLst>
                  <a:gd name="T0" fmla="*/ 180 w 180"/>
                  <a:gd name="T1" fmla="*/ 8 h 99"/>
                  <a:gd name="T2" fmla="*/ 174 w 180"/>
                  <a:gd name="T3" fmla="*/ 13 h 99"/>
                  <a:gd name="T4" fmla="*/ 168 w 180"/>
                  <a:gd name="T5" fmla="*/ 17 h 99"/>
                  <a:gd name="T6" fmla="*/ 161 w 180"/>
                  <a:gd name="T7" fmla="*/ 21 h 99"/>
                  <a:gd name="T8" fmla="*/ 154 w 180"/>
                  <a:gd name="T9" fmla="*/ 24 h 99"/>
                  <a:gd name="T10" fmla="*/ 145 w 180"/>
                  <a:gd name="T11" fmla="*/ 27 h 99"/>
                  <a:gd name="T12" fmla="*/ 138 w 180"/>
                  <a:gd name="T13" fmla="*/ 27 h 99"/>
                  <a:gd name="T14" fmla="*/ 133 w 180"/>
                  <a:gd name="T15" fmla="*/ 25 h 99"/>
                  <a:gd name="T16" fmla="*/ 127 w 180"/>
                  <a:gd name="T17" fmla="*/ 21 h 99"/>
                  <a:gd name="T18" fmla="*/ 120 w 180"/>
                  <a:gd name="T19" fmla="*/ 18 h 99"/>
                  <a:gd name="T20" fmla="*/ 113 w 180"/>
                  <a:gd name="T21" fmla="*/ 18 h 99"/>
                  <a:gd name="T22" fmla="*/ 106 w 180"/>
                  <a:gd name="T23" fmla="*/ 18 h 99"/>
                  <a:gd name="T24" fmla="*/ 98 w 180"/>
                  <a:gd name="T25" fmla="*/ 18 h 99"/>
                  <a:gd name="T26" fmla="*/ 91 w 180"/>
                  <a:gd name="T27" fmla="*/ 18 h 99"/>
                  <a:gd name="T28" fmla="*/ 84 w 180"/>
                  <a:gd name="T29" fmla="*/ 17 h 99"/>
                  <a:gd name="T30" fmla="*/ 77 w 180"/>
                  <a:gd name="T31" fmla="*/ 14 h 99"/>
                  <a:gd name="T32" fmla="*/ 69 w 180"/>
                  <a:gd name="T33" fmla="*/ 8 h 99"/>
                  <a:gd name="T34" fmla="*/ 64 w 180"/>
                  <a:gd name="T35" fmla="*/ 10 h 99"/>
                  <a:gd name="T36" fmla="*/ 62 w 180"/>
                  <a:gd name="T37" fmla="*/ 14 h 99"/>
                  <a:gd name="T38" fmla="*/ 60 w 180"/>
                  <a:gd name="T39" fmla="*/ 18 h 99"/>
                  <a:gd name="T40" fmla="*/ 63 w 180"/>
                  <a:gd name="T41" fmla="*/ 23 h 99"/>
                  <a:gd name="T42" fmla="*/ 69 w 180"/>
                  <a:gd name="T43" fmla="*/ 27 h 99"/>
                  <a:gd name="T44" fmla="*/ 74 w 180"/>
                  <a:gd name="T45" fmla="*/ 30 h 99"/>
                  <a:gd name="T46" fmla="*/ 81 w 180"/>
                  <a:gd name="T47" fmla="*/ 31 h 99"/>
                  <a:gd name="T48" fmla="*/ 89 w 180"/>
                  <a:gd name="T49" fmla="*/ 33 h 99"/>
                  <a:gd name="T50" fmla="*/ 96 w 180"/>
                  <a:gd name="T51" fmla="*/ 33 h 99"/>
                  <a:gd name="T52" fmla="*/ 103 w 180"/>
                  <a:gd name="T53" fmla="*/ 34 h 99"/>
                  <a:gd name="T54" fmla="*/ 110 w 180"/>
                  <a:gd name="T55" fmla="*/ 34 h 99"/>
                  <a:gd name="T56" fmla="*/ 116 w 180"/>
                  <a:gd name="T57" fmla="*/ 35 h 99"/>
                  <a:gd name="T58" fmla="*/ 114 w 180"/>
                  <a:gd name="T59" fmla="*/ 43 h 99"/>
                  <a:gd name="T60" fmla="*/ 111 w 180"/>
                  <a:gd name="T61" fmla="*/ 47 h 99"/>
                  <a:gd name="T62" fmla="*/ 103 w 180"/>
                  <a:gd name="T63" fmla="*/ 51 h 99"/>
                  <a:gd name="T64" fmla="*/ 83 w 180"/>
                  <a:gd name="T65" fmla="*/ 54 h 99"/>
                  <a:gd name="T66" fmla="*/ 69 w 180"/>
                  <a:gd name="T67" fmla="*/ 60 h 99"/>
                  <a:gd name="T68" fmla="*/ 67 w 180"/>
                  <a:gd name="T69" fmla="*/ 72 h 99"/>
                  <a:gd name="T70" fmla="*/ 66 w 180"/>
                  <a:gd name="T71" fmla="*/ 87 h 99"/>
                  <a:gd name="T72" fmla="*/ 50 w 180"/>
                  <a:gd name="T73" fmla="*/ 99 h 99"/>
                  <a:gd name="T74" fmla="*/ 5 w 180"/>
                  <a:gd name="T75" fmla="*/ 97 h 99"/>
                  <a:gd name="T76" fmla="*/ 0 w 180"/>
                  <a:gd name="T77" fmla="*/ 75 h 99"/>
                  <a:gd name="T78" fmla="*/ 2 w 180"/>
                  <a:gd name="T79" fmla="*/ 57 h 99"/>
                  <a:gd name="T80" fmla="*/ 9 w 180"/>
                  <a:gd name="T81" fmla="*/ 40 h 99"/>
                  <a:gd name="T82" fmla="*/ 26 w 180"/>
                  <a:gd name="T83" fmla="*/ 25 h 99"/>
                  <a:gd name="T84" fmla="*/ 36 w 180"/>
                  <a:gd name="T85" fmla="*/ 21 h 99"/>
                  <a:gd name="T86" fmla="*/ 44 w 180"/>
                  <a:gd name="T87" fmla="*/ 13 h 99"/>
                  <a:gd name="T88" fmla="*/ 53 w 180"/>
                  <a:gd name="T89" fmla="*/ 4 h 99"/>
                  <a:gd name="T90" fmla="*/ 63 w 180"/>
                  <a:gd name="T91" fmla="*/ 0 h 99"/>
                  <a:gd name="T92" fmla="*/ 77 w 180"/>
                  <a:gd name="T93" fmla="*/ 1 h 99"/>
                  <a:gd name="T94" fmla="*/ 91 w 180"/>
                  <a:gd name="T95" fmla="*/ 3 h 99"/>
                  <a:gd name="T96" fmla="*/ 106 w 180"/>
                  <a:gd name="T97" fmla="*/ 4 h 99"/>
                  <a:gd name="T98" fmla="*/ 121 w 180"/>
                  <a:gd name="T99" fmla="*/ 6 h 99"/>
                  <a:gd name="T100" fmla="*/ 135 w 180"/>
                  <a:gd name="T101" fmla="*/ 6 h 99"/>
                  <a:gd name="T102" fmla="*/ 151 w 180"/>
                  <a:gd name="T103" fmla="*/ 7 h 99"/>
                  <a:gd name="T104" fmla="*/ 165 w 180"/>
                  <a:gd name="T105" fmla="*/ 7 h 99"/>
                  <a:gd name="T106" fmla="*/ 180 w 180"/>
                  <a:gd name="T107"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99">
                    <a:moveTo>
                      <a:pt x="180" y="8"/>
                    </a:moveTo>
                    <a:lnTo>
                      <a:pt x="174" y="13"/>
                    </a:lnTo>
                    <a:lnTo>
                      <a:pt x="168" y="17"/>
                    </a:lnTo>
                    <a:lnTo>
                      <a:pt x="161" y="21"/>
                    </a:lnTo>
                    <a:lnTo>
                      <a:pt x="154" y="24"/>
                    </a:lnTo>
                    <a:lnTo>
                      <a:pt x="145" y="27"/>
                    </a:lnTo>
                    <a:lnTo>
                      <a:pt x="138" y="27"/>
                    </a:lnTo>
                    <a:lnTo>
                      <a:pt x="133" y="25"/>
                    </a:lnTo>
                    <a:lnTo>
                      <a:pt x="127" y="21"/>
                    </a:lnTo>
                    <a:lnTo>
                      <a:pt x="120" y="18"/>
                    </a:lnTo>
                    <a:lnTo>
                      <a:pt x="113" y="18"/>
                    </a:lnTo>
                    <a:lnTo>
                      <a:pt x="106" y="18"/>
                    </a:lnTo>
                    <a:lnTo>
                      <a:pt x="98" y="18"/>
                    </a:lnTo>
                    <a:lnTo>
                      <a:pt x="91" y="18"/>
                    </a:lnTo>
                    <a:lnTo>
                      <a:pt x="84" y="17"/>
                    </a:lnTo>
                    <a:lnTo>
                      <a:pt x="77" y="14"/>
                    </a:lnTo>
                    <a:lnTo>
                      <a:pt x="69" y="8"/>
                    </a:lnTo>
                    <a:lnTo>
                      <a:pt x="64" y="10"/>
                    </a:lnTo>
                    <a:lnTo>
                      <a:pt x="62" y="14"/>
                    </a:lnTo>
                    <a:lnTo>
                      <a:pt x="60" y="18"/>
                    </a:lnTo>
                    <a:lnTo>
                      <a:pt x="63" y="23"/>
                    </a:lnTo>
                    <a:lnTo>
                      <a:pt x="69" y="27"/>
                    </a:lnTo>
                    <a:lnTo>
                      <a:pt x="74" y="30"/>
                    </a:lnTo>
                    <a:lnTo>
                      <a:pt x="81" y="31"/>
                    </a:lnTo>
                    <a:lnTo>
                      <a:pt x="89" y="33"/>
                    </a:lnTo>
                    <a:lnTo>
                      <a:pt x="96" y="33"/>
                    </a:lnTo>
                    <a:lnTo>
                      <a:pt x="103" y="34"/>
                    </a:lnTo>
                    <a:lnTo>
                      <a:pt x="110" y="34"/>
                    </a:lnTo>
                    <a:lnTo>
                      <a:pt x="116" y="35"/>
                    </a:lnTo>
                    <a:lnTo>
                      <a:pt x="114" y="43"/>
                    </a:lnTo>
                    <a:lnTo>
                      <a:pt x="111" y="47"/>
                    </a:lnTo>
                    <a:lnTo>
                      <a:pt x="103" y="51"/>
                    </a:lnTo>
                    <a:lnTo>
                      <a:pt x="83" y="54"/>
                    </a:lnTo>
                    <a:lnTo>
                      <a:pt x="69" y="60"/>
                    </a:lnTo>
                    <a:lnTo>
                      <a:pt x="67" y="72"/>
                    </a:lnTo>
                    <a:lnTo>
                      <a:pt x="66" y="87"/>
                    </a:lnTo>
                    <a:lnTo>
                      <a:pt x="50" y="99"/>
                    </a:lnTo>
                    <a:lnTo>
                      <a:pt x="5" y="97"/>
                    </a:lnTo>
                    <a:lnTo>
                      <a:pt x="0" y="75"/>
                    </a:lnTo>
                    <a:lnTo>
                      <a:pt x="2" y="57"/>
                    </a:lnTo>
                    <a:lnTo>
                      <a:pt x="9" y="40"/>
                    </a:lnTo>
                    <a:lnTo>
                      <a:pt x="26" y="25"/>
                    </a:lnTo>
                    <a:lnTo>
                      <a:pt x="36" y="21"/>
                    </a:lnTo>
                    <a:lnTo>
                      <a:pt x="44" y="13"/>
                    </a:lnTo>
                    <a:lnTo>
                      <a:pt x="53" y="4"/>
                    </a:lnTo>
                    <a:lnTo>
                      <a:pt x="63" y="0"/>
                    </a:lnTo>
                    <a:lnTo>
                      <a:pt x="77" y="1"/>
                    </a:lnTo>
                    <a:lnTo>
                      <a:pt x="91" y="3"/>
                    </a:lnTo>
                    <a:lnTo>
                      <a:pt x="106" y="4"/>
                    </a:lnTo>
                    <a:lnTo>
                      <a:pt x="121" y="6"/>
                    </a:lnTo>
                    <a:lnTo>
                      <a:pt x="135" y="6"/>
                    </a:lnTo>
                    <a:lnTo>
                      <a:pt x="151" y="7"/>
                    </a:lnTo>
                    <a:lnTo>
                      <a:pt x="165" y="7"/>
                    </a:lnTo>
                    <a:lnTo>
                      <a:pt x="180" y="8"/>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15"/>
              <p:cNvSpPr>
                <a:spLocks/>
              </p:cNvSpPr>
              <p:nvPr/>
            </p:nvSpPr>
            <p:spPr bwMode="auto">
              <a:xfrm>
                <a:off x="578" y="3127"/>
                <a:ext cx="190" cy="387"/>
              </a:xfrm>
              <a:custGeom>
                <a:avLst/>
                <a:gdLst>
                  <a:gd name="T0" fmla="*/ 296 w 323"/>
                  <a:gd name="T1" fmla="*/ 372 h 685"/>
                  <a:gd name="T2" fmla="*/ 320 w 323"/>
                  <a:gd name="T3" fmla="*/ 575 h 685"/>
                  <a:gd name="T4" fmla="*/ 322 w 323"/>
                  <a:gd name="T5" fmla="*/ 645 h 685"/>
                  <a:gd name="T6" fmla="*/ 252 w 323"/>
                  <a:gd name="T7" fmla="*/ 676 h 685"/>
                  <a:gd name="T8" fmla="*/ 164 w 323"/>
                  <a:gd name="T9" fmla="*/ 683 h 685"/>
                  <a:gd name="T10" fmla="*/ 86 w 323"/>
                  <a:gd name="T11" fmla="*/ 649 h 685"/>
                  <a:gd name="T12" fmla="*/ 80 w 323"/>
                  <a:gd name="T13" fmla="*/ 510 h 685"/>
                  <a:gd name="T14" fmla="*/ 89 w 323"/>
                  <a:gd name="T15" fmla="*/ 483 h 685"/>
                  <a:gd name="T16" fmla="*/ 113 w 323"/>
                  <a:gd name="T17" fmla="*/ 495 h 685"/>
                  <a:gd name="T18" fmla="*/ 113 w 323"/>
                  <a:gd name="T19" fmla="*/ 512 h 685"/>
                  <a:gd name="T20" fmla="*/ 103 w 323"/>
                  <a:gd name="T21" fmla="*/ 517 h 685"/>
                  <a:gd name="T22" fmla="*/ 113 w 323"/>
                  <a:gd name="T23" fmla="*/ 530 h 685"/>
                  <a:gd name="T24" fmla="*/ 160 w 323"/>
                  <a:gd name="T25" fmla="*/ 537 h 685"/>
                  <a:gd name="T26" fmla="*/ 205 w 323"/>
                  <a:gd name="T27" fmla="*/ 532 h 685"/>
                  <a:gd name="T28" fmla="*/ 219 w 323"/>
                  <a:gd name="T29" fmla="*/ 552 h 685"/>
                  <a:gd name="T30" fmla="*/ 239 w 323"/>
                  <a:gd name="T31" fmla="*/ 549 h 685"/>
                  <a:gd name="T32" fmla="*/ 244 w 323"/>
                  <a:gd name="T33" fmla="*/ 514 h 685"/>
                  <a:gd name="T34" fmla="*/ 215 w 323"/>
                  <a:gd name="T35" fmla="*/ 463 h 685"/>
                  <a:gd name="T36" fmla="*/ 194 w 323"/>
                  <a:gd name="T37" fmla="*/ 440 h 685"/>
                  <a:gd name="T38" fmla="*/ 181 w 323"/>
                  <a:gd name="T39" fmla="*/ 403 h 685"/>
                  <a:gd name="T40" fmla="*/ 168 w 323"/>
                  <a:gd name="T41" fmla="*/ 362 h 685"/>
                  <a:gd name="T42" fmla="*/ 140 w 323"/>
                  <a:gd name="T43" fmla="*/ 333 h 685"/>
                  <a:gd name="T44" fmla="*/ 164 w 323"/>
                  <a:gd name="T45" fmla="*/ 198 h 685"/>
                  <a:gd name="T46" fmla="*/ 145 w 323"/>
                  <a:gd name="T47" fmla="*/ 143 h 685"/>
                  <a:gd name="T48" fmla="*/ 130 w 323"/>
                  <a:gd name="T49" fmla="*/ 153 h 685"/>
                  <a:gd name="T50" fmla="*/ 136 w 323"/>
                  <a:gd name="T51" fmla="*/ 190 h 685"/>
                  <a:gd name="T52" fmla="*/ 120 w 323"/>
                  <a:gd name="T53" fmla="*/ 293 h 685"/>
                  <a:gd name="T54" fmla="*/ 94 w 323"/>
                  <a:gd name="T55" fmla="*/ 318 h 685"/>
                  <a:gd name="T56" fmla="*/ 84 w 323"/>
                  <a:gd name="T57" fmla="*/ 326 h 685"/>
                  <a:gd name="T58" fmla="*/ 89 w 323"/>
                  <a:gd name="T59" fmla="*/ 342 h 685"/>
                  <a:gd name="T60" fmla="*/ 117 w 323"/>
                  <a:gd name="T61" fmla="*/ 356 h 685"/>
                  <a:gd name="T62" fmla="*/ 141 w 323"/>
                  <a:gd name="T63" fmla="*/ 382 h 685"/>
                  <a:gd name="T64" fmla="*/ 154 w 323"/>
                  <a:gd name="T65" fmla="*/ 420 h 685"/>
                  <a:gd name="T66" fmla="*/ 170 w 323"/>
                  <a:gd name="T67" fmla="*/ 457 h 685"/>
                  <a:gd name="T68" fmla="*/ 94 w 323"/>
                  <a:gd name="T69" fmla="*/ 431 h 685"/>
                  <a:gd name="T70" fmla="*/ 52 w 323"/>
                  <a:gd name="T71" fmla="*/ 390 h 685"/>
                  <a:gd name="T72" fmla="*/ 0 w 323"/>
                  <a:gd name="T73" fmla="*/ 365 h 685"/>
                  <a:gd name="T74" fmla="*/ 63 w 323"/>
                  <a:gd name="T75" fmla="*/ 94 h 685"/>
                  <a:gd name="T76" fmla="*/ 128 w 323"/>
                  <a:gd name="T77" fmla="*/ 44 h 685"/>
                  <a:gd name="T78" fmla="*/ 197 w 323"/>
                  <a:gd name="T79" fmla="*/ 0 h 685"/>
                  <a:gd name="T80" fmla="*/ 247 w 323"/>
                  <a:gd name="T81" fmla="*/ 106 h 685"/>
                  <a:gd name="T82" fmla="*/ 274 w 323"/>
                  <a:gd name="T83" fmla="*/ 221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3" h="685">
                    <a:moveTo>
                      <a:pt x="282" y="300"/>
                    </a:moveTo>
                    <a:lnTo>
                      <a:pt x="289" y="329"/>
                    </a:lnTo>
                    <a:lnTo>
                      <a:pt x="296" y="372"/>
                    </a:lnTo>
                    <a:lnTo>
                      <a:pt x="303" y="411"/>
                    </a:lnTo>
                    <a:lnTo>
                      <a:pt x="306" y="429"/>
                    </a:lnTo>
                    <a:lnTo>
                      <a:pt x="320" y="575"/>
                    </a:lnTo>
                    <a:lnTo>
                      <a:pt x="319" y="599"/>
                    </a:lnTo>
                    <a:lnTo>
                      <a:pt x="323" y="623"/>
                    </a:lnTo>
                    <a:lnTo>
                      <a:pt x="322" y="645"/>
                    </a:lnTo>
                    <a:lnTo>
                      <a:pt x="308" y="659"/>
                    </a:lnTo>
                    <a:lnTo>
                      <a:pt x="281" y="668"/>
                    </a:lnTo>
                    <a:lnTo>
                      <a:pt x="252" y="676"/>
                    </a:lnTo>
                    <a:lnTo>
                      <a:pt x="222" y="682"/>
                    </a:lnTo>
                    <a:lnTo>
                      <a:pt x="194" y="685"/>
                    </a:lnTo>
                    <a:lnTo>
                      <a:pt x="164" y="683"/>
                    </a:lnTo>
                    <a:lnTo>
                      <a:pt x="137" y="678"/>
                    </a:lnTo>
                    <a:lnTo>
                      <a:pt x="110" y="666"/>
                    </a:lnTo>
                    <a:lnTo>
                      <a:pt x="86" y="649"/>
                    </a:lnTo>
                    <a:lnTo>
                      <a:pt x="79" y="605"/>
                    </a:lnTo>
                    <a:lnTo>
                      <a:pt x="79" y="557"/>
                    </a:lnTo>
                    <a:lnTo>
                      <a:pt x="80" y="510"/>
                    </a:lnTo>
                    <a:lnTo>
                      <a:pt x="74" y="466"/>
                    </a:lnTo>
                    <a:lnTo>
                      <a:pt x="80" y="475"/>
                    </a:lnTo>
                    <a:lnTo>
                      <a:pt x="89" y="483"/>
                    </a:lnTo>
                    <a:lnTo>
                      <a:pt x="100" y="488"/>
                    </a:lnTo>
                    <a:lnTo>
                      <a:pt x="111" y="491"/>
                    </a:lnTo>
                    <a:lnTo>
                      <a:pt x="113" y="495"/>
                    </a:lnTo>
                    <a:lnTo>
                      <a:pt x="113" y="501"/>
                    </a:lnTo>
                    <a:lnTo>
                      <a:pt x="113" y="507"/>
                    </a:lnTo>
                    <a:lnTo>
                      <a:pt x="113" y="512"/>
                    </a:lnTo>
                    <a:lnTo>
                      <a:pt x="109" y="512"/>
                    </a:lnTo>
                    <a:lnTo>
                      <a:pt x="106" y="514"/>
                    </a:lnTo>
                    <a:lnTo>
                      <a:pt x="103" y="517"/>
                    </a:lnTo>
                    <a:lnTo>
                      <a:pt x="101" y="521"/>
                    </a:lnTo>
                    <a:lnTo>
                      <a:pt x="104" y="525"/>
                    </a:lnTo>
                    <a:lnTo>
                      <a:pt x="113" y="530"/>
                    </a:lnTo>
                    <a:lnTo>
                      <a:pt x="126" y="534"/>
                    </a:lnTo>
                    <a:lnTo>
                      <a:pt x="143" y="535"/>
                    </a:lnTo>
                    <a:lnTo>
                      <a:pt x="160" y="537"/>
                    </a:lnTo>
                    <a:lnTo>
                      <a:pt x="178" y="537"/>
                    </a:lnTo>
                    <a:lnTo>
                      <a:pt x="194" y="535"/>
                    </a:lnTo>
                    <a:lnTo>
                      <a:pt x="205" y="532"/>
                    </a:lnTo>
                    <a:lnTo>
                      <a:pt x="207" y="540"/>
                    </a:lnTo>
                    <a:lnTo>
                      <a:pt x="212" y="547"/>
                    </a:lnTo>
                    <a:lnTo>
                      <a:pt x="219" y="552"/>
                    </a:lnTo>
                    <a:lnTo>
                      <a:pt x="225" y="557"/>
                    </a:lnTo>
                    <a:lnTo>
                      <a:pt x="234" y="555"/>
                    </a:lnTo>
                    <a:lnTo>
                      <a:pt x="239" y="549"/>
                    </a:lnTo>
                    <a:lnTo>
                      <a:pt x="244" y="541"/>
                    </a:lnTo>
                    <a:lnTo>
                      <a:pt x="247" y="534"/>
                    </a:lnTo>
                    <a:lnTo>
                      <a:pt x="244" y="514"/>
                    </a:lnTo>
                    <a:lnTo>
                      <a:pt x="239" y="494"/>
                    </a:lnTo>
                    <a:lnTo>
                      <a:pt x="232" y="475"/>
                    </a:lnTo>
                    <a:lnTo>
                      <a:pt x="215" y="463"/>
                    </a:lnTo>
                    <a:lnTo>
                      <a:pt x="205" y="458"/>
                    </a:lnTo>
                    <a:lnTo>
                      <a:pt x="200" y="450"/>
                    </a:lnTo>
                    <a:lnTo>
                      <a:pt x="194" y="440"/>
                    </a:lnTo>
                    <a:lnTo>
                      <a:pt x="188" y="430"/>
                    </a:lnTo>
                    <a:lnTo>
                      <a:pt x="184" y="417"/>
                    </a:lnTo>
                    <a:lnTo>
                      <a:pt x="181" y="403"/>
                    </a:lnTo>
                    <a:lnTo>
                      <a:pt x="177" y="389"/>
                    </a:lnTo>
                    <a:lnTo>
                      <a:pt x="174" y="374"/>
                    </a:lnTo>
                    <a:lnTo>
                      <a:pt x="168" y="362"/>
                    </a:lnTo>
                    <a:lnTo>
                      <a:pt x="161" y="350"/>
                    </a:lnTo>
                    <a:lnTo>
                      <a:pt x="153" y="340"/>
                    </a:lnTo>
                    <a:lnTo>
                      <a:pt x="140" y="333"/>
                    </a:lnTo>
                    <a:lnTo>
                      <a:pt x="154" y="288"/>
                    </a:lnTo>
                    <a:lnTo>
                      <a:pt x="163" y="242"/>
                    </a:lnTo>
                    <a:lnTo>
                      <a:pt x="164" y="198"/>
                    </a:lnTo>
                    <a:lnTo>
                      <a:pt x="154" y="153"/>
                    </a:lnTo>
                    <a:lnTo>
                      <a:pt x="150" y="148"/>
                    </a:lnTo>
                    <a:lnTo>
                      <a:pt x="145" y="143"/>
                    </a:lnTo>
                    <a:lnTo>
                      <a:pt x="140" y="140"/>
                    </a:lnTo>
                    <a:lnTo>
                      <a:pt x="133" y="141"/>
                    </a:lnTo>
                    <a:lnTo>
                      <a:pt x="130" y="153"/>
                    </a:lnTo>
                    <a:lnTo>
                      <a:pt x="133" y="165"/>
                    </a:lnTo>
                    <a:lnTo>
                      <a:pt x="136" y="177"/>
                    </a:lnTo>
                    <a:lnTo>
                      <a:pt x="136" y="190"/>
                    </a:lnTo>
                    <a:lnTo>
                      <a:pt x="136" y="227"/>
                    </a:lnTo>
                    <a:lnTo>
                      <a:pt x="131" y="261"/>
                    </a:lnTo>
                    <a:lnTo>
                      <a:pt x="120" y="293"/>
                    </a:lnTo>
                    <a:lnTo>
                      <a:pt x="103" y="326"/>
                    </a:lnTo>
                    <a:lnTo>
                      <a:pt x="97" y="322"/>
                    </a:lnTo>
                    <a:lnTo>
                      <a:pt x="94" y="318"/>
                    </a:lnTo>
                    <a:lnTo>
                      <a:pt x="90" y="313"/>
                    </a:lnTo>
                    <a:lnTo>
                      <a:pt x="84" y="313"/>
                    </a:lnTo>
                    <a:lnTo>
                      <a:pt x="84" y="326"/>
                    </a:lnTo>
                    <a:lnTo>
                      <a:pt x="86" y="333"/>
                    </a:lnTo>
                    <a:lnTo>
                      <a:pt x="86" y="337"/>
                    </a:lnTo>
                    <a:lnTo>
                      <a:pt x="89" y="342"/>
                    </a:lnTo>
                    <a:lnTo>
                      <a:pt x="97" y="349"/>
                    </a:lnTo>
                    <a:lnTo>
                      <a:pt x="106" y="353"/>
                    </a:lnTo>
                    <a:lnTo>
                      <a:pt x="117" y="356"/>
                    </a:lnTo>
                    <a:lnTo>
                      <a:pt x="127" y="357"/>
                    </a:lnTo>
                    <a:lnTo>
                      <a:pt x="134" y="369"/>
                    </a:lnTo>
                    <a:lnTo>
                      <a:pt x="141" y="382"/>
                    </a:lnTo>
                    <a:lnTo>
                      <a:pt x="145" y="394"/>
                    </a:lnTo>
                    <a:lnTo>
                      <a:pt x="150" y="407"/>
                    </a:lnTo>
                    <a:lnTo>
                      <a:pt x="154" y="420"/>
                    </a:lnTo>
                    <a:lnTo>
                      <a:pt x="158" y="433"/>
                    </a:lnTo>
                    <a:lnTo>
                      <a:pt x="164" y="446"/>
                    </a:lnTo>
                    <a:lnTo>
                      <a:pt x="170" y="457"/>
                    </a:lnTo>
                    <a:lnTo>
                      <a:pt x="109" y="467"/>
                    </a:lnTo>
                    <a:lnTo>
                      <a:pt x="104" y="448"/>
                    </a:lnTo>
                    <a:lnTo>
                      <a:pt x="94" y="431"/>
                    </a:lnTo>
                    <a:lnTo>
                      <a:pt x="83" y="416"/>
                    </a:lnTo>
                    <a:lnTo>
                      <a:pt x="67" y="402"/>
                    </a:lnTo>
                    <a:lnTo>
                      <a:pt x="52" y="390"/>
                    </a:lnTo>
                    <a:lnTo>
                      <a:pt x="35" y="379"/>
                    </a:lnTo>
                    <a:lnTo>
                      <a:pt x="17" y="370"/>
                    </a:lnTo>
                    <a:lnTo>
                      <a:pt x="0" y="365"/>
                    </a:lnTo>
                    <a:lnTo>
                      <a:pt x="35" y="141"/>
                    </a:lnTo>
                    <a:lnTo>
                      <a:pt x="46" y="116"/>
                    </a:lnTo>
                    <a:lnTo>
                      <a:pt x="63" y="94"/>
                    </a:lnTo>
                    <a:lnTo>
                      <a:pt x="83" y="76"/>
                    </a:lnTo>
                    <a:lnTo>
                      <a:pt x="104" y="60"/>
                    </a:lnTo>
                    <a:lnTo>
                      <a:pt x="128" y="44"/>
                    </a:lnTo>
                    <a:lnTo>
                      <a:pt x="151" y="30"/>
                    </a:lnTo>
                    <a:lnTo>
                      <a:pt x="175" y="16"/>
                    </a:lnTo>
                    <a:lnTo>
                      <a:pt x="197" y="0"/>
                    </a:lnTo>
                    <a:lnTo>
                      <a:pt x="217" y="34"/>
                    </a:lnTo>
                    <a:lnTo>
                      <a:pt x="232" y="70"/>
                    </a:lnTo>
                    <a:lnTo>
                      <a:pt x="247" y="106"/>
                    </a:lnTo>
                    <a:lnTo>
                      <a:pt x="256" y="144"/>
                    </a:lnTo>
                    <a:lnTo>
                      <a:pt x="266" y="182"/>
                    </a:lnTo>
                    <a:lnTo>
                      <a:pt x="274" y="221"/>
                    </a:lnTo>
                    <a:lnTo>
                      <a:pt x="278" y="261"/>
                    </a:lnTo>
                    <a:lnTo>
                      <a:pt x="282" y="30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16"/>
              <p:cNvSpPr>
                <a:spLocks/>
              </p:cNvSpPr>
              <p:nvPr/>
            </p:nvSpPr>
            <p:spPr bwMode="auto">
              <a:xfrm>
                <a:off x="1119" y="3136"/>
                <a:ext cx="39" cy="25"/>
              </a:xfrm>
              <a:custGeom>
                <a:avLst/>
                <a:gdLst>
                  <a:gd name="T0" fmla="*/ 64 w 67"/>
                  <a:gd name="T1" fmla="*/ 24 h 44"/>
                  <a:gd name="T2" fmla="*/ 60 w 67"/>
                  <a:gd name="T3" fmla="*/ 34 h 44"/>
                  <a:gd name="T4" fmla="*/ 54 w 67"/>
                  <a:gd name="T5" fmla="*/ 39 h 44"/>
                  <a:gd name="T6" fmla="*/ 47 w 67"/>
                  <a:gd name="T7" fmla="*/ 42 h 44"/>
                  <a:gd name="T8" fmla="*/ 37 w 67"/>
                  <a:gd name="T9" fmla="*/ 44 h 44"/>
                  <a:gd name="T10" fmla="*/ 28 w 67"/>
                  <a:gd name="T11" fmla="*/ 42 h 44"/>
                  <a:gd name="T12" fmla="*/ 18 w 67"/>
                  <a:gd name="T13" fmla="*/ 42 h 44"/>
                  <a:gd name="T14" fmla="*/ 8 w 67"/>
                  <a:gd name="T15" fmla="*/ 41 h 44"/>
                  <a:gd name="T16" fmla="*/ 0 w 67"/>
                  <a:gd name="T17" fmla="*/ 39 h 44"/>
                  <a:gd name="T18" fmla="*/ 8 w 67"/>
                  <a:gd name="T19" fmla="*/ 28 h 44"/>
                  <a:gd name="T20" fmla="*/ 14 w 67"/>
                  <a:gd name="T21" fmla="*/ 15 h 44"/>
                  <a:gd name="T22" fmla="*/ 21 w 67"/>
                  <a:gd name="T23" fmla="*/ 5 h 44"/>
                  <a:gd name="T24" fmla="*/ 35 w 67"/>
                  <a:gd name="T25" fmla="*/ 1 h 44"/>
                  <a:gd name="T26" fmla="*/ 48 w 67"/>
                  <a:gd name="T27" fmla="*/ 0 h 44"/>
                  <a:gd name="T28" fmla="*/ 60 w 67"/>
                  <a:gd name="T29" fmla="*/ 1 h 44"/>
                  <a:gd name="T30" fmla="*/ 67 w 67"/>
                  <a:gd name="T31" fmla="*/ 8 h 44"/>
                  <a:gd name="T32" fmla="*/ 64 w 67"/>
                  <a:gd name="T3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4">
                    <a:moveTo>
                      <a:pt x="64" y="24"/>
                    </a:moveTo>
                    <a:lnTo>
                      <a:pt x="60" y="34"/>
                    </a:lnTo>
                    <a:lnTo>
                      <a:pt x="54" y="39"/>
                    </a:lnTo>
                    <a:lnTo>
                      <a:pt x="47" y="42"/>
                    </a:lnTo>
                    <a:lnTo>
                      <a:pt x="37" y="44"/>
                    </a:lnTo>
                    <a:lnTo>
                      <a:pt x="28" y="42"/>
                    </a:lnTo>
                    <a:lnTo>
                      <a:pt x="18" y="42"/>
                    </a:lnTo>
                    <a:lnTo>
                      <a:pt x="8" y="41"/>
                    </a:lnTo>
                    <a:lnTo>
                      <a:pt x="0" y="39"/>
                    </a:lnTo>
                    <a:lnTo>
                      <a:pt x="8" y="28"/>
                    </a:lnTo>
                    <a:lnTo>
                      <a:pt x="14" y="15"/>
                    </a:lnTo>
                    <a:lnTo>
                      <a:pt x="21" y="5"/>
                    </a:lnTo>
                    <a:lnTo>
                      <a:pt x="35" y="1"/>
                    </a:lnTo>
                    <a:lnTo>
                      <a:pt x="48" y="0"/>
                    </a:lnTo>
                    <a:lnTo>
                      <a:pt x="60" y="1"/>
                    </a:lnTo>
                    <a:lnTo>
                      <a:pt x="67" y="8"/>
                    </a:lnTo>
                    <a:lnTo>
                      <a:pt x="64" y="24"/>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18"/>
              <p:cNvSpPr>
                <a:spLocks/>
              </p:cNvSpPr>
              <p:nvPr/>
            </p:nvSpPr>
            <p:spPr bwMode="auto">
              <a:xfrm>
                <a:off x="740" y="3177"/>
                <a:ext cx="31" cy="79"/>
              </a:xfrm>
              <a:custGeom>
                <a:avLst/>
                <a:gdLst>
                  <a:gd name="T0" fmla="*/ 31 w 53"/>
                  <a:gd name="T1" fmla="*/ 140 h 140"/>
                  <a:gd name="T2" fmla="*/ 0 w 53"/>
                  <a:gd name="T3" fmla="*/ 10 h 140"/>
                  <a:gd name="T4" fmla="*/ 10 w 53"/>
                  <a:gd name="T5" fmla="*/ 10 h 140"/>
                  <a:gd name="T6" fmla="*/ 18 w 53"/>
                  <a:gd name="T7" fmla="*/ 10 h 140"/>
                  <a:gd name="T8" fmla="*/ 26 w 53"/>
                  <a:gd name="T9" fmla="*/ 10 h 140"/>
                  <a:gd name="T10" fmla="*/ 31 w 53"/>
                  <a:gd name="T11" fmla="*/ 9 h 140"/>
                  <a:gd name="T12" fmla="*/ 36 w 53"/>
                  <a:gd name="T13" fmla="*/ 9 h 140"/>
                  <a:gd name="T14" fmla="*/ 40 w 53"/>
                  <a:gd name="T15" fmla="*/ 6 h 140"/>
                  <a:gd name="T16" fmla="*/ 44 w 53"/>
                  <a:gd name="T17" fmla="*/ 4 h 140"/>
                  <a:gd name="T18" fmla="*/ 48 w 53"/>
                  <a:gd name="T19" fmla="*/ 0 h 140"/>
                  <a:gd name="T20" fmla="*/ 53 w 53"/>
                  <a:gd name="T21" fmla="*/ 34 h 140"/>
                  <a:gd name="T22" fmla="*/ 51 w 53"/>
                  <a:gd name="T23" fmla="*/ 71 h 140"/>
                  <a:gd name="T24" fmla="*/ 44 w 53"/>
                  <a:gd name="T25" fmla="*/ 107 h 140"/>
                  <a:gd name="T26" fmla="*/ 31 w 53"/>
                  <a:gd name="T2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40">
                    <a:moveTo>
                      <a:pt x="31" y="140"/>
                    </a:moveTo>
                    <a:lnTo>
                      <a:pt x="0" y="10"/>
                    </a:lnTo>
                    <a:lnTo>
                      <a:pt x="10" y="10"/>
                    </a:lnTo>
                    <a:lnTo>
                      <a:pt x="18" y="10"/>
                    </a:lnTo>
                    <a:lnTo>
                      <a:pt x="26" y="10"/>
                    </a:lnTo>
                    <a:lnTo>
                      <a:pt x="31" y="9"/>
                    </a:lnTo>
                    <a:lnTo>
                      <a:pt x="36" y="9"/>
                    </a:lnTo>
                    <a:lnTo>
                      <a:pt x="40" y="6"/>
                    </a:lnTo>
                    <a:lnTo>
                      <a:pt x="44" y="4"/>
                    </a:lnTo>
                    <a:lnTo>
                      <a:pt x="48" y="0"/>
                    </a:lnTo>
                    <a:lnTo>
                      <a:pt x="53" y="34"/>
                    </a:lnTo>
                    <a:lnTo>
                      <a:pt x="51" y="71"/>
                    </a:lnTo>
                    <a:lnTo>
                      <a:pt x="44" y="107"/>
                    </a:lnTo>
                    <a:lnTo>
                      <a:pt x="31" y="14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24"/>
              <p:cNvSpPr>
                <a:spLocks/>
              </p:cNvSpPr>
              <p:nvPr/>
            </p:nvSpPr>
            <p:spPr bwMode="auto">
              <a:xfrm>
                <a:off x="1025" y="3288"/>
                <a:ext cx="141" cy="149"/>
              </a:xfrm>
              <a:custGeom>
                <a:avLst/>
                <a:gdLst>
                  <a:gd name="T0" fmla="*/ 193 w 239"/>
                  <a:gd name="T1" fmla="*/ 3 h 263"/>
                  <a:gd name="T2" fmla="*/ 178 w 239"/>
                  <a:gd name="T3" fmla="*/ 13 h 263"/>
                  <a:gd name="T4" fmla="*/ 167 w 239"/>
                  <a:gd name="T5" fmla="*/ 27 h 263"/>
                  <a:gd name="T6" fmla="*/ 154 w 239"/>
                  <a:gd name="T7" fmla="*/ 38 h 263"/>
                  <a:gd name="T8" fmla="*/ 150 w 239"/>
                  <a:gd name="T9" fmla="*/ 35 h 263"/>
                  <a:gd name="T10" fmla="*/ 156 w 239"/>
                  <a:gd name="T11" fmla="*/ 23 h 263"/>
                  <a:gd name="T12" fmla="*/ 146 w 239"/>
                  <a:gd name="T13" fmla="*/ 17 h 263"/>
                  <a:gd name="T14" fmla="*/ 138 w 239"/>
                  <a:gd name="T15" fmla="*/ 25 h 263"/>
                  <a:gd name="T16" fmla="*/ 130 w 239"/>
                  <a:gd name="T17" fmla="*/ 48 h 263"/>
                  <a:gd name="T18" fmla="*/ 114 w 239"/>
                  <a:gd name="T19" fmla="*/ 85 h 263"/>
                  <a:gd name="T20" fmla="*/ 130 w 239"/>
                  <a:gd name="T21" fmla="*/ 98 h 263"/>
                  <a:gd name="T22" fmla="*/ 134 w 239"/>
                  <a:gd name="T23" fmla="*/ 72 h 263"/>
                  <a:gd name="T24" fmla="*/ 153 w 239"/>
                  <a:gd name="T25" fmla="*/ 61 h 263"/>
                  <a:gd name="T26" fmla="*/ 168 w 239"/>
                  <a:gd name="T27" fmla="*/ 50 h 263"/>
                  <a:gd name="T28" fmla="*/ 183 w 239"/>
                  <a:gd name="T29" fmla="*/ 33 h 263"/>
                  <a:gd name="T30" fmla="*/ 197 w 239"/>
                  <a:gd name="T31" fmla="*/ 20 h 263"/>
                  <a:gd name="T32" fmla="*/ 208 w 239"/>
                  <a:gd name="T33" fmla="*/ 23 h 263"/>
                  <a:gd name="T34" fmla="*/ 207 w 239"/>
                  <a:gd name="T35" fmla="*/ 37 h 263"/>
                  <a:gd name="T36" fmla="*/ 218 w 239"/>
                  <a:gd name="T37" fmla="*/ 40 h 263"/>
                  <a:gd name="T38" fmla="*/ 225 w 239"/>
                  <a:gd name="T39" fmla="*/ 31 h 263"/>
                  <a:gd name="T40" fmla="*/ 228 w 239"/>
                  <a:gd name="T41" fmla="*/ 20 h 263"/>
                  <a:gd name="T42" fmla="*/ 222 w 239"/>
                  <a:gd name="T43" fmla="*/ 8 h 263"/>
                  <a:gd name="T44" fmla="*/ 231 w 239"/>
                  <a:gd name="T45" fmla="*/ 6 h 263"/>
                  <a:gd name="T46" fmla="*/ 239 w 239"/>
                  <a:gd name="T47" fmla="*/ 25 h 263"/>
                  <a:gd name="T48" fmla="*/ 232 w 239"/>
                  <a:gd name="T49" fmla="*/ 43 h 263"/>
                  <a:gd name="T50" fmla="*/ 218 w 239"/>
                  <a:gd name="T51" fmla="*/ 50 h 263"/>
                  <a:gd name="T52" fmla="*/ 204 w 239"/>
                  <a:gd name="T53" fmla="*/ 54 h 263"/>
                  <a:gd name="T54" fmla="*/ 193 w 239"/>
                  <a:gd name="T55" fmla="*/ 64 h 263"/>
                  <a:gd name="T56" fmla="*/ 187 w 239"/>
                  <a:gd name="T57" fmla="*/ 82 h 263"/>
                  <a:gd name="T58" fmla="*/ 187 w 239"/>
                  <a:gd name="T59" fmla="*/ 104 h 263"/>
                  <a:gd name="T60" fmla="*/ 175 w 239"/>
                  <a:gd name="T61" fmla="*/ 117 h 263"/>
                  <a:gd name="T62" fmla="*/ 160 w 239"/>
                  <a:gd name="T63" fmla="*/ 119 h 263"/>
                  <a:gd name="T64" fmla="*/ 146 w 239"/>
                  <a:gd name="T65" fmla="*/ 122 h 263"/>
                  <a:gd name="T66" fmla="*/ 134 w 239"/>
                  <a:gd name="T67" fmla="*/ 131 h 263"/>
                  <a:gd name="T68" fmla="*/ 123 w 239"/>
                  <a:gd name="T69" fmla="*/ 151 h 263"/>
                  <a:gd name="T70" fmla="*/ 117 w 239"/>
                  <a:gd name="T71" fmla="*/ 175 h 263"/>
                  <a:gd name="T72" fmla="*/ 134 w 239"/>
                  <a:gd name="T73" fmla="*/ 215 h 263"/>
                  <a:gd name="T74" fmla="*/ 124 w 239"/>
                  <a:gd name="T75" fmla="*/ 242 h 263"/>
                  <a:gd name="T76" fmla="*/ 106 w 239"/>
                  <a:gd name="T77" fmla="*/ 263 h 263"/>
                  <a:gd name="T78" fmla="*/ 87 w 239"/>
                  <a:gd name="T79" fmla="*/ 262 h 263"/>
                  <a:gd name="T80" fmla="*/ 70 w 239"/>
                  <a:gd name="T81" fmla="*/ 262 h 263"/>
                  <a:gd name="T82" fmla="*/ 52 w 239"/>
                  <a:gd name="T83" fmla="*/ 259 h 263"/>
                  <a:gd name="T84" fmla="*/ 35 w 239"/>
                  <a:gd name="T85" fmla="*/ 256 h 263"/>
                  <a:gd name="T86" fmla="*/ 47 w 239"/>
                  <a:gd name="T87" fmla="*/ 253 h 263"/>
                  <a:gd name="T88" fmla="*/ 53 w 239"/>
                  <a:gd name="T89" fmla="*/ 237 h 263"/>
                  <a:gd name="T90" fmla="*/ 55 w 239"/>
                  <a:gd name="T91" fmla="*/ 186 h 263"/>
                  <a:gd name="T92" fmla="*/ 43 w 239"/>
                  <a:gd name="T93" fmla="*/ 136 h 263"/>
                  <a:gd name="T94" fmla="*/ 43 w 239"/>
                  <a:gd name="T95" fmla="*/ 91 h 263"/>
                  <a:gd name="T96" fmla="*/ 77 w 239"/>
                  <a:gd name="T97" fmla="*/ 57 h 263"/>
                  <a:gd name="T98" fmla="*/ 77 w 239"/>
                  <a:gd name="T99" fmla="*/ 50 h 263"/>
                  <a:gd name="T100" fmla="*/ 72 w 239"/>
                  <a:gd name="T101" fmla="*/ 47 h 263"/>
                  <a:gd name="T102" fmla="*/ 57 w 239"/>
                  <a:gd name="T103" fmla="*/ 50 h 263"/>
                  <a:gd name="T104" fmla="*/ 46 w 239"/>
                  <a:gd name="T105" fmla="*/ 58 h 263"/>
                  <a:gd name="T106" fmla="*/ 36 w 239"/>
                  <a:gd name="T107" fmla="*/ 70 h 263"/>
                  <a:gd name="T108" fmla="*/ 29 w 239"/>
                  <a:gd name="T109" fmla="*/ 81 h 263"/>
                  <a:gd name="T110" fmla="*/ 29 w 239"/>
                  <a:gd name="T111" fmla="*/ 151 h 263"/>
                  <a:gd name="T112" fmla="*/ 37 w 239"/>
                  <a:gd name="T113" fmla="*/ 220 h 263"/>
                  <a:gd name="T114" fmla="*/ 16 w 239"/>
                  <a:gd name="T115" fmla="*/ 151 h 263"/>
                  <a:gd name="T116" fmla="*/ 0 w 239"/>
                  <a:gd name="T117" fmla="*/ 77 h 263"/>
                  <a:gd name="T118" fmla="*/ 36 w 239"/>
                  <a:gd name="T119" fmla="*/ 41 h 263"/>
                  <a:gd name="T120" fmla="*/ 82 w 239"/>
                  <a:gd name="T121" fmla="*/ 23 h 263"/>
                  <a:gd name="T122" fmla="*/ 130 w 239"/>
                  <a:gd name="T123" fmla="*/ 13 h 263"/>
                  <a:gd name="T124" fmla="*/ 178 w 239"/>
                  <a:gd name="T12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 h="263">
                    <a:moveTo>
                      <a:pt x="201" y="0"/>
                    </a:moveTo>
                    <a:lnTo>
                      <a:pt x="193" y="3"/>
                    </a:lnTo>
                    <a:lnTo>
                      <a:pt x="185" y="7"/>
                    </a:lnTo>
                    <a:lnTo>
                      <a:pt x="178" y="13"/>
                    </a:lnTo>
                    <a:lnTo>
                      <a:pt x="173" y="20"/>
                    </a:lnTo>
                    <a:lnTo>
                      <a:pt x="167" y="27"/>
                    </a:lnTo>
                    <a:lnTo>
                      <a:pt x="161" y="33"/>
                    </a:lnTo>
                    <a:lnTo>
                      <a:pt x="154" y="38"/>
                    </a:lnTo>
                    <a:lnTo>
                      <a:pt x="147" y="43"/>
                    </a:lnTo>
                    <a:lnTo>
                      <a:pt x="150" y="35"/>
                    </a:lnTo>
                    <a:lnTo>
                      <a:pt x="154" y="28"/>
                    </a:lnTo>
                    <a:lnTo>
                      <a:pt x="156" y="23"/>
                    </a:lnTo>
                    <a:lnTo>
                      <a:pt x="151" y="15"/>
                    </a:lnTo>
                    <a:lnTo>
                      <a:pt x="146" y="17"/>
                    </a:lnTo>
                    <a:lnTo>
                      <a:pt x="141" y="20"/>
                    </a:lnTo>
                    <a:lnTo>
                      <a:pt x="138" y="25"/>
                    </a:lnTo>
                    <a:lnTo>
                      <a:pt x="136" y="30"/>
                    </a:lnTo>
                    <a:lnTo>
                      <a:pt x="130" y="48"/>
                    </a:lnTo>
                    <a:lnTo>
                      <a:pt x="120" y="67"/>
                    </a:lnTo>
                    <a:lnTo>
                      <a:pt x="114" y="85"/>
                    </a:lnTo>
                    <a:lnTo>
                      <a:pt x="121" y="105"/>
                    </a:lnTo>
                    <a:lnTo>
                      <a:pt x="130" y="98"/>
                    </a:lnTo>
                    <a:lnTo>
                      <a:pt x="133" y="85"/>
                    </a:lnTo>
                    <a:lnTo>
                      <a:pt x="134" y="72"/>
                    </a:lnTo>
                    <a:lnTo>
                      <a:pt x="141" y="61"/>
                    </a:lnTo>
                    <a:lnTo>
                      <a:pt x="153" y="61"/>
                    </a:lnTo>
                    <a:lnTo>
                      <a:pt x="161" y="57"/>
                    </a:lnTo>
                    <a:lnTo>
                      <a:pt x="168" y="50"/>
                    </a:lnTo>
                    <a:lnTo>
                      <a:pt x="175" y="41"/>
                    </a:lnTo>
                    <a:lnTo>
                      <a:pt x="183" y="33"/>
                    </a:lnTo>
                    <a:lnTo>
                      <a:pt x="190" y="25"/>
                    </a:lnTo>
                    <a:lnTo>
                      <a:pt x="197" y="20"/>
                    </a:lnTo>
                    <a:lnTo>
                      <a:pt x="207" y="17"/>
                    </a:lnTo>
                    <a:lnTo>
                      <a:pt x="208" y="23"/>
                    </a:lnTo>
                    <a:lnTo>
                      <a:pt x="207" y="31"/>
                    </a:lnTo>
                    <a:lnTo>
                      <a:pt x="207" y="37"/>
                    </a:lnTo>
                    <a:lnTo>
                      <a:pt x="212" y="41"/>
                    </a:lnTo>
                    <a:lnTo>
                      <a:pt x="218" y="40"/>
                    </a:lnTo>
                    <a:lnTo>
                      <a:pt x="222" y="35"/>
                    </a:lnTo>
                    <a:lnTo>
                      <a:pt x="225" y="31"/>
                    </a:lnTo>
                    <a:lnTo>
                      <a:pt x="228" y="25"/>
                    </a:lnTo>
                    <a:lnTo>
                      <a:pt x="228" y="20"/>
                    </a:lnTo>
                    <a:lnTo>
                      <a:pt x="227" y="14"/>
                    </a:lnTo>
                    <a:lnTo>
                      <a:pt x="222" y="8"/>
                    </a:lnTo>
                    <a:lnTo>
                      <a:pt x="220" y="3"/>
                    </a:lnTo>
                    <a:lnTo>
                      <a:pt x="231" y="6"/>
                    </a:lnTo>
                    <a:lnTo>
                      <a:pt x="238" y="14"/>
                    </a:lnTo>
                    <a:lnTo>
                      <a:pt x="239" y="25"/>
                    </a:lnTo>
                    <a:lnTo>
                      <a:pt x="238" y="37"/>
                    </a:lnTo>
                    <a:lnTo>
                      <a:pt x="232" y="43"/>
                    </a:lnTo>
                    <a:lnTo>
                      <a:pt x="225" y="47"/>
                    </a:lnTo>
                    <a:lnTo>
                      <a:pt x="218" y="50"/>
                    </a:lnTo>
                    <a:lnTo>
                      <a:pt x="211" y="51"/>
                    </a:lnTo>
                    <a:lnTo>
                      <a:pt x="204" y="54"/>
                    </a:lnTo>
                    <a:lnTo>
                      <a:pt x="197" y="58"/>
                    </a:lnTo>
                    <a:lnTo>
                      <a:pt x="193" y="64"/>
                    </a:lnTo>
                    <a:lnTo>
                      <a:pt x="188" y="72"/>
                    </a:lnTo>
                    <a:lnTo>
                      <a:pt x="187" y="82"/>
                    </a:lnTo>
                    <a:lnTo>
                      <a:pt x="187" y="92"/>
                    </a:lnTo>
                    <a:lnTo>
                      <a:pt x="187" y="104"/>
                    </a:lnTo>
                    <a:lnTo>
                      <a:pt x="183" y="114"/>
                    </a:lnTo>
                    <a:lnTo>
                      <a:pt x="175" y="117"/>
                    </a:lnTo>
                    <a:lnTo>
                      <a:pt x="168" y="118"/>
                    </a:lnTo>
                    <a:lnTo>
                      <a:pt x="160" y="119"/>
                    </a:lnTo>
                    <a:lnTo>
                      <a:pt x="153" y="119"/>
                    </a:lnTo>
                    <a:lnTo>
                      <a:pt x="146" y="122"/>
                    </a:lnTo>
                    <a:lnTo>
                      <a:pt x="138" y="125"/>
                    </a:lnTo>
                    <a:lnTo>
                      <a:pt x="134" y="131"/>
                    </a:lnTo>
                    <a:lnTo>
                      <a:pt x="130" y="139"/>
                    </a:lnTo>
                    <a:lnTo>
                      <a:pt x="123" y="151"/>
                    </a:lnTo>
                    <a:lnTo>
                      <a:pt x="119" y="162"/>
                    </a:lnTo>
                    <a:lnTo>
                      <a:pt x="117" y="175"/>
                    </a:lnTo>
                    <a:lnTo>
                      <a:pt x="119" y="188"/>
                    </a:lnTo>
                    <a:lnTo>
                      <a:pt x="134" y="215"/>
                    </a:lnTo>
                    <a:lnTo>
                      <a:pt x="131" y="229"/>
                    </a:lnTo>
                    <a:lnTo>
                      <a:pt x="124" y="242"/>
                    </a:lnTo>
                    <a:lnTo>
                      <a:pt x="116" y="255"/>
                    </a:lnTo>
                    <a:lnTo>
                      <a:pt x="106" y="263"/>
                    </a:lnTo>
                    <a:lnTo>
                      <a:pt x="97" y="263"/>
                    </a:lnTo>
                    <a:lnTo>
                      <a:pt x="87" y="262"/>
                    </a:lnTo>
                    <a:lnTo>
                      <a:pt x="79" y="262"/>
                    </a:lnTo>
                    <a:lnTo>
                      <a:pt x="70" y="262"/>
                    </a:lnTo>
                    <a:lnTo>
                      <a:pt x="60" y="260"/>
                    </a:lnTo>
                    <a:lnTo>
                      <a:pt x="52" y="259"/>
                    </a:lnTo>
                    <a:lnTo>
                      <a:pt x="43" y="257"/>
                    </a:lnTo>
                    <a:lnTo>
                      <a:pt x="35" y="256"/>
                    </a:lnTo>
                    <a:lnTo>
                      <a:pt x="42" y="257"/>
                    </a:lnTo>
                    <a:lnTo>
                      <a:pt x="47" y="253"/>
                    </a:lnTo>
                    <a:lnTo>
                      <a:pt x="52" y="246"/>
                    </a:lnTo>
                    <a:lnTo>
                      <a:pt x="53" y="237"/>
                    </a:lnTo>
                    <a:lnTo>
                      <a:pt x="56" y="212"/>
                    </a:lnTo>
                    <a:lnTo>
                      <a:pt x="55" y="186"/>
                    </a:lnTo>
                    <a:lnTo>
                      <a:pt x="49" y="161"/>
                    </a:lnTo>
                    <a:lnTo>
                      <a:pt x="43" y="136"/>
                    </a:lnTo>
                    <a:lnTo>
                      <a:pt x="40" y="112"/>
                    </a:lnTo>
                    <a:lnTo>
                      <a:pt x="43" y="91"/>
                    </a:lnTo>
                    <a:lnTo>
                      <a:pt x="55" y="72"/>
                    </a:lnTo>
                    <a:lnTo>
                      <a:pt x="77" y="57"/>
                    </a:lnTo>
                    <a:lnTo>
                      <a:pt x="77" y="52"/>
                    </a:lnTo>
                    <a:lnTo>
                      <a:pt x="77" y="50"/>
                    </a:lnTo>
                    <a:lnTo>
                      <a:pt x="74" y="48"/>
                    </a:lnTo>
                    <a:lnTo>
                      <a:pt x="72" y="47"/>
                    </a:lnTo>
                    <a:lnTo>
                      <a:pt x="64" y="48"/>
                    </a:lnTo>
                    <a:lnTo>
                      <a:pt x="57" y="50"/>
                    </a:lnTo>
                    <a:lnTo>
                      <a:pt x="52" y="54"/>
                    </a:lnTo>
                    <a:lnTo>
                      <a:pt x="46" y="58"/>
                    </a:lnTo>
                    <a:lnTo>
                      <a:pt x="40" y="64"/>
                    </a:lnTo>
                    <a:lnTo>
                      <a:pt x="36" y="70"/>
                    </a:lnTo>
                    <a:lnTo>
                      <a:pt x="32" y="75"/>
                    </a:lnTo>
                    <a:lnTo>
                      <a:pt x="29" y="81"/>
                    </a:lnTo>
                    <a:lnTo>
                      <a:pt x="25" y="115"/>
                    </a:lnTo>
                    <a:lnTo>
                      <a:pt x="29" y="151"/>
                    </a:lnTo>
                    <a:lnTo>
                      <a:pt x="35" y="185"/>
                    </a:lnTo>
                    <a:lnTo>
                      <a:pt x="37" y="220"/>
                    </a:lnTo>
                    <a:lnTo>
                      <a:pt x="29" y="185"/>
                    </a:lnTo>
                    <a:lnTo>
                      <a:pt x="16" y="151"/>
                    </a:lnTo>
                    <a:lnTo>
                      <a:pt x="5" y="115"/>
                    </a:lnTo>
                    <a:lnTo>
                      <a:pt x="0" y="77"/>
                    </a:lnTo>
                    <a:lnTo>
                      <a:pt x="16" y="57"/>
                    </a:lnTo>
                    <a:lnTo>
                      <a:pt x="36" y="41"/>
                    </a:lnTo>
                    <a:lnTo>
                      <a:pt x="57" y="31"/>
                    </a:lnTo>
                    <a:lnTo>
                      <a:pt x="82" y="23"/>
                    </a:lnTo>
                    <a:lnTo>
                      <a:pt x="106" y="18"/>
                    </a:lnTo>
                    <a:lnTo>
                      <a:pt x="130" y="13"/>
                    </a:lnTo>
                    <a:lnTo>
                      <a:pt x="154" y="7"/>
                    </a:lnTo>
                    <a:lnTo>
                      <a:pt x="178" y="0"/>
                    </a:lnTo>
                    <a:lnTo>
                      <a:pt x="201" y="0"/>
                    </a:lnTo>
                    <a:close/>
                  </a:path>
                </a:pathLst>
              </a:custGeom>
              <a:solidFill>
                <a:srgbClr val="6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25"/>
              <p:cNvSpPr>
                <a:spLocks/>
              </p:cNvSpPr>
              <p:nvPr/>
            </p:nvSpPr>
            <p:spPr bwMode="auto">
              <a:xfrm>
                <a:off x="1064" y="3317"/>
                <a:ext cx="27" cy="114"/>
              </a:xfrm>
              <a:custGeom>
                <a:avLst/>
                <a:gdLst>
                  <a:gd name="T0" fmla="*/ 46 w 46"/>
                  <a:gd name="T1" fmla="*/ 1 h 201"/>
                  <a:gd name="T2" fmla="*/ 46 w 46"/>
                  <a:gd name="T3" fmla="*/ 9 h 201"/>
                  <a:gd name="T4" fmla="*/ 42 w 46"/>
                  <a:gd name="T5" fmla="*/ 11 h 201"/>
                  <a:gd name="T6" fmla="*/ 36 w 46"/>
                  <a:gd name="T7" fmla="*/ 16 h 201"/>
                  <a:gd name="T8" fmla="*/ 33 w 46"/>
                  <a:gd name="T9" fmla="*/ 20 h 201"/>
                  <a:gd name="T10" fmla="*/ 16 w 46"/>
                  <a:gd name="T11" fmla="*/ 61 h 201"/>
                  <a:gd name="T12" fmla="*/ 15 w 46"/>
                  <a:gd name="T13" fmla="*/ 105 h 201"/>
                  <a:gd name="T14" fmla="*/ 17 w 46"/>
                  <a:gd name="T15" fmla="*/ 151 h 201"/>
                  <a:gd name="T16" fmla="*/ 15 w 46"/>
                  <a:gd name="T17" fmla="*/ 195 h 201"/>
                  <a:gd name="T18" fmla="*/ 13 w 46"/>
                  <a:gd name="T19" fmla="*/ 198 h 201"/>
                  <a:gd name="T20" fmla="*/ 10 w 46"/>
                  <a:gd name="T21" fmla="*/ 199 h 201"/>
                  <a:gd name="T22" fmla="*/ 7 w 46"/>
                  <a:gd name="T23" fmla="*/ 201 h 201"/>
                  <a:gd name="T24" fmla="*/ 5 w 46"/>
                  <a:gd name="T25" fmla="*/ 201 h 201"/>
                  <a:gd name="T26" fmla="*/ 0 w 46"/>
                  <a:gd name="T27" fmla="*/ 196 h 201"/>
                  <a:gd name="T28" fmla="*/ 2 w 46"/>
                  <a:gd name="T29" fmla="*/ 169 h 201"/>
                  <a:gd name="T30" fmla="*/ 2 w 46"/>
                  <a:gd name="T31" fmla="*/ 142 h 201"/>
                  <a:gd name="T32" fmla="*/ 0 w 46"/>
                  <a:gd name="T33" fmla="*/ 114 h 201"/>
                  <a:gd name="T34" fmla="*/ 0 w 46"/>
                  <a:gd name="T35" fmla="*/ 87 h 201"/>
                  <a:gd name="T36" fmla="*/ 3 w 46"/>
                  <a:gd name="T37" fmla="*/ 61 h 201"/>
                  <a:gd name="T38" fmla="*/ 9 w 46"/>
                  <a:gd name="T39" fmla="*/ 37 h 201"/>
                  <a:gd name="T40" fmla="*/ 23 w 46"/>
                  <a:gd name="T41" fmla="*/ 17 h 201"/>
                  <a:gd name="T42" fmla="*/ 43 w 46"/>
                  <a:gd name="T43" fmla="*/ 0 h 201"/>
                  <a:gd name="T44" fmla="*/ 46 w 46"/>
                  <a:gd name="T45"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201">
                    <a:moveTo>
                      <a:pt x="46" y="1"/>
                    </a:moveTo>
                    <a:lnTo>
                      <a:pt x="46" y="9"/>
                    </a:lnTo>
                    <a:lnTo>
                      <a:pt x="42" y="11"/>
                    </a:lnTo>
                    <a:lnTo>
                      <a:pt x="36" y="16"/>
                    </a:lnTo>
                    <a:lnTo>
                      <a:pt x="33" y="20"/>
                    </a:lnTo>
                    <a:lnTo>
                      <a:pt x="16" y="61"/>
                    </a:lnTo>
                    <a:lnTo>
                      <a:pt x="15" y="105"/>
                    </a:lnTo>
                    <a:lnTo>
                      <a:pt x="17" y="151"/>
                    </a:lnTo>
                    <a:lnTo>
                      <a:pt x="15" y="195"/>
                    </a:lnTo>
                    <a:lnTo>
                      <a:pt x="13" y="198"/>
                    </a:lnTo>
                    <a:lnTo>
                      <a:pt x="10" y="199"/>
                    </a:lnTo>
                    <a:lnTo>
                      <a:pt x="7" y="201"/>
                    </a:lnTo>
                    <a:lnTo>
                      <a:pt x="5" y="201"/>
                    </a:lnTo>
                    <a:lnTo>
                      <a:pt x="0" y="196"/>
                    </a:lnTo>
                    <a:lnTo>
                      <a:pt x="2" y="169"/>
                    </a:lnTo>
                    <a:lnTo>
                      <a:pt x="2" y="142"/>
                    </a:lnTo>
                    <a:lnTo>
                      <a:pt x="0" y="114"/>
                    </a:lnTo>
                    <a:lnTo>
                      <a:pt x="0" y="87"/>
                    </a:lnTo>
                    <a:lnTo>
                      <a:pt x="3" y="61"/>
                    </a:lnTo>
                    <a:lnTo>
                      <a:pt x="9" y="37"/>
                    </a:lnTo>
                    <a:lnTo>
                      <a:pt x="23" y="17"/>
                    </a:lnTo>
                    <a:lnTo>
                      <a:pt x="43" y="0"/>
                    </a:lnTo>
                    <a:lnTo>
                      <a:pt x="4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27"/>
              <p:cNvSpPr>
                <a:spLocks/>
              </p:cNvSpPr>
              <p:nvPr/>
            </p:nvSpPr>
            <p:spPr bwMode="auto">
              <a:xfrm>
                <a:off x="1106" y="3334"/>
                <a:ext cx="54" cy="113"/>
              </a:xfrm>
              <a:custGeom>
                <a:avLst/>
                <a:gdLst>
                  <a:gd name="T0" fmla="*/ 84 w 93"/>
                  <a:gd name="T1" fmla="*/ 0 h 199"/>
                  <a:gd name="T2" fmla="*/ 83 w 93"/>
                  <a:gd name="T3" fmla="*/ 20 h 199"/>
                  <a:gd name="T4" fmla="*/ 83 w 93"/>
                  <a:gd name="T5" fmla="*/ 41 h 199"/>
                  <a:gd name="T6" fmla="*/ 85 w 93"/>
                  <a:gd name="T7" fmla="*/ 61 h 199"/>
                  <a:gd name="T8" fmla="*/ 93 w 93"/>
                  <a:gd name="T9" fmla="*/ 80 h 199"/>
                  <a:gd name="T10" fmla="*/ 88 w 93"/>
                  <a:gd name="T11" fmla="*/ 97 h 199"/>
                  <a:gd name="T12" fmla="*/ 84 w 93"/>
                  <a:gd name="T13" fmla="*/ 114 h 199"/>
                  <a:gd name="T14" fmla="*/ 78 w 93"/>
                  <a:gd name="T15" fmla="*/ 131 h 199"/>
                  <a:gd name="T16" fmla="*/ 71 w 93"/>
                  <a:gd name="T17" fmla="*/ 146 h 199"/>
                  <a:gd name="T18" fmla="*/ 63 w 93"/>
                  <a:gd name="T19" fmla="*/ 162 h 199"/>
                  <a:gd name="T20" fmla="*/ 51 w 93"/>
                  <a:gd name="T21" fmla="*/ 176 h 199"/>
                  <a:gd name="T22" fmla="*/ 38 w 93"/>
                  <a:gd name="T23" fmla="*/ 189 h 199"/>
                  <a:gd name="T24" fmla="*/ 23 w 93"/>
                  <a:gd name="T25" fmla="*/ 199 h 199"/>
                  <a:gd name="T26" fmla="*/ 0 w 93"/>
                  <a:gd name="T27" fmla="*/ 186 h 199"/>
                  <a:gd name="T28" fmla="*/ 3 w 93"/>
                  <a:gd name="T29" fmla="*/ 176 h 199"/>
                  <a:gd name="T30" fmla="*/ 7 w 93"/>
                  <a:gd name="T31" fmla="*/ 166 h 199"/>
                  <a:gd name="T32" fmla="*/ 13 w 93"/>
                  <a:gd name="T33" fmla="*/ 156 h 199"/>
                  <a:gd name="T34" fmla="*/ 19 w 93"/>
                  <a:gd name="T35" fmla="*/ 146 h 199"/>
                  <a:gd name="T36" fmla="*/ 23 w 93"/>
                  <a:gd name="T37" fmla="*/ 137 h 199"/>
                  <a:gd name="T38" fmla="*/ 23 w 93"/>
                  <a:gd name="T39" fmla="*/ 127 h 199"/>
                  <a:gd name="T40" fmla="*/ 20 w 93"/>
                  <a:gd name="T41" fmla="*/ 117 h 199"/>
                  <a:gd name="T42" fmla="*/ 10 w 93"/>
                  <a:gd name="T43" fmla="*/ 107 h 199"/>
                  <a:gd name="T44" fmla="*/ 11 w 93"/>
                  <a:gd name="T45" fmla="*/ 91 h 199"/>
                  <a:gd name="T46" fmla="*/ 16 w 93"/>
                  <a:gd name="T47" fmla="*/ 77 h 199"/>
                  <a:gd name="T48" fmla="*/ 21 w 93"/>
                  <a:gd name="T49" fmla="*/ 65 h 199"/>
                  <a:gd name="T50" fmla="*/ 33 w 93"/>
                  <a:gd name="T51" fmla="*/ 55 h 199"/>
                  <a:gd name="T52" fmla="*/ 34 w 93"/>
                  <a:gd name="T53" fmla="*/ 60 h 199"/>
                  <a:gd name="T54" fmla="*/ 37 w 93"/>
                  <a:gd name="T55" fmla="*/ 63 h 199"/>
                  <a:gd name="T56" fmla="*/ 41 w 93"/>
                  <a:gd name="T57" fmla="*/ 65 h 199"/>
                  <a:gd name="T58" fmla="*/ 44 w 93"/>
                  <a:gd name="T59" fmla="*/ 68 h 199"/>
                  <a:gd name="T60" fmla="*/ 54 w 93"/>
                  <a:gd name="T61" fmla="*/ 61 h 199"/>
                  <a:gd name="T62" fmla="*/ 60 w 93"/>
                  <a:gd name="T63" fmla="*/ 48 h 199"/>
                  <a:gd name="T64" fmla="*/ 65 w 93"/>
                  <a:gd name="T65" fmla="*/ 36 h 199"/>
                  <a:gd name="T66" fmla="*/ 71 w 93"/>
                  <a:gd name="T67" fmla="*/ 23 h 199"/>
                  <a:gd name="T68" fmla="*/ 71 w 93"/>
                  <a:gd name="T69" fmla="*/ 14 h 199"/>
                  <a:gd name="T70" fmla="*/ 73 w 93"/>
                  <a:gd name="T71" fmla="*/ 6 h 199"/>
                  <a:gd name="T72" fmla="*/ 77 w 93"/>
                  <a:gd name="T73" fmla="*/ 0 h 199"/>
                  <a:gd name="T74" fmla="*/ 84 w 93"/>
                  <a:gd name="T7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99">
                    <a:moveTo>
                      <a:pt x="84" y="0"/>
                    </a:moveTo>
                    <a:lnTo>
                      <a:pt x="83" y="20"/>
                    </a:lnTo>
                    <a:lnTo>
                      <a:pt x="83" y="41"/>
                    </a:lnTo>
                    <a:lnTo>
                      <a:pt x="85" y="61"/>
                    </a:lnTo>
                    <a:lnTo>
                      <a:pt x="93" y="80"/>
                    </a:lnTo>
                    <a:lnTo>
                      <a:pt x="88" y="97"/>
                    </a:lnTo>
                    <a:lnTo>
                      <a:pt x="84" y="114"/>
                    </a:lnTo>
                    <a:lnTo>
                      <a:pt x="78" y="131"/>
                    </a:lnTo>
                    <a:lnTo>
                      <a:pt x="71" y="146"/>
                    </a:lnTo>
                    <a:lnTo>
                      <a:pt x="63" y="162"/>
                    </a:lnTo>
                    <a:lnTo>
                      <a:pt x="51" y="176"/>
                    </a:lnTo>
                    <a:lnTo>
                      <a:pt x="38" y="189"/>
                    </a:lnTo>
                    <a:lnTo>
                      <a:pt x="23" y="199"/>
                    </a:lnTo>
                    <a:lnTo>
                      <a:pt x="0" y="186"/>
                    </a:lnTo>
                    <a:lnTo>
                      <a:pt x="3" y="176"/>
                    </a:lnTo>
                    <a:lnTo>
                      <a:pt x="7" y="166"/>
                    </a:lnTo>
                    <a:lnTo>
                      <a:pt x="13" y="156"/>
                    </a:lnTo>
                    <a:lnTo>
                      <a:pt x="19" y="146"/>
                    </a:lnTo>
                    <a:lnTo>
                      <a:pt x="23" y="137"/>
                    </a:lnTo>
                    <a:lnTo>
                      <a:pt x="23" y="127"/>
                    </a:lnTo>
                    <a:lnTo>
                      <a:pt x="20" y="117"/>
                    </a:lnTo>
                    <a:lnTo>
                      <a:pt x="10" y="107"/>
                    </a:lnTo>
                    <a:lnTo>
                      <a:pt x="11" y="91"/>
                    </a:lnTo>
                    <a:lnTo>
                      <a:pt x="16" y="77"/>
                    </a:lnTo>
                    <a:lnTo>
                      <a:pt x="21" y="65"/>
                    </a:lnTo>
                    <a:lnTo>
                      <a:pt x="33" y="55"/>
                    </a:lnTo>
                    <a:lnTo>
                      <a:pt x="34" y="60"/>
                    </a:lnTo>
                    <a:lnTo>
                      <a:pt x="37" y="63"/>
                    </a:lnTo>
                    <a:lnTo>
                      <a:pt x="41" y="65"/>
                    </a:lnTo>
                    <a:lnTo>
                      <a:pt x="44" y="68"/>
                    </a:lnTo>
                    <a:lnTo>
                      <a:pt x="54" y="61"/>
                    </a:lnTo>
                    <a:lnTo>
                      <a:pt x="60" y="48"/>
                    </a:lnTo>
                    <a:lnTo>
                      <a:pt x="65" y="36"/>
                    </a:lnTo>
                    <a:lnTo>
                      <a:pt x="71" y="23"/>
                    </a:lnTo>
                    <a:lnTo>
                      <a:pt x="71" y="14"/>
                    </a:lnTo>
                    <a:lnTo>
                      <a:pt x="73" y="6"/>
                    </a:lnTo>
                    <a:lnTo>
                      <a:pt x="77" y="0"/>
                    </a:lnTo>
                    <a:lnTo>
                      <a:pt x="84" y="0"/>
                    </a:lnTo>
                    <a:close/>
                  </a:path>
                </a:pathLst>
              </a:custGeom>
              <a:solidFill>
                <a:srgbClr val="D3A0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30"/>
              <p:cNvSpPr>
                <a:spLocks/>
              </p:cNvSpPr>
              <p:nvPr/>
            </p:nvSpPr>
            <p:spPr bwMode="auto">
              <a:xfrm>
                <a:off x="653" y="3397"/>
                <a:ext cx="55" cy="31"/>
              </a:xfrm>
              <a:custGeom>
                <a:avLst/>
                <a:gdLst>
                  <a:gd name="T0" fmla="*/ 93 w 93"/>
                  <a:gd name="T1" fmla="*/ 20 h 55"/>
                  <a:gd name="T2" fmla="*/ 93 w 93"/>
                  <a:gd name="T3" fmla="*/ 55 h 55"/>
                  <a:gd name="T4" fmla="*/ 89 w 93"/>
                  <a:gd name="T5" fmla="*/ 50 h 55"/>
                  <a:gd name="T6" fmla="*/ 84 w 93"/>
                  <a:gd name="T7" fmla="*/ 45 h 55"/>
                  <a:gd name="T8" fmla="*/ 80 w 93"/>
                  <a:gd name="T9" fmla="*/ 38 h 55"/>
                  <a:gd name="T10" fmla="*/ 76 w 93"/>
                  <a:gd name="T11" fmla="*/ 27 h 55"/>
                  <a:gd name="T12" fmla="*/ 73 w 93"/>
                  <a:gd name="T13" fmla="*/ 26 h 55"/>
                  <a:gd name="T14" fmla="*/ 70 w 93"/>
                  <a:gd name="T15" fmla="*/ 24 h 55"/>
                  <a:gd name="T16" fmla="*/ 69 w 93"/>
                  <a:gd name="T17" fmla="*/ 23 h 55"/>
                  <a:gd name="T18" fmla="*/ 67 w 93"/>
                  <a:gd name="T19" fmla="*/ 24 h 55"/>
                  <a:gd name="T20" fmla="*/ 64 w 93"/>
                  <a:gd name="T21" fmla="*/ 33 h 55"/>
                  <a:gd name="T22" fmla="*/ 56 w 93"/>
                  <a:gd name="T23" fmla="*/ 37 h 55"/>
                  <a:gd name="T24" fmla="*/ 45 w 93"/>
                  <a:gd name="T25" fmla="*/ 40 h 55"/>
                  <a:gd name="T26" fmla="*/ 36 w 93"/>
                  <a:gd name="T27" fmla="*/ 44 h 55"/>
                  <a:gd name="T28" fmla="*/ 22 w 93"/>
                  <a:gd name="T29" fmla="*/ 41 h 55"/>
                  <a:gd name="T30" fmla="*/ 12 w 93"/>
                  <a:gd name="T31" fmla="*/ 37 h 55"/>
                  <a:gd name="T32" fmla="*/ 6 w 93"/>
                  <a:gd name="T33" fmla="*/ 31 h 55"/>
                  <a:gd name="T34" fmla="*/ 2 w 93"/>
                  <a:gd name="T35" fmla="*/ 24 h 55"/>
                  <a:gd name="T36" fmla="*/ 0 w 93"/>
                  <a:gd name="T37" fmla="*/ 20 h 55"/>
                  <a:gd name="T38" fmla="*/ 0 w 93"/>
                  <a:gd name="T39" fmla="*/ 14 h 55"/>
                  <a:gd name="T40" fmla="*/ 2 w 93"/>
                  <a:gd name="T41" fmla="*/ 11 h 55"/>
                  <a:gd name="T42" fmla="*/ 2 w 93"/>
                  <a:gd name="T43" fmla="*/ 10 h 55"/>
                  <a:gd name="T44" fmla="*/ 13 w 93"/>
                  <a:gd name="T45" fmla="*/ 10 h 55"/>
                  <a:gd name="T46" fmla="*/ 25 w 93"/>
                  <a:gd name="T47" fmla="*/ 7 h 55"/>
                  <a:gd name="T48" fmla="*/ 37 w 93"/>
                  <a:gd name="T49" fmla="*/ 4 h 55"/>
                  <a:gd name="T50" fmla="*/ 50 w 93"/>
                  <a:gd name="T51" fmla="*/ 1 h 55"/>
                  <a:gd name="T52" fmla="*/ 63 w 93"/>
                  <a:gd name="T53" fmla="*/ 0 h 55"/>
                  <a:gd name="T54" fmla="*/ 74 w 93"/>
                  <a:gd name="T55" fmla="*/ 1 h 55"/>
                  <a:gd name="T56" fmla="*/ 84 w 93"/>
                  <a:gd name="T57" fmla="*/ 8 h 55"/>
                  <a:gd name="T58" fmla="*/ 93 w 93"/>
                  <a:gd name="T59"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55">
                    <a:moveTo>
                      <a:pt x="93" y="20"/>
                    </a:moveTo>
                    <a:lnTo>
                      <a:pt x="93" y="55"/>
                    </a:lnTo>
                    <a:lnTo>
                      <a:pt x="89" y="50"/>
                    </a:lnTo>
                    <a:lnTo>
                      <a:pt x="84" y="45"/>
                    </a:lnTo>
                    <a:lnTo>
                      <a:pt x="80" y="38"/>
                    </a:lnTo>
                    <a:lnTo>
                      <a:pt x="76" y="27"/>
                    </a:lnTo>
                    <a:lnTo>
                      <a:pt x="73" y="26"/>
                    </a:lnTo>
                    <a:lnTo>
                      <a:pt x="70" y="24"/>
                    </a:lnTo>
                    <a:lnTo>
                      <a:pt x="69" y="23"/>
                    </a:lnTo>
                    <a:lnTo>
                      <a:pt x="67" y="24"/>
                    </a:lnTo>
                    <a:lnTo>
                      <a:pt x="64" y="33"/>
                    </a:lnTo>
                    <a:lnTo>
                      <a:pt x="56" y="37"/>
                    </a:lnTo>
                    <a:lnTo>
                      <a:pt x="45" y="40"/>
                    </a:lnTo>
                    <a:lnTo>
                      <a:pt x="36" y="44"/>
                    </a:lnTo>
                    <a:lnTo>
                      <a:pt x="22" y="41"/>
                    </a:lnTo>
                    <a:lnTo>
                      <a:pt x="12" y="37"/>
                    </a:lnTo>
                    <a:lnTo>
                      <a:pt x="6" y="31"/>
                    </a:lnTo>
                    <a:lnTo>
                      <a:pt x="2" y="24"/>
                    </a:lnTo>
                    <a:lnTo>
                      <a:pt x="0" y="20"/>
                    </a:lnTo>
                    <a:lnTo>
                      <a:pt x="0" y="14"/>
                    </a:lnTo>
                    <a:lnTo>
                      <a:pt x="2" y="11"/>
                    </a:lnTo>
                    <a:lnTo>
                      <a:pt x="2" y="10"/>
                    </a:lnTo>
                    <a:lnTo>
                      <a:pt x="13" y="10"/>
                    </a:lnTo>
                    <a:lnTo>
                      <a:pt x="25" y="7"/>
                    </a:lnTo>
                    <a:lnTo>
                      <a:pt x="37" y="4"/>
                    </a:lnTo>
                    <a:lnTo>
                      <a:pt x="50" y="1"/>
                    </a:lnTo>
                    <a:lnTo>
                      <a:pt x="63" y="0"/>
                    </a:lnTo>
                    <a:lnTo>
                      <a:pt x="74" y="1"/>
                    </a:lnTo>
                    <a:lnTo>
                      <a:pt x="84" y="8"/>
                    </a:lnTo>
                    <a:lnTo>
                      <a:pt x="93" y="2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31"/>
              <p:cNvSpPr>
                <a:spLocks/>
              </p:cNvSpPr>
              <p:nvPr/>
            </p:nvSpPr>
            <p:spPr bwMode="auto">
              <a:xfrm>
                <a:off x="1395" y="3427"/>
                <a:ext cx="134" cy="185"/>
              </a:xfrm>
              <a:custGeom>
                <a:avLst/>
                <a:gdLst>
                  <a:gd name="T0" fmla="*/ 161 w 229"/>
                  <a:gd name="T1" fmla="*/ 23 h 326"/>
                  <a:gd name="T2" fmla="*/ 124 w 229"/>
                  <a:gd name="T3" fmla="*/ 83 h 326"/>
                  <a:gd name="T4" fmla="*/ 113 w 229"/>
                  <a:gd name="T5" fmla="*/ 156 h 326"/>
                  <a:gd name="T6" fmla="*/ 103 w 229"/>
                  <a:gd name="T7" fmla="*/ 232 h 326"/>
                  <a:gd name="T8" fmla="*/ 86 w 229"/>
                  <a:gd name="T9" fmla="*/ 277 h 326"/>
                  <a:gd name="T10" fmla="*/ 66 w 229"/>
                  <a:gd name="T11" fmla="*/ 293 h 326"/>
                  <a:gd name="T12" fmla="*/ 79 w 229"/>
                  <a:gd name="T13" fmla="*/ 304 h 326"/>
                  <a:gd name="T14" fmla="*/ 91 w 229"/>
                  <a:gd name="T15" fmla="*/ 297 h 326"/>
                  <a:gd name="T16" fmla="*/ 101 w 229"/>
                  <a:gd name="T17" fmla="*/ 285 h 326"/>
                  <a:gd name="T18" fmla="*/ 110 w 229"/>
                  <a:gd name="T19" fmla="*/ 272 h 326"/>
                  <a:gd name="T20" fmla="*/ 123 w 229"/>
                  <a:gd name="T21" fmla="*/ 233 h 326"/>
                  <a:gd name="T22" fmla="*/ 130 w 229"/>
                  <a:gd name="T23" fmla="*/ 162 h 326"/>
                  <a:gd name="T24" fmla="*/ 141 w 229"/>
                  <a:gd name="T25" fmla="*/ 92 h 326"/>
                  <a:gd name="T26" fmla="*/ 174 w 229"/>
                  <a:gd name="T27" fmla="*/ 37 h 326"/>
                  <a:gd name="T28" fmla="*/ 194 w 229"/>
                  <a:gd name="T29" fmla="*/ 34 h 326"/>
                  <a:gd name="T30" fmla="*/ 181 w 229"/>
                  <a:gd name="T31" fmla="*/ 75 h 326"/>
                  <a:gd name="T32" fmla="*/ 168 w 229"/>
                  <a:gd name="T33" fmla="*/ 262 h 326"/>
                  <a:gd name="T34" fmla="*/ 161 w 229"/>
                  <a:gd name="T35" fmla="*/ 282 h 326"/>
                  <a:gd name="T36" fmla="*/ 162 w 229"/>
                  <a:gd name="T37" fmla="*/ 300 h 326"/>
                  <a:gd name="T38" fmla="*/ 177 w 229"/>
                  <a:gd name="T39" fmla="*/ 295 h 326"/>
                  <a:gd name="T40" fmla="*/ 182 w 229"/>
                  <a:gd name="T41" fmla="*/ 279 h 326"/>
                  <a:gd name="T42" fmla="*/ 191 w 229"/>
                  <a:gd name="T43" fmla="*/ 215 h 326"/>
                  <a:gd name="T44" fmla="*/ 192 w 229"/>
                  <a:gd name="T45" fmla="*/ 148 h 326"/>
                  <a:gd name="T46" fmla="*/ 199 w 229"/>
                  <a:gd name="T47" fmla="*/ 83 h 326"/>
                  <a:gd name="T48" fmla="*/ 224 w 229"/>
                  <a:gd name="T49" fmla="*/ 26 h 326"/>
                  <a:gd name="T50" fmla="*/ 224 w 229"/>
                  <a:gd name="T51" fmla="*/ 104 h 326"/>
                  <a:gd name="T52" fmla="*/ 229 w 229"/>
                  <a:gd name="T53" fmla="*/ 184 h 326"/>
                  <a:gd name="T54" fmla="*/ 224 w 229"/>
                  <a:gd name="T55" fmla="*/ 259 h 326"/>
                  <a:gd name="T56" fmla="*/ 189 w 229"/>
                  <a:gd name="T57" fmla="*/ 326 h 326"/>
                  <a:gd name="T58" fmla="*/ 138 w 229"/>
                  <a:gd name="T59" fmla="*/ 312 h 326"/>
                  <a:gd name="T60" fmla="*/ 81 w 229"/>
                  <a:gd name="T61" fmla="*/ 310 h 326"/>
                  <a:gd name="T62" fmla="*/ 32 w 229"/>
                  <a:gd name="T63" fmla="*/ 299 h 326"/>
                  <a:gd name="T64" fmla="*/ 0 w 229"/>
                  <a:gd name="T65" fmla="*/ 258 h 326"/>
                  <a:gd name="T66" fmla="*/ 3 w 229"/>
                  <a:gd name="T67" fmla="*/ 218 h 326"/>
                  <a:gd name="T68" fmla="*/ 19 w 229"/>
                  <a:gd name="T69" fmla="*/ 182 h 326"/>
                  <a:gd name="T70" fmla="*/ 37 w 229"/>
                  <a:gd name="T71" fmla="*/ 147 h 326"/>
                  <a:gd name="T72" fmla="*/ 49 w 229"/>
                  <a:gd name="T73" fmla="*/ 105 h 326"/>
                  <a:gd name="T74" fmla="*/ 49 w 229"/>
                  <a:gd name="T75" fmla="*/ 97 h 326"/>
                  <a:gd name="T76" fmla="*/ 57 w 229"/>
                  <a:gd name="T77" fmla="*/ 63 h 326"/>
                  <a:gd name="T78" fmla="*/ 74 w 229"/>
                  <a:gd name="T79" fmla="*/ 38 h 326"/>
                  <a:gd name="T80" fmla="*/ 83 w 229"/>
                  <a:gd name="T81" fmla="*/ 37 h 326"/>
                  <a:gd name="T82" fmla="*/ 63 w 229"/>
                  <a:gd name="T83" fmla="*/ 94 h 326"/>
                  <a:gd name="T84" fmla="*/ 54 w 229"/>
                  <a:gd name="T85" fmla="*/ 158 h 326"/>
                  <a:gd name="T86" fmla="*/ 43 w 229"/>
                  <a:gd name="T87" fmla="*/ 219 h 326"/>
                  <a:gd name="T88" fmla="*/ 20 w 229"/>
                  <a:gd name="T89" fmla="*/ 270 h 326"/>
                  <a:gd name="T90" fmla="*/ 29 w 229"/>
                  <a:gd name="T91" fmla="*/ 276 h 326"/>
                  <a:gd name="T92" fmla="*/ 37 w 229"/>
                  <a:gd name="T93" fmla="*/ 275 h 326"/>
                  <a:gd name="T94" fmla="*/ 59 w 229"/>
                  <a:gd name="T95" fmla="*/ 215 h 326"/>
                  <a:gd name="T96" fmla="*/ 67 w 229"/>
                  <a:gd name="T97" fmla="*/ 149 h 326"/>
                  <a:gd name="T98" fmla="*/ 77 w 229"/>
                  <a:gd name="T99" fmla="*/ 84 h 326"/>
                  <a:gd name="T100" fmla="*/ 106 w 229"/>
                  <a:gd name="T101" fmla="*/ 30 h 326"/>
                  <a:gd name="T102" fmla="*/ 121 w 229"/>
                  <a:gd name="T103" fmla="*/ 16 h 326"/>
                  <a:gd name="T104" fmla="*/ 141 w 229"/>
                  <a:gd name="T105" fmla="*/ 6 h 326"/>
                  <a:gd name="T106" fmla="*/ 154 w 229"/>
                  <a:gd name="T107" fmla="*/ 3 h 326"/>
                  <a:gd name="T108" fmla="*/ 167 w 229"/>
                  <a:gd name="T109" fmla="*/ 1 h 326"/>
                  <a:gd name="T110" fmla="*/ 180 w 229"/>
                  <a:gd name="T111" fmla="*/ 0 h 326"/>
                  <a:gd name="T112" fmla="*/ 195 w 229"/>
                  <a:gd name="T113"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 h="326">
                    <a:moveTo>
                      <a:pt x="195" y="1"/>
                    </a:moveTo>
                    <a:lnTo>
                      <a:pt x="161" y="23"/>
                    </a:lnTo>
                    <a:lnTo>
                      <a:pt x="138" y="51"/>
                    </a:lnTo>
                    <a:lnTo>
                      <a:pt x="124" y="83"/>
                    </a:lnTo>
                    <a:lnTo>
                      <a:pt x="117" y="118"/>
                    </a:lnTo>
                    <a:lnTo>
                      <a:pt x="113" y="156"/>
                    </a:lnTo>
                    <a:lnTo>
                      <a:pt x="108" y="195"/>
                    </a:lnTo>
                    <a:lnTo>
                      <a:pt x="103" y="232"/>
                    </a:lnTo>
                    <a:lnTo>
                      <a:pt x="93" y="266"/>
                    </a:lnTo>
                    <a:lnTo>
                      <a:pt x="86" y="277"/>
                    </a:lnTo>
                    <a:lnTo>
                      <a:pt x="74" y="285"/>
                    </a:lnTo>
                    <a:lnTo>
                      <a:pt x="66" y="293"/>
                    </a:lnTo>
                    <a:lnTo>
                      <a:pt x="70" y="304"/>
                    </a:lnTo>
                    <a:lnTo>
                      <a:pt x="79" y="304"/>
                    </a:lnTo>
                    <a:lnTo>
                      <a:pt x="86" y="302"/>
                    </a:lnTo>
                    <a:lnTo>
                      <a:pt x="91" y="297"/>
                    </a:lnTo>
                    <a:lnTo>
                      <a:pt x="97" y="292"/>
                    </a:lnTo>
                    <a:lnTo>
                      <a:pt x="101" y="285"/>
                    </a:lnTo>
                    <a:lnTo>
                      <a:pt x="106" y="279"/>
                    </a:lnTo>
                    <a:lnTo>
                      <a:pt x="110" y="272"/>
                    </a:lnTo>
                    <a:lnTo>
                      <a:pt x="113" y="266"/>
                    </a:lnTo>
                    <a:lnTo>
                      <a:pt x="123" y="233"/>
                    </a:lnTo>
                    <a:lnTo>
                      <a:pt x="127" y="199"/>
                    </a:lnTo>
                    <a:lnTo>
                      <a:pt x="130" y="162"/>
                    </a:lnTo>
                    <a:lnTo>
                      <a:pt x="134" y="127"/>
                    </a:lnTo>
                    <a:lnTo>
                      <a:pt x="141" y="92"/>
                    </a:lnTo>
                    <a:lnTo>
                      <a:pt x="152" y="63"/>
                    </a:lnTo>
                    <a:lnTo>
                      <a:pt x="174" y="37"/>
                    </a:lnTo>
                    <a:lnTo>
                      <a:pt x="205" y="17"/>
                    </a:lnTo>
                    <a:lnTo>
                      <a:pt x="194" y="34"/>
                    </a:lnTo>
                    <a:lnTo>
                      <a:pt x="185" y="54"/>
                    </a:lnTo>
                    <a:lnTo>
                      <a:pt x="181" y="75"/>
                    </a:lnTo>
                    <a:lnTo>
                      <a:pt x="178" y="98"/>
                    </a:lnTo>
                    <a:lnTo>
                      <a:pt x="168" y="262"/>
                    </a:lnTo>
                    <a:lnTo>
                      <a:pt x="165" y="272"/>
                    </a:lnTo>
                    <a:lnTo>
                      <a:pt x="161" y="282"/>
                    </a:lnTo>
                    <a:lnTo>
                      <a:pt x="158" y="292"/>
                    </a:lnTo>
                    <a:lnTo>
                      <a:pt x="162" y="300"/>
                    </a:lnTo>
                    <a:lnTo>
                      <a:pt x="171" y="300"/>
                    </a:lnTo>
                    <a:lnTo>
                      <a:pt x="177" y="295"/>
                    </a:lnTo>
                    <a:lnTo>
                      <a:pt x="180" y="286"/>
                    </a:lnTo>
                    <a:lnTo>
                      <a:pt x="182" y="279"/>
                    </a:lnTo>
                    <a:lnTo>
                      <a:pt x="188" y="248"/>
                    </a:lnTo>
                    <a:lnTo>
                      <a:pt x="191" y="215"/>
                    </a:lnTo>
                    <a:lnTo>
                      <a:pt x="191" y="181"/>
                    </a:lnTo>
                    <a:lnTo>
                      <a:pt x="192" y="148"/>
                    </a:lnTo>
                    <a:lnTo>
                      <a:pt x="194" y="114"/>
                    </a:lnTo>
                    <a:lnTo>
                      <a:pt x="199" y="83"/>
                    </a:lnTo>
                    <a:lnTo>
                      <a:pt x="208" y="53"/>
                    </a:lnTo>
                    <a:lnTo>
                      <a:pt x="224" y="26"/>
                    </a:lnTo>
                    <a:lnTo>
                      <a:pt x="222" y="64"/>
                    </a:lnTo>
                    <a:lnTo>
                      <a:pt x="224" y="104"/>
                    </a:lnTo>
                    <a:lnTo>
                      <a:pt x="226" y="144"/>
                    </a:lnTo>
                    <a:lnTo>
                      <a:pt x="229" y="184"/>
                    </a:lnTo>
                    <a:lnTo>
                      <a:pt x="229" y="222"/>
                    </a:lnTo>
                    <a:lnTo>
                      <a:pt x="224" y="259"/>
                    </a:lnTo>
                    <a:lnTo>
                      <a:pt x="211" y="293"/>
                    </a:lnTo>
                    <a:lnTo>
                      <a:pt x="189" y="326"/>
                    </a:lnTo>
                    <a:lnTo>
                      <a:pt x="165" y="316"/>
                    </a:lnTo>
                    <a:lnTo>
                      <a:pt x="138" y="312"/>
                    </a:lnTo>
                    <a:lnTo>
                      <a:pt x="110" y="310"/>
                    </a:lnTo>
                    <a:lnTo>
                      <a:pt x="81" y="310"/>
                    </a:lnTo>
                    <a:lnTo>
                      <a:pt x="56" y="307"/>
                    </a:lnTo>
                    <a:lnTo>
                      <a:pt x="32" y="299"/>
                    </a:lnTo>
                    <a:lnTo>
                      <a:pt x="13" y="283"/>
                    </a:lnTo>
                    <a:lnTo>
                      <a:pt x="0" y="258"/>
                    </a:lnTo>
                    <a:lnTo>
                      <a:pt x="0" y="236"/>
                    </a:lnTo>
                    <a:lnTo>
                      <a:pt x="3" y="218"/>
                    </a:lnTo>
                    <a:lnTo>
                      <a:pt x="10" y="199"/>
                    </a:lnTo>
                    <a:lnTo>
                      <a:pt x="19" y="182"/>
                    </a:lnTo>
                    <a:lnTo>
                      <a:pt x="27" y="165"/>
                    </a:lnTo>
                    <a:lnTo>
                      <a:pt x="37" y="147"/>
                    </a:lnTo>
                    <a:lnTo>
                      <a:pt x="44" y="127"/>
                    </a:lnTo>
                    <a:lnTo>
                      <a:pt x="49" y="105"/>
                    </a:lnTo>
                    <a:lnTo>
                      <a:pt x="49" y="104"/>
                    </a:lnTo>
                    <a:lnTo>
                      <a:pt x="49" y="97"/>
                    </a:lnTo>
                    <a:lnTo>
                      <a:pt x="51" y="83"/>
                    </a:lnTo>
                    <a:lnTo>
                      <a:pt x="57" y="63"/>
                    </a:lnTo>
                    <a:lnTo>
                      <a:pt x="66" y="46"/>
                    </a:lnTo>
                    <a:lnTo>
                      <a:pt x="74" y="38"/>
                    </a:lnTo>
                    <a:lnTo>
                      <a:pt x="80" y="37"/>
                    </a:lnTo>
                    <a:lnTo>
                      <a:pt x="83" y="37"/>
                    </a:lnTo>
                    <a:lnTo>
                      <a:pt x="71" y="64"/>
                    </a:lnTo>
                    <a:lnTo>
                      <a:pt x="63" y="94"/>
                    </a:lnTo>
                    <a:lnTo>
                      <a:pt x="59" y="125"/>
                    </a:lnTo>
                    <a:lnTo>
                      <a:pt x="54" y="158"/>
                    </a:lnTo>
                    <a:lnTo>
                      <a:pt x="49" y="189"/>
                    </a:lnTo>
                    <a:lnTo>
                      <a:pt x="43" y="219"/>
                    </a:lnTo>
                    <a:lnTo>
                      <a:pt x="33" y="246"/>
                    </a:lnTo>
                    <a:lnTo>
                      <a:pt x="20" y="270"/>
                    </a:lnTo>
                    <a:lnTo>
                      <a:pt x="24" y="275"/>
                    </a:lnTo>
                    <a:lnTo>
                      <a:pt x="29" y="276"/>
                    </a:lnTo>
                    <a:lnTo>
                      <a:pt x="33" y="276"/>
                    </a:lnTo>
                    <a:lnTo>
                      <a:pt x="37" y="275"/>
                    </a:lnTo>
                    <a:lnTo>
                      <a:pt x="50" y="246"/>
                    </a:lnTo>
                    <a:lnTo>
                      <a:pt x="59" y="215"/>
                    </a:lnTo>
                    <a:lnTo>
                      <a:pt x="64" y="182"/>
                    </a:lnTo>
                    <a:lnTo>
                      <a:pt x="67" y="149"/>
                    </a:lnTo>
                    <a:lnTo>
                      <a:pt x="71" y="115"/>
                    </a:lnTo>
                    <a:lnTo>
                      <a:pt x="77" y="84"/>
                    </a:lnTo>
                    <a:lnTo>
                      <a:pt x="88" y="55"/>
                    </a:lnTo>
                    <a:lnTo>
                      <a:pt x="106" y="30"/>
                    </a:lnTo>
                    <a:lnTo>
                      <a:pt x="113" y="23"/>
                    </a:lnTo>
                    <a:lnTo>
                      <a:pt x="121" y="16"/>
                    </a:lnTo>
                    <a:lnTo>
                      <a:pt x="130" y="11"/>
                    </a:lnTo>
                    <a:lnTo>
                      <a:pt x="141" y="6"/>
                    </a:lnTo>
                    <a:lnTo>
                      <a:pt x="147" y="4"/>
                    </a:lnTo>
                    <a:lnTo>
                      <a:pt x="154" y="3"/>
                    </a:lnTo>
                    <a:lnTo>
                      <a:pt x="160" y="1"/>
                    </a:lnTo>
                    <a:lnTo>
                      <a:pt x="167" y="1"/>
                    </a:lnTo>
                    <a:lnTo>
                      <a:pt x="174" y="0"/>
                    </a:lnTo>
                    <a:lnTo>
                      <a:pt x="180" y="0"/>
                    </a:lnTo>
                    <a:lnTo>
                      <a:pt x="188" y="0"/>
                    </a:lnTo>
                    <a:lnTo>
                      <a:pt x="195" y="1"/>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32"/>
              <p:cNvSpPr>
                <a:spLocks/>
              </p:cNvSpPr>
              <p:nvPr/>
            </p:nvSpPr>
            <p:spPr bwMode="auto">
              <a:xfrm>
                <a:off x="1514" y="3437"/>
                <a:ext cx="47" cy="180"/>
              </a:xfrm>
              <a:custGeom>
                <a:avLst/>
                <a:gdLst>
                  <a:gd name="T0" fmla="*/ 79 w 79"/>
                  <a:gd name="T1" fmla="*/ 63 h 319"/>
                  <a:gd name="T2" fmla="*/ 74 w 79"/>
                  <a:gd name="T3" fmla="*/ 93 h 319"/>
                  <a:gd name="T4" fmla="*/ 65 w 79"/>
                  <a:gd name="T5" fmla="*/ 121 h 319"/>
                  <a:gd name="T6" fmla="*/ 57 w 79"/>
                  <a:gd name="T7" fmla="*/ 151 h 319"/>
                  <a:gd name="T8" fmla="*/ 52 w 79"/>
                  <a:gd name="T9" fmla="*/ 181 h 319"/>
                  <a:gd name="T10" fmla="*/ 54 w 79"/>
                  <a:gd name="T11" fmla="*/ 199 h 319"/>
                  <a:gd name="T12" fmla="*/ 57 w 79"/>
                  <a:gd name="T13" fmla="*/ 218 h 319"/>
                  <a:gd name="T14" fmla="*/ 57 w 79"/>
                  <a:gd name="T15" fmla="*/ 238 h 319"/>
                  <a:gd name="T16" fmla="*/ 55 w 79"/>
                  <a:gd name="T17" fmla="*/ 258 h 319"/>
                  <a:gd name="T18" fmla="*/ 51 w 79"/>
                  <a:gd name="T19" fmla="*/ 275 h 319"/>
                  <a:gd name="T20" fmla="*/ 45 w 79"/>
                  <a:gd name="T21" fmla="*/ 292 h 319"/>
                  <a:gd name="T22" fmla="*/ 34 w 79"/>
                  <a:gd name="T23" fmla="*/ 306 h 319"/>
                  <a:gd name="T24" fmla="*/ 20 w 79"/>
                  <a:gd name="T25" fmla="*/ 317 h 319"/>
                  <a:gd name="T26" fmla="*/ 15 w 79"/>
                  <a:gd name="T27" fmla="*/ 319 h 319"/>
                  <a:gd name="T28" fmla="*/ 10 w 79"/>
                  <a:gd name="T29" fmla="*/ 319 h 319"/>
                  <a:gd name="T30" fmla="*/ 5 w 79"/>
                  <a:gd name="T31" fmla="*/ 319 h 319"/>
                  <a:gd name="T32" fmla="*/ 0 w 79"/>
                  <a:gd name="T33" fmla="*/ 319 h 319"/>
                  <a:gd name="T34" fmla="*/ 22 w 79"/>
                  <a:gd name="T35" fmla="*/ 285 h 319"/>
                  <a:gd name="T36" fmla="*/ 37 w 79"/>
                  <a:gd name="T37" fmla="*/ 248 h 319"/>
                  <a:gd name="T38" fmla="*/ 42 w 79"/>
                  <a:gd name="T39" fmla="*/ 208 h 319"/>
                  <a:gd name="T40" fmla="*/ 44 w 79"/>
                  <a:gd name="T41" fmla="*/ 167 h 319"/>
                  <a:gd name="T42" fmla="*/ 41 w 79"/>
                  <a:gd name="T43" fmla="*/ 125 h 319"/>
                  <a:gd name="T44" fmla="*/ 38 w 79"/>
                  <a:gd name="T45" fmla="*/ 83 h 319"/>
                  <a:gd name="T46" fmla="*/ 37 w 79"/>
                  <a:gd name="T47" fmla="*/ 40 h 319"/>
                  <a:gd name="T48" fmla="*/ 38 w 79"/>
                  <a:gd name="T49" fmla="*/ 0 h 319"/>
                  <a:gd name="T50" fmla="*/ 57 w 79"/>
                  <a:gd name="T51" fmla="*/ 9 h 319"/>
                  <a:gd name="T52" fmla="*/ 68 w 79"/>
                  <a:gd name="T53" fmla="*/ 24 h 319"/>
                  <a:gd name="T54" fmla="*/ 75 w 79"/>
                  <a:gd name="T55" fmla="*/ 44 h 319"/>
                  <a:gd name="T56" fmla="*/ 79 w 79"/>
                  <a:gd name="T57" fmla="*/ 6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319">
                    <a:moveTo>
                      <a:pt x="79" y="63"/>
                    </a:moveTo>
                    <a:lnTo>
                      <a:pt x="74" y="93"/>
                    </a:lnTo>
                    <a:lnTo>
                      <a:pt x="65" y="121"/>
                    </a:lnTo>
                    <a:lnTo>
                      <a:pt x="57" y="151"/>
                    </a:lnTo>
                    <a:lnTo>
                      <a:pt x="52" y="181"/>
                    </a:lnTo>
                    <a:lnTo>
                      <a:pt x="54" y="199"/>
                    </a:lnTo>
                    <a:lnTo>
                      <a:pt x="57" y="218"/>
                    </a:lnTo>
                    <a:lnTo>
                      <a:pt x="57" y="238"/>
                    </a:lnTo>
                    <a:lnTo>
                      <a:pt x="55" y="258"/>
                    </a:lnTo>
                    <a:lnTo>
                      <a:pt x="51" y="275"/>
                    </a:lnTo>
                    <a:lnTo>
                      <a:pt x="45" y="292"/>
                    </a:lnTo>
                    <a:lnTo>
                      <a:pt x="34" y="306"/>
                    </a:lnTo>
                    <a:lnTo>
                      <a:pt x="20" y="317"/>
                    </a:lnTo>
                    <a:lnTo>
                      <a:pt x="15" y="319"/>
                    </a:lnTo>
                    <a:lnTo>
                      <a:pt x="10" y="319"/>
                    </a:lnTo>
                    <a:lnTo>
                      <a:pt x="5" y="319"/>
                    </a:lnTo>
                    <a:lnTo>
                      <a:pt x="0" y="319"/>
                    </a:lnTo>
                    <a:lnTo>
                      <a:pt x="22" y="285"/>
                    </a:lnTo>
                    <a:lnTo>
                      <a:pt x="37" y="248"/>
                    </a:lnTo>
                    <a:lnTo>
                      <a:pt x="42" y="208"/>
                    </a:lnTo>
                    <a:lnTo>
                      <a:pt x="44" y="167"/>
                    </a:lnTo>
                    <a:lnTo>
                      <a:pt x="41" y="125"/>
                    </a:lnTo>
                    <a:lnTo>
                      <a:pt x="38" y="83"/>
                    </a:lnTo>
                    <a:lnTo>
                      <a:pt x="37" y="40"/>
                    </a:lnTo>
                    <a:lnTo>
                      <a:pt x="38" y="0"/>
                    </a:lnTo>
                    <a:lnTo>
                      <a:pt x="57" y="9"/>
                    </a:lnTo>
                    <a:lnTo>
                      <a:pt x="68" y="24"/>
                    </a:lnTo>
                    <a:lnTo>
                      <a:pt x="75" y="44"/>
                    </a:lnTo>
                    <a:lnTo>
                      <a:pt x="79" y="63"/>
                    </a:lnTo>
                    <a:close/>
                  </a:path>
                </a:pathLst>
              </a:custGeom>
              <a:solidFill>
                <a:srgbClr val="99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33"/>
              <p:cNvSpPr>
                <a:spLocks/>
              </p:cNvSpPr>
              <p:nvPr/>
            </p:nvSpPr>
            <p:spPr bwMode="auto">
              <a:xfrm>
                <a:off x="936" y="3443"/>
                <a:ext cx="336" cy="377"/>
              </a:xfrm>
              <a:custGeom>
                <a:avLst/>
                <a:gdLst>
                  <a:gd name="T0" fmla="*/ 276 w 572"/>
                  <a:gd name="T1" fmla="*/ 25 h 666"/>
                  <a:gd name="T2" fmla="*/ 258 w 572"/>
                  <a:gd name="T3" fmla="*/ 23 h 666"/>
                  <a:gd name="T4" fmla="*/ 242 w 572"/>
                  <a:gd name="T5" fmla="*/ 29 h 666"/>
                  <a:gd name="T6" fmla="*/ 261 w 572"/>
                  <a:gd name="T7" fmla="*/ 49 h 666"/>
                  <a:gd name="T8" fmla="*/ 292 w 572"/>
                  <a:gd name="T9" fmla="*/ 49 h 666"/>
                  <a:gd name="T10" fmla="*/ 327 w 572"/>
                  <a:gd name="T11" fmla="*/ 69 h 666"/>
                  <a:gd name="T12" fmla="*/ 376 w 572"/>
                  <a:gd name="T13" fmla="*/ 123 h 666"/>
                  <a:gd name="T14" fmla="*/ 410 w 572"/>
                  <a:gd name="T15" fmla="*/ 184 h 666"/>
                  <a:gd name="T16" fmla="*/ 434 w 572"/>
                  <a:gd name="T17" fmla="*/ 274 h 666"/>
                  <a:gd name="T18" fmla="*/ 494 w 572"/>
                  <a:gd name="T19" fmla="*/ 362 h 666"/>
                  <a:gd name="T20" fmla="*/ 572 w 572"/>
                  <a:gd name="T21" fmla="*/ 437 h 666"/>
                  <a:gd name="T22" fmla="*/ 561 w 572"/>
                  <a:gd name="T23" fmla="*/ 491 h 666"/>
                  <a:gd name="T24" fmla="*/ 508 w 572"/>
                  <a:gd name="T25" fmla="*/ 504 h 666"/>
                  <a:gd name="T26" fmla="*/ 440 w 572"/>
                  <a:gd name="T27" fmla="*/ 469 h 666"/>
                  <a:gd name="T28" fmla="*/ 380 w 572"/>
                  <a:gd name="T29" fmla="*/ 413 h 666"/>
                  <a:gd name="T30" fmla="*/ 325 w 572"/>
                  <a:gd name="T31" fmla="*/ 368 h 666"/>
                  <a:gd name="T32" fmla="*/ 282 w 572"/>
                  <a:gd name="T33" fmla="*/ 312 h 666"/>
                  <a:gd name="T34" fmla="*/ 269 w 572"/>
                  <a:gd name="T35" fmla="*/ 313 h 666"/>
                  <a:gd name="T36" fmla="*/ 282 w 572"/>
                  <a:gd name="T37" fmla="*/ 358 h 666"/>
                  <a:gd name="T38" fmla="*/ 298 w 572"/>
                  <a:gd name="T39" fmla="*/ 389 h 666"/>
                  <a:gd name="T40" fmla="*/ 320 w 572"/>
                  <a:gd name="T41" fmla="*/ 417 h 666"/>
                  <a:gd name="T42" fmla="*/ 343 w 572"/>
                  <a:gd name="T43" fmla="*/ 469 h 666"/>
                  <a:gd name="T44" fmla="*/ 337 w 572"/>
                  <a:gd name="T45" fmla="*/ 588 h 666"/>
                  <a:gd name="T46" fmla="*/ 288 w 572"/>
                  <a:gd name="T47" fmla="*/ 638 h 666"/>
                  <a:gd name="T48" fmla="*/ 222 w 572"/>
                  <a:gd name="T49" fmla="*/ 662 h 666"/>
                  <a:gd name="T50" fmla="*/ 164 w 572"/>
                  <a:gd name="T51" fmla="*/ 666 h 666"/>
                  <a:gd name="T52" fmla="*/ 134 w 572"/>
                  <a:gd name="T53" fmla="*/ 663 h 666"/>
                  <a:gd name="T54" fmla="*/ 106 w 572"/>
                  <a:gd name="T55" fmla="*/ 654 h 666"/>
                  <a:gd name="T56" fmla="*/ 98 w 572"/>
                  <a:gd name="T57" fmla="*/ 642 h 666"/>
                  <a:gd name="T58" fmla="*/ 111 w 572"/>
                  <a:gd name="T59" fmla="*/ 639 h 666"/>
                  <a:gd name="T60" fmla="*/ 152 w 572"/>
                  <a:gd name="T61" fmla="*/ 645 h 666"/>
                  <a:gd name="T62" fmla="*/ 192 w 572"/>
                  <a:gd name="T63" fmla="*/ 636 h 666"/>
                  <a:gd name="T64" fmla="*/ 232 w 572"/>
                  <a:gd name="T65" fmla="*/ 589 h 666"/>
                  <a:gd name="T66" fmla="*/ 246 w 572"/>
                  <a:gd name="T67" fmla="*/ 520 h 666"/>
                  <a:gd name="T68" fmla="*/ 236 w 572"/>
                  <a:gd name="T69" fmla="*/ 447 h 666"/>
                  <a:gd name="T70" fmla="*/ 202 w 572"/>
                  <a:gd name="T71" fmla="*/ 396 h 666"/>
                  <a:gd name="T72" fmla="*/ 141 w 572"/>
                  <a:gd name="T73" fmla="*/ 375 h 666"/>
                  <a:gd name="T74" fmla="*/ 0 w 572"/>
                  <a:gd name="T75" fmla="*/ 295 h 666"/>
                  <a:gd name="T76" fmla="*/ 20 w 572"/>
                  <a:gd name="T77" fmla="*/ 207 h 666"/>
                  <a:gd name="T78" fmla="*/ 60 w 572"/>
                  <a:gd name="T79" fmla="*/ 127 h 666"/>
                  <a:gd name="T80" fmla="*/ 114 w 572"/>
                  <a:gd name="T81" fmla="*/ 74 h 666"/>
                  <a:gd name="T82" fmla="*/ 148 w 572"/>
                  <a:gd name="T83" fmla="*/ 55 h 666"/>
                  <a:gd name="T84" fmla="*/ 177 w 572"/>
                  <a:gd name="T85" fmla="*/ 29 h 666"/>
                  <a:gd name="T86" fmla="*/ 204 w 572"/>
                  <a:gd name="T87" fmla="*/ 0 h 666"/>
                  <a:gd name="T88" fmla="*/ 242 w 572"/>
                  <a:gd name="T89" fmla="*/ 5 h 666"/>
                  <a:gd name="T90" fmla="*/ 278 w 572"/>
                  <a:gd name="T91" fmla="*/ 1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2" h="666">
                    <a:moveTo>
                      <a:pt x="288" y="25"/>
                    </a:moveTo>
                    <a:lnTo>
                      <a:pt x="282" y="25"/>
                    </a:lnTo>
                    <a:lnTo>
                      <a:pt x="276" y="25"/>
                    </a:lnTo>
                    <a:lnTo>
                      <a:pt x="271" y="23"/>
                    </a:lnTo>
                    <a:lnTo>
                      <a:pt x="263" y="23"/>
                    </a:lnTo>
                    <a:lnTo>
                      <a:pt x="258" y="23"/>
                    </a:lnTo>
                    <a:lnTo>
                      <a:pt x="252" y="23"/>
                    </a:lnTo>
                    <a:lnTo>
                      <a:pt x="246" y="25"/>
                    </a:lnTo>
                    <a:lnTo>
                      <a:pt x="242" y="29"/>
                    </a:lnTo>
                    <a:lnTo>
                      <a:pt x="246" y="39"/>
                    </a:lnTo>
                    <a:lnTo>
                      <a:pt x="253" y="45"/>
                    </a:lnTo>
                    <a:lnTo>
                      <a:pt x="261" y="49"/>
                    </a:lnTo>
                    <a:lnTo>
                      <a:pt x="271" y="49"/>
                    </a:lnTo>
                    <a:lnTo>
                      <a:pt x="281" y="49"/>
                    </a:lnTo>
                    <a:lnTo>
                      <a:pt x="292" y="49"/>
                    </a:lnTo>
                    <a:lnTo>
                      <a:pt x="302" y="50"/>
                    </a:lnTo>
                    <a:lnTo>
                      <a:pt x="312" y="52"/>
                    </a:lnTo>
                    <a:lnTo>
                      <a:pt x="327" y="69"/>
                    </a:lnTo>
                    <a:lnTo>
                      <a:pt x="343" y="86"/>
                    </a:lnTo>
                    <a:lnTo>
                      <a:pt x="360" y="104"/>
                    </a:lnTo>
                    <a:lnTo>
                      <a:pt x="376" y="123"/>
                    </a:lnTo>
                    <a:lnTo>
                      <a:pt x="389" y="141"/>
                    </a:lnTo>
                    <a:lnTo>
                      <a:pt x="401" y="163"/>
                    </a:lnTo>
                    <a:lnTo>
                      <a:pt x="410" y="184"/>
                    </a:lnTo>
                    <a:lnTo>
                      <a:pt x="414" y="208"/>
                    </a:lnTo>
                    <a:lnTo>
                      <a:pt x="423" y="241"/>
                    </a:lnTo>
                    <a:lnTo>
                      <a:pt x="434" y="274"/>
                    </a:lnTo>
                    <a:lnTo>
                      <a:pt x="451" y="303"/>
                    </a:lnTo>
                    <a:lnTo>
                      <a:pt x="471" y="333"/>
                    </a:lnTo>
                    <a:lnTo>
                      <a:pt x="494" y="362"/>
                    </a:lnTo>
                    <a:lnTo>
                      <a:pt x="518" y="387"/>
                    </a:lnTo>
                    <a:lnTo>
                      <a:pt x="545" y="413"/>
                    </a:lnTo>
                    <a:lnTo>
                      <a:pt x="572" y="437"/>
                    </a:lnTo>
                    <a:lnTo>
                      <a:pt x="569" y="456"/>
                    </a:lnTo>
                    <a:lnTo>
                      <a:pt x="565" y="474"/>
                    </a:lnTo>
                    <a:lnTo>
                      <a:pt x="561" y="491"/>
                    </a:lnTo>
                    <a:lnTo>
                      <a:pt x="559" y="511"/>
                    </a:lnTo>
                    <a:lnTo>
                      <a:pt x="534" y="510"/>
                    </a:lnTo>
                    <a:lnTo>
                      <a:pt x="508" y="504"/>
                    </a:lnTo>
                    <a:lnTo>
                      <a:pt x="484" y="496"/>
                    </a:lnTo>
                    <a:lnTo>
                      <a:pt x="461" y="483"/>
                    </a:lnTo>
                    <a:lnTo>
                      <a:pt x="440" y="469"/>
                    </a:lnTo>
                    <a:lnTo>
                      <a:pt x="419" y="451"/>
                    </a:lnTo>
                    <a:lnTo>
                      <a:pt x="399" y="433"/>
                    </a:lnTo>
                    <a:lnTo>
                      <a:pt x="380" y="413"/>
                    </a:lnTo>
                    <a:lnTo>
                      <a:pt x="362" y="403"/>
                    </a:lnTo>
                    <a:lnTo>
                      <a:pt x="343" y="387"/>
                    </a:lnTo>
                    <a:lnTo>
                      <a:pt x="325" y="368"/>
                    </a:lnTo>
                    <a:lnTo>
                      <a:pt x="309" y="348"/>
                    </a:lnTo>
                    <a:lnTo>
                      <a:pt x="293" y="328"/>
                    </a:lnTo>
                    <a:lnTo>
                      <a:pt x="282" y="312"/>
                    </a:lnTo>
                    <a:lnTo>
                      <a:pt x="275" y="302"/>
                    </a:lnTo>
                    <a:lnTo>
                      <a:pt x="271" y="299"/>
                    </a:lnTo>
                    <a:lnTo>
                      <a:pt x="269" y="313"/>
                    </a:lnTo>
                    <a:lnTo>
                      <a:pt x="272" y="328"/>
                    </a:lnTo>
                    <a:lnTo>
                      <a:pt x="278" y="343"/>
                    </a:lnTo>
                    <a:lnTo>
                      <a:pt x="282" y="358"/>
                    </a:lnTo>
                    <a:lnTo>
                      <a:pt x="286" y="368"/>
                    </a:lnTo>
                    <a:lnTo>
                      <a:pt x="292" y="379"/>
                    </a:lnTo>
                    <a:lnTo>
                      <a:pt x="298" y="389"/>
                    </a:lnTo>
                    <a:lnTo>
                      <a:pt x="305" y="400"/>
                    </a:lnTo>
                    <a:lnTo>
                      <a:pt x="312" y="409"/>
                    </a:lnTo>
                    <a:lnTo>
                      <a:pt x="320" y="417"/>
                    </a:lnTo>
                    <a:lnTo>
                      <a:pt x="329" y="424"/>
                    </a:lnTo>
                    <a:lnTo>
                      <a:pt x="340" y="430"/>
                    </a:lnTo>
                    <a:lnTo>
                      <a:pt x="343" y="469"/>
                    </a:lnTo>
                    <a:lnTo>
                      <a:pt x="340" y="508"/>
                    </a:lnTo>
                    <a:lnTo>
                      <a:pt x="337" y="548"/>
                    </a:lnTo>
                    <a:lnTo>
                      <a:pt x="337" y="588"/>
                    </a:lnTo>
                    <a:lnTo>
                      <a:pt x="323" y="608"/>
                    </a:lnTo>
                    <a:lnTo>
                      <a:pt x="308" y="624"/>
                    </a:lnTo>
                    <a:lnTo>
                      <a:pt x="288" y="638"/>
                    </a:lnTo>
                    <a:lnTo>
                      <a:pt x="268" y="648"/>
                    </a:lnTo>
                    <a:lnTo>
                      <a:pt x="245" y="656"/>
                    </a:lnTo>
                    <a:lnTo>
                      <a:pt x="222" y="662"/>
                    </a:lnTo>
                    <a:lnTo>
                      <a:pt x="198" y="665"/>
                    </a:lnTo>
                    <a:lnTo>
                      <a:pt x="174" y="666"/>
                    </a:lnTo>
                    <a:lnTo>
                      <a:pt x="164" y="666"/>
                    </a:lnTo>
                    <a:lnTo>
                      <a:pt x="155" y="665"/>
                    </a:lnTo>
                    <a:lnTo>
                      <a:pt x="144" y="665"/>
                    </a:lnTo>
                    <a:lnTo>
                      <a:pt x="134" y="663"/>
                    </a:lnTo>
                    <a:lnTo>
                      <a:pt x="124" y="661"/>
                    </a:lnTo>
                    <a:lnTo>
                      <a:pt x="114" y="658"/>
                    </a:lnTo>
                    <a:lnTo>
                      <a:pt x="106" y="654"/>
                    </a:lnTo>
                    <a:lnTo>
                      <a:pt x="97" y="648"/>
                    </a:lnTo>
                    <a:lnTo>
                      <a:pt x="98" y="645"/>
                    </a:lnTo>
                    <a:lnTo>
                      <a:pt x="98" y="642"/>
                    </a:lnTo>
                    <a:lnTo>
                      <a:pt x="98" y="638"/>
                    </a:lnTo>
                    <a:lnTo>
                      <a:pt x="98" y="635"/>
                    </a:lnTo>
                    <a:lnTo>
                      <a:pt x="111" y="639"/>
                    </a:lnTo>
                    <a:lnTo>
                      <a:pt x="125" y="642"/>
                    </a:lnTo>
                    <a:lnTo>
                      <a:pt x="138" y="645"/>
                    </a:lnTo>
                    <a:lnTo>
                      <a:pt x="152" y="645"/>
                    </a:lnTo>
                    <a:lnTo>
                      <a:pt x="167" y="644"/>
                    </a:lnTo>
                    <a:lnTo>
                      <a:pt x="180" y="641"/>
                    </a:lnTo>
                    <a:lnTo>
                      <a:pt x="192" y="636"/>
                    </a:lnTo>
                    <a:lnTo>
                      <a:pt x="205" y="629"/>
                    </a:lnTo>
                    <a:lnTo>
                      <a:pt x="221" y="611"/>
                    </a:lnTo>
                    <a:lnTo>
                      <a:pt x="232" y="589"/>
                    </a:lnTo>
                    <a:lnTo>
                      <a:pt x="241" y="568"/>
                    </a:lnTo>
                    <a:lnTo>
                      <a:pt x="245" y="544"/>
                    </a:lnTo>
                    <a:lnTo>
                      <a:pt x="246" y="520"/>
                    </a:lnTo>
                    <a:lnTo>
                      <a:pt x="245" y="494"/>
                    </a:lnTo>
                    <a:lnTo>
                      <a:pt x="242" y="470"/>
                    </a:lnTo>
                    <a:lnTo>
                      <a:pt x="236" y="447"/>
                    </a:lnTo>
                    <a:lnTo>
                      <a:pt x="228" y="424"/>
                    </a:lnTo>
                    <a:lnTo>
                      <a:pt x="216" y="407"/>
                    </a:lnTo>
                    <a:lnTo>
                      <a:pt x="202" y="396"/>
                    </a:lnTo>
                    <a:lnTo>
                      <a:pt x="185" y="389"/>
                    </a:lnTo>
                    <a:lnTo>
                      <a:pt x="164" y="382"/>
                    </a:lnTo>
                    <a:lnTo>
                      <a:pt x="141" y="375"/>
                    </a:lnTo>
                    <a:lnTo>
                      <a:pt x="115" y="366"/>
                    </a:lnTo>
                    <a:lnTo>
                      <a:pt x="88" y="353"/>
                    </a:lnTo>
                    <a:lnTo>
                      <a:pt x="0" y="295"/>
                    </a:lnTo>
                    <a:lnTo>
                      <a:pt x="5" y="265"/>
                    </a:lnTo>
                    <a:lnTo>
                      <a:pt x="12" y="237"/>
                    </a:lnTo>
                    <a:lnTo>
                      <a:pt x="20" y="207"/>
                    </a:lnTo>
                    <a:lnTo>
                      <a:pt x="30" y="180"/>
                    </a:lnTo>
                    <a:lnTo>
                      <a:pt x="44" y="153"/>
                    </a:lnTo>
                    <a:lnTo>
                      <a:pt x="60" y="127"/>
                    </a:lnTo>
                    <a:lnTo>
                      <a:pt x="80" y="103"/>
                    </a:lnTo>
                    <a:lnTo>
                      <a:pt x="104" y="82"/>
                    </a:lnTo>
                    <a:lnTo>
                      <a:pt x="114" y="74"/>
                    </a:lnTo>
                    <a:lnTo>
                      <a:pt x="125" y="67"/>
                    </a:lnTo>
                    <a:lnTo>
                      <a:pt x="137" y="62"/>
                    </a:lnTo>
                    <a:lnTo>
                      <a:pt x="148" y="55"/>
                    </a:lnTo>
                    <a:lnTo>
                      <a:pt x="160" y="47"/>
                    </a:lnTo>
                    <a:lnTo>
                      <a:pt x="168" y="39"/>
                    </a:lnTo>
                    <a:lnTo>
                      <a:pt x="177" y="29"/>
                    </a:lnTo>
                    <a:lnTo>
                      <a:pt x="182" y="16"/>
                    </a:lnTo>
                    <a:lnTo>
                      <a:pt x="192" y="0"/>
                    </a:lnTo>
                    <a:lnTo>
                      <a:pt x="204" y="0"/>
                    </a:lnTo>
                    <a:lnTo>
                      <a:pt x="216" y="2"/>
                    </a:lnTo>
                    <a:lnTo>
                      <a:pt x="229" y="3"/>
                    </a:lnTo>
                    <a:lnTo>
                      <a:pt x="242" y="5"/>
                    </a:lnTo>
                    <a:lnTo>
                      <a:pt x="255" y="8"/>
                    </a:lnTo>
                    <a:lnTo>
                      <a:pt x="268" y="12"/>
                    </a:lnTo>
                    <a:lnTo>
                      <a:pt x="278" y="18"/>
                    </a:lnTo>
                    <a:lnTo>
                      <a:pt x="288" y="25"/>
                    </a:lnTo>
                    <a:close/>
                  </a:path>
                </a:pathLst>
              </a:custGeom>
              <a:solidFill>
                <a:srgbClr val="FFE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5"/>
              <p:cNvSpPr>
                <a:spLocks/>
              </p:cNvSpPr>
              <p:nvPr/>
            </p:nvSpPr>
            <p:spPr bwMode="auto">
              <a:xfrm>
                <a:off x="1216" y="3486"/>
                <a:ext cx="174" cy="145"/>
              </a:xfrm>
              <a:custGeom>
                <a:avLst/>
                <a:gdLst>
                  <a:gd name="T0" fmla="*/ 290 w 296"/>
                  <a:gd name="T1" fmla="*/ 91 h 256"/>
                  <a:gd name="T2" fmla="*/ 276 w 296"/>
                  <a:gd name="T3" fmla="*/ 142 h 256"/>
                  <a:gd name="T4" fmla="*/ 270 w 296"/>
                  <a:gd name="T5" fmla="*/ 173 h 256"/>
                  <a:gd name="T6" fmla="*/ 259 w 296"/>
                  <a:gd name="T7" fmla="*/ 185 h 256"/>
                  <a:gd name="T8" fmla="*/ 249 w 296"/>
                  <a:gd name="T9" fmla="*/ 195 h 256"/>
                  <a:gd name="T10" fmla="*/ 236 w 296"/>
                  <a:gd name="T11" fmla="*/ 203 h 256"/>
                  <a:gd name="T12" fmla="*/ 239 w 296"/>
                  <a:gd name="T13" fmla="*/ 173 h 256"/>
                  <a:gd name="T14" fmla="*/ 263 w 296"/>
                  <a:gd name="T15" fmla="*/ 117 h 256"/>
                  <a:gd name="T16" fmla="*/ 243 w 296"/>
                  <a:gd name="T17" fmla="*/ 77 h 256"/>
                  <a:gd name="T18" fmla="*/ 196 w 296"/>
                  <a:gd name="T19" fmla="*/ 60 h 256"/>
                  <a:gd name="T20" fmla="*/ 148 w 296"/>
                  <a:gd name="T21" fmla="*/ 45 h 256"/>
                  <a:gd name="T22" fmla="*/ 99 w 296"/>
                  <a:gd name="T23" fmla="*/ 31 h 256"/>
                  <a:gd name="T24" fmla="*/ 70 w 296"/>
                  <a:gd name="T25" fmla="*/ 40 h 256"/>
                  <a:gd name="T26" fmla="*/ 48 w 296"/>
                  <a:gd name="T27" fmla="*/ 88 h 256"/>
                  <a:gd name="T28" fmla="*/ 28 w 296"/>
                  <a:gd name="T29" fmla="*/ 139 h 256"/>
                  <a:gd name="T30" fmla="*/ 20 w 296"/>
                  <a:gd name="T31" fmla="*/ 179 h 256"/>
                  <a:gd name="T32" fmla="*/ 44 w 296"/>
                  <a:gd name="T33" fmla="*/ 195 h 256"/>
                  <a:gd name="T34" fmla="*/ 84 w 296"/>
                  <a:gd name="T35" fmla="*/ 208 h 256"/>
                  <a:gd name="T36" fmla="*/ 122 w 296"/>
                  <a:gd name="T37" fmla="*/ 220 h 256"/>
                  <a:gd name="T38" fmla="*/ 161 w 296"/>
                  <a:gd name="T39" fmla="*/ 235 h 256"/>
                  <a:gd name="T40" fmla="*/ 165 w 296"/>
                  <a:gd name="T41" fmla="*/ 256 h 256"/>
                  <a:gd name="T42" fmla="*/ 0 w 296"/>
                  <a:gd name="T43" fmla="*/ 181 h 256"/>
                  <a:gd name="T44" fmla="*/ 11 w 296"/>
                  <a:gd name="T45" fmla="*/ 121 h 256"/>
                  <a:gd name="T46" fmla="*/ 38 w 296"/>
                  <a:gd name="T47" fmla="*/ 58 h 256"/>
                  <a:gd name="T48" fmla="*/ 62 w 296"/>
                  <a:gd name="T49" fmla="*/ 13 h 256"/>
                  <a:gd name="T50" fmla="*/ 75 w 296"/>
                  <a:gd name="T51" fmla="*/ 3 h 256"/>
                  <a:gd name="T52" fmla="*/ 99 w 296"/>
                  <a:gd name="T53" fmla="*/ 10 h 256"/>
                  <a:gd name="T54" fmla="*/ 135 w 296"/>
                  <a:gd name="T55" fmla="*/ 20 h 256"/>
                  <a:gd name="T56" fmla="*/ 173 w 296"/>
                  <a:gd name="T57" fmla="*/ 31 h 256"/>
                  <a:gd name="T58" fmla="*/ 213 w 296"/>
                  <a:gd name="T59" fmla="*/ 43 h 256"/>
                  <a:gd name="T60" fmla="*/ 249 w 296"/>
                  <a:gd name="T61" fmla="*/ 54 h 256"/>
                  <a:gd name="T62" fmla="*/ 277 w 296"/>
                  <a:gd name="T63" fmla="*/ 61 h 256"/>
                  <a:gd name="T64" fmla="*/ 293 w 296"/>
                  <a:gd name="T65" fmla="*/ 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256">
                    <a:moveTo>
                      <a:pt x="296" y="67"/>
                    </a:moveTo>
                    <a:lnTo>
                      <a:pt x="290" y="91"/>
                    </a:lnTo>
                    <a:lnTo>
                      <a:pt x="283" y="117"/>
                    </a:lnTo>
                    <a:lnTo>
                      <a:pt x="276" y="142"/>
                    </a:lnTo>
                    <a:lnTo>
                      <a:pt x="277" y="171"/>
                    </a:lnTo>
                    <a:lnTo>
                      <a:pt x="270" y="173"/>
                    </a:lnTo>
                    <a:lnTo>
                      <a:pt x="264" y="179"/>
                    </a:lnTo>
                    <a:lnTo>
                      <a:pt x="259" y="185"/>
                    </a:lnTo>
                    <a:lnTo>
                      <a:pt x="254" y="191"/>
                    </a:lnTo>
                    <a:lnTo>
                      <a:pt x="249" y="195"/>
                    </a:lnTo>
                    <a:lnTo>
                      <a:pt x="243" y="200"/>
                    </a:lnTo>
                    <a:lnTo>
                      <a:pt x="236" y="203"/>
                    </a:lnTo>
                    <a:lnTo>
                      <a:pt x="229" y="203"/>
                    </a:lnTo>
                    <a:lnTo>
                      <a:pt x="239" y="173"/>
                    </a:lnTo>
                    <a:lnTo>
                      <a:pt x="252" y="145"/>
                    </a:lnTo>
                    <a:lnTo>
                      <a:pt x="263" y="117"/>
                    </a:lnTo>
                    <a:lnTo>
                      <a:pt x="266" y="87"/>
                    </a:lnTo>
                    <a:lnTo>
                      <a:pt x="243" y="77"/>
                    </a:lnTo>
                    <a:lnTo>
                      <a:pt x="220" y="68"/>
                    </a:lnTo>
                    <a:lnTo>
                      <a:pt x="196" y="60"/>
                    </a:lnTo>
                    <a:lnTo>
                      <a:pt x="172" y="52"/>
                    </a:lnTo>
                    <a:lnTo>
                      <a:pt x="148" y="45"/>
                    </a:lnTo>
                    <a:lnTo>
                      <a:pt x="124" y="38"/>
                    </a:lnTo>
                    <a:lnTo>
                      <a:pt x="99" y="31"/>
                    </a:lnTo>
                    <a:lnTo>
                      <a:pt x="78" y="23"/>
                    </a:lnTo>
                    <a:lnTo>
                      <a:pt x="70" y="40"/>
                    </a:lnTo>
                    <a:lnTo>
                      <a:pt x="60" y="62"/>
                    </a:lnTo>
                    <a:lnTo>
                      <a:pt x="48" y="88"/>
                    </a:lnTo>
                    <a:lnTo>
                      <a:pt x="38" y="114"/>
                    </a:lnTo>
                    <a:lnTo>
                      <a:pt x="28" y="139"/>
                    </a:lnTo>
                    <a:lnTo>
                      <a:pt x="23" y="162"/>
                    </a:lnTo>
                    <a:lnTo>
                      <a:pt x="20" y="179"/>
                    </a:lnTo>
                    <a:lnTo>
                      <a:pt x="24" y="189"/>
                    </a:lnTo>
                    <a:lnTo>
                      <a:pt x="44" y="195"/>
                    </a:lnTo>
                    <a:lnTo>
                      <a:pt x="64" y="200"/>
                    </a:lnTo>
                    <a:lnTo>
                      <a:pt x="84" y="208"/>
                    </a:lnTo>
                    <a:lnTo>
                      <a:pt x="104" y="213"/>
                    </a:lnTo>
                    <a:lnTo>
                      <a:pt x="122" y="220"/>
                    </a:lnTo>
                    <a:lnTo>
                      <a:pt x="142" y="227"/>
                    </a:lnTo>
                    <a:lnTo>
                      <a:pt x="161" y="235"/>
                    </a:lnTo>
                    <a:lnTo>
                      <a:pt x="180" y="242"/>
                    </a:lnTo>
                    <a:lnTo>
                      <a:pt x="165" y="256"/>
                    </a:lnTo>
                    <a:lnTo>
                      <a:pt x="6" y="203"/>
                    </a:lnTo>
                    <a:lnTo>
                      <a:pt x="0" y="181"/>
                    </a:lnTo>
                    <a:lnTo>
                      <a:pt x="3" y="152"/>
                    </a:lnTo>
                    <a:lnTo>
                      <a:pt x="11" y="121"/>
                    </a:lnTo>
                    <a:lnTo>
                      <a:pt x="24" y="88"/>
                    </a:lnTo>
                    <a:lnTo>
                      <a:pt x="38" y="58"/>
                    </a:lnTo>
                    <a:lnTo>
                      <a:pt x="51" y="33"/>
                    </a:lnTo>
                    <a:lnTo>
                      <a:pt x="62" y="13"/>
                    </a:lnTo>
                    <a:lnTo>
                      <a:pt x="67" y="0"/>
                    </a:lnTo>
                    <a:lnTo>
                      <a:pt x="75" y="3"/>
                    </a:lnTo>
                    <a:lnTo>
                      <a:pt x="87" y="6"/>
                    </a:lnTo>
                    <a:lnTo>
                      <a:pt x="99" y="10"/>
                    </a:lnTo>
                    <a:lnTo>
                      <a:pt x="116" y="14"/>
                    </a:lnTo>
                    <a:lnTo>
                      <a:pt x="135" y="20"/>
                    </a:lnTo>
                    <a:lnTo>
                      <a:pt x="153" y="25"/>
                    </a:lnTo>
                    <a:lnTo>
                      <a:pt x="173" y="31"/>
                    </a:lnTo>
                    <a:lnTo>
                      <a:pt x="193" y="37"/>
                    </a:lnTo>
                    <a:lnTo>
                      <a:pt x="213" y="43"/>
                    </a:lnTo>
                    <a:lnTo>
                      <a:pt x="232" y="48"/>
                    </a:lnTo>
                    <a:lnTo>
                      <a:pt x="249" y="54"/>
                    </a:lnTo>
                    <a:lnTo>
                      <a:pt x="264" y="58"/>
                    </a:lnTo>
                    <a:lnTo>
                      <a:pt x="277" y="61"/>
                    </a:lnTo>
                    <a:lnTo>
                      <a:pt x="287" y="64"/>
                    </a:lnTo>
                    <a:lnTo>
                      <a:pt x="293" y="67"/>
                    </a:lnTo>
                    <a:lnTo>
                      <a:pt x="296" y="6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36"/>
              <p:cNvSpPr>
                <a:spLocks/>
              </p:cNvSpPr>
              <p:nvPr/>
            </p:nvSpPr>
            <p:spPr bwMode="auto">
              <a:xfrm>
                <a:off x="659" y="3512"/>
                <a:ext cx="179" cy="142"/>
              </a:xfrm>
              <a:custGeom>
                <a:avLst/>
                <a:gdLst>
                  <a:gd name="T0" fmla="*/ 236 w 306"/>
                  <a:gd name="T1" fmla="*/ 10 h 252"/>
                  <a:gd name="T2" fmla="*/ 245 w 306"/>
                  <a:gd name="T3" fmla="*/ 12 h 252"/>
                  <a:gd name="T4" fmla="*/ 253 w 306"/>
                  <a:gd name="T5" fmla="*/ 13 h 252"/>
                  <a:gd name="T6" fmla="*/ 262 w 306"/>
                  <a:gd name="T7" fmla="*/ 12 h 252"/>
                  <a:gd name="T8" fmla="*/ 272 w 306"/>
                  <a:gd name="T9" fmla="*/ 12 h 252"/>
                  <a:gd name="T10" fmla="*/ 280 w 306"/>
                  <a:gd name="T11" fmla="*/ 10 h 252"/>
                  <a:gd name="T12" fmla="*/ 289 w 306"/>
                  <a:gd name="T13" fmla="*/ 9 h 252"/>
                  <a:gd name="T14" fmla="*/ 297 w 306"/>
                  <a:gd name="T15" fmla="*/ 9 h 252"/>
                  <a:gd name="T16" fmla="*/ 306 w 306"/>
                  <a:gd name="T17" fmla="*/ 7 h 252"/>
                  <a:gd name="T18" fmla="*/ 302 w 306"/>
                  <a:gd name="T19" fmla="*/ 72 h 252"/>
                  <a:gd name="T20" fmla="*/ 296 w 306"/>
                  <a:gd name="T21" fmla="*/ 134 h 252"/>
                  <a:gd name="T22" fmla="*/ 286 w 306"/>
                  <a:gd name="T23" fmla="*/ 194 h 252"/>
                  <a:gd name="T24" fmla="*/ 269 w 306"/>
                  <a:gd name="T25" fmla="*/ 252 h 252"/>
                  <a:gd name="T26" fmla="*/ 91 w 306"/>
                  <a:gd name="T27" fmla="*/ 197 h 252"/>
                  <a:gd name="T28" fmla="*/ 23 w 306"/>
                  <a:gd name="T29" fmla="*/ 191 h 252"/>
                  <a:gd name="T30" fmla="*/ 0 w 306"/>
                  <a:gd name="T31" fmla="*/ 37 h 252"/>
                  <a:gd name="T32" fmla="*/ 27 w 306"/>
                  <a:gd name="T33" fmla="*/ 39 h 252"/>
                  <a:gd name="T34" fmla="*/ 53 w 306"/>
                  <a:gd name="T35" fmla="*/ 39 h 252"/>
                  <a:gd name="T36" fmla="*/ 77 w 306"/>
                  <a:gd name="T37" fmla="*/ 36 h 252"/>
                  <a:gd name="T38" fmla="*/ 102 w 306"/>
                  <a:gd name="T39" fmla="*/ 32 h 252"/>
                  <a:gd name="T40" fmla="*/ 125 w 306"/>
                  <a:gd name="T41" fmla="*/ 25 h 252"/>
                  <a:gd name="T42" fmla="*/ 149 w 306"/>
                  <a:gd name="T43" fmla="*/ 17 h 252"/>
                  <a:gd name="T44" fmla="*/ 172 w 306"/>
                  <a:gd name="T45" fmla="*/ 9 h 252"/>
                  <a:gd name="T46" fmla="*/ 195 w 306"/>
                  <a:gd name="T47" fmla="*/ 0 h 252"/>
                  <a:gd name="T48" fmla="*/ 199 w 306"/>
                  <a:gd name="T49" fmla="*/ 2 h 252"/>
                  <a:gd name="T50" fmla="*/ 211 w 306"/>
                  <a:gd name="T51" fmla="*/ 6 h 252"/>
                  <a:gd name="T52" fmla="*/ 225 w 306"/>
                  <a:gd name="T53" fmla="*/ 9 h 252"/>
                  <a:gd name="T54" fmla="*/ 236 w 306"/>
                  <a:gd name="T55" fmla="*/ 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6" h="252">
                    <a:moveTo>
                      <a:pt x="236" y="10"/>
                    </a:moveTo>
                    <a:lnTo>
                      <a:pt x="245" y="12"/>
                    </a:lnTo>
                    <a:lnTo>
                      <a:pt x="253" y="13"/>
                    </a:lnTo>
                    <a:lnTo>
                      <a:pt x="262" y="12"/>
                    </a:lnTo>
                    <a:lnTo>
                      <a:pt x="272" y="12"/>
                    </a:lnTo>
                    <a:lnTo>
                      <a:pt x="280" y="10"/>
                    </a:lnTo>
                    <a:lnTo>
                      <a:pt x="289" y="9"/>
                    </a:lnTo>
                    <a:lnTo>
                      <a:pt x="297" y="9"/>
                    </a:lnTo>
                    <a:lnTo>
                      <a:pt x="306" y="7"/>
                    </a:lnTo>
                    <a:lnTo>
                      <a:pt x="302" y="72"/>
                    </a:lnTo>
                    <a:lnTo>
                      <a:pt x="296" y="134"/>
                    </a:lnTo>
                    <a:lnTo>
                      <a:pt x="286" y="194"/>
                    </a:lnTo>
                    <a:lnTo>
                      <a:pt x="269" y="252"/>
                    </a:lnTo>
                    <a:lnTo>
                      <a:pt x="91" y="197"/>
                    </a:lnTo>
                    <a:lnTo>
                      <a:pt x="23" y="191"/>
                    </a:lnTo>
                    <a:lnTo>
                      <a:pt x="0" y="37"/>
                    </a:lnTo>
                    <a:lnTo>
                      <a:pt x="27" y="39"/>
                    </a:lnTo>
                    <a:lnTo>
                      <a:pt x="53" y="39"/>
                    </a:lnTo>
                    <a:lnTo>
                      <a:pt x="77" y="36"/>
                    </a:lnTo>
                    <a:lnTo>
                      <a:pt x="102" y="32"/>
                    </a:lnTo>
                    <a:lnTo>
                      <a:pt x="125" y="25"/>
                    </a:lnTo>
                    <a:lnTo>
                      <a:pt x="149" y="17"/>
                    </a:lnTo>
                    <a:lnTo>
                      <a:pt x="172" y="9"/>
                    </a:lnTo>
                    <a:lnTo>
                      <a:pt x="195" y="0"/>
                    </a:lnTo>
                    <a:lnTo>
                      <a:pt x="199" y="2"/>
                    </a:lnTo>
                    <a:lnTo>
                      <a:pt x="211" y="6"/>
                    </a:lnTo>
                    <a:lnTo>
                      <a:pt x="225" y="9"/>
                    </a:lnTo>
                    <a:lnTo>
                      <a:pt x="236" y="10"/>
                    </a:lnTo>
                    <a:close/>
                  </a:path>
                </a:pathLst>
              </a:custGeom>
              <a:solidFill>
                <a:srgbClr val="C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37"/>
              <p:cNvSpPr>
                <a:spLocks/>
              </p:cNvSpPr>
              <p:nvPr/>
            </p:nvSpPr>
            <p:spPr bwMode="auto">
              <a:xfrm>
                <a:off x="1557" y="3572"/>
                <a:ext cx="211" cy="190"/>
              </a:xfrm>
              <a:custGeom>
                <a:avLst/>
                <a:gdLst>
                  <a:gd name="T0" fmla="*/ 317 w 360"/>
                  <a:gd name="T1" fmla="*/ 108 h 336"/>
                  <a:gd name="T2" fmla="*/ 316 w 360"/>
                  <a:gd name="T3" fmla="*/ 108 h 336"/>
                  <a:gd name="T4" fmla="*/ 312 w 360"/>
                  <a:gd name="T5" fmla="*/ 107 h 336"/>
                  <a:gd name="T6" fmla="*/ 303 w 360"/>
                  <a:gd name="T7" fmla="*/ 104 h 336"/>
                  <a:gd name="T8" fmla="*/ 293 w 360"/>
                  <a:gd name="T9" fmla="*/ 101 h 336"/>
                  <a:gd name="T10" fmla="*/ 282 w 360"/>
                  <a:gd name="T11" fmla="*/ 97 h 336"/>
                  <a:gd name="T12" fmla="*/ 268 w 360"/>
                  <a:gd name="T13" fmla="*/ 93 h 336"/>
                  <a:gd name="T14" fmla="*/ 252 w 360"/>
                  <a:gd name="T15" fmla="*/ 87 h 336"/>
                  <a:gd name="T16" fmla="*/ 236 w 360"/>
                  <a:gd name="T17" fmla="*/ 81 h 336"/>
                  <a:gd name="T18" fmla="*/ 218 w 360"/>
                  <a:gd name="T19" fmla="*/ 75 h 336"/>
                  <a:gd name="T20" fmla="*/ 199 w 360"/>
                  <a:gd name="T21" fmla="*/ 70 h 336"/>
                  <a:gd name="T22" fmla="*/ 181 w 360"/>
                  <a:gd name="T23" fmla="*/ 63 h 336"/>
                  <a:gd name="T24" fmla="*/ 161 w 360"/>
                  <a:gd name="T25" fmla="*/ 57 h 336"/>
                  <a:gd name="T26" fmla="*/ 143 w 360"/>
                  <a:gd name="T27" fmla="*/ 50 h 336"/>
                  <a:gd name="T28" fmla="*/ 124 w 360"/>
                  <a:gd name="T29" fmla="*/ 44 h 336"/>
                  <a:gd name="T30" fmla="*/ 107 w 360"/>
                  <a:gd name="T31" fmla="*/ 39 h 336"/>
                  <a:gd name="T32" fmla="*/ 90 w 360"/>
                  <a:gd name="T33" fmla="*/ 33 h 336"/>
                  <a:gd name="T34" fmla="*/ 88 w 360"/>
                  <a:gd name="T35" fmla="*/ 39 h 336"/>
                  <a:gd name="T36" fmla="*/ 83 w 360"/>
                  <a:gd name="T37" fmla="*/ 51 h 336"/>
                  <a:gd name="T38" fmla="*/ 73 w 360"/>
                  <a:gd name="T39" fmla="*/ 70 h 336"/>
                  <a:gd name="T40" fmla="*/ 61 w 360"/>
                  <a:gd name="T41" fmla="*/ 91 h 336"/>
                  <a:gd name="T42" fmla="*/ 49 w 360"/>
                  <a:gd name="T43" fmla="*/ 115 h 336"/>
                  <a:gd name="T44" fmla="*/ 36 w 360"/>
                  <a:gd name="T45" fmla="*/ 140 h 336"/>
                  <a:gd name="T46" fmla="*/ 27 w 360"/>
                  <a:gd name="T47" fmla="*/ 161 h 336"/>
                  <a:gd name="T48" fmla="*/ 20 w 360"/>
                  <a:gd name="T49" fmla="*/ 177 h 336"/>
                  <a:gd name="T50" fmla="*/ 16 w 360"/>
                  <a:gd name="T51" fmla="*/ 174 h 336"/>
                  <a:gd name="T52" fmla="*/ 12 w 360"/>
                  <a:gd name="T53" fmla="*/ 169 h 336"/>
                  <a:gd name="T54" fmla="*/ 6 w 360"/>
                  <a:gd name="T55" fmla="*/ 164 h 336"/>
                  <a:gd name="T56" fmla="*/ 0 w 360"/>
                  <a:gd name="T57" fmla="*/ 157 h 336"/>
                  <a:gd name="T58" fmla="*/ 9 w 360"/>
                  <a:gd name="T59" fmla="*/ 135 h 336"/>
                  <a:gd name="T60" fmla="*/ 19 w 360"/>
                  <a:gd name="T61" fmla="*/ 115 h 336"/>
                  <a:gd name="T62" fmla="*/ 27 w 360"/>
                  <a:gd name="T63" fmla="*/ 95 h 336"/>
                  <a:gd name="T64" fmla="*/ 36 w 360"/>
                  <a:gd name="T65" fmla="*/ 75 h 336"/>
                  <a:gd name="T66" fmla="*/ 46 w 360"/>
                  <a:gd name="T67" fmla="*/ 56 h 336"/>
                  <a:gd name="T68" fmla="*/ 56 w 360"/>
                  <a:gd name="T69" fmla="*/ 37 h 336"/>
                  <a:gd name="T70" fmla="*/ 66 w 360"/>
                  <a:gd name="T71" fmla="*/ 19 h 336"/>
                  <a:gd name="T72" fmla="*/ 76 w 360"/>
                  <a:gd name="T73" fmla="*/ 0 h 336"/>
                  <a:gd name="T74" fmla="*/ 360 w 360"/>
                  <a:gd name="T75" fmla="*/ 95 h 336"/>
                  <a:gd name="T76" fmla="*/ 273 w 360"/>
                  <a:gd name="T77" fmla="*/ 336 h 336"/>
                  <a:gd name="T78" fmla="*/ 77 w 360"/>
                  <a:gd name="T79" fmla="*/ 265 h 336"/>
                  <a:gd name="T80" fmla="*/ 74 w 360"/>
                  <a:gd name="T81" fmla="*/ 258 h 336"/>
                  <a:gd name="T82" fmla="*/ 73 w 360"/>
                  <a:gd name="T83" fmla="*/ 251 h 336"/>
                  <a:gd name="T84" fmla="*/ 71 w 360"/>
                  <a:gd name="T85" fmla="*/ 243 h 336"/>
                  <a:gd name="T86" fmla="*/ 67 w 360"/>
                  <a:gd name="T87" fmla="*/ 238 h 336"/>
                  <a:gd name="T88" fmla="*/ 255 w 360"/>
                  <a:gd name="T89" fmla="*/ 299 h 336"/>
                  <a:gd name="T90" fmla="*/ 317 w 360"/>
                  <a:gd name="T91" fmla="*/ 1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 h="336">
                    <a:moveTo>
                      <a:pt x="317" y="108"/>
                    </a:moveTo>
                    <a:lnTo>
                      <a:pt x="316" y="108"/>
                    </a:lnTo>
                    <a:lnTo>
                      <a:pt x="312" y="107"/>
                    </a:lnTo>
                    <a:lnTo>
                      <a:pt x="303" y="104"/>
                    </a:lnTo>
                    <a:lnTo>
                      <a:pt x="293" y="101"/>
                    </a:lnTo>
                    <a:lnTo>
                      <a:pt x="282" y="97"/>
                    </a:lnTo>
                    <a:lnTo>
                      <a:pt x="268" y="93"/>
                    </a:lnTo>
                    <a:lnTo>
                      <a:pt x="252" y="87"/>
                    </a:lnTo>
                    <a:lnTo>
                      <a:pt x="236" y="81"/>
                    </a:lnTo>
                    <a:lnTo>
                      <a:pt x="218" y="75"/>
                    </a:lnTo>
                    <a:lnTo>
                      <a:pt x="199" y="70"/>
                    </a:lnTo>
                    <a:lnTo>
                      <a:pt x="181" y="63"/>
                    </a:lnTo>
                    <a:lnTo>
                      <a:pt x="161" y="57"/>
                    </a:lnTo>
                    <a:lnTo>
                      <a:pt x="143" y="50"/>
                    </a:lnTo>
                    <a:lnTo>
                      <a:pt x="124" y="44"/>
                    </a:lnTo>
                    <a:lnTo>
                      <a:pt x="107" y="39"/>
                    </a:lnTo>
                    <a:lnTo>
                      <a:pt x="90" y="33"/>
                    </a:lnTo>
                    <a:lnTo>
                      <a:pt x="88" y="39"/>
                    </a:lnTo>
                    <a:lnTo>
                      <a:pt x="83" y="51"/>
                    </a:lnTo>
                    <a:lnTo>
                      <a:pt x="73" y="70"/>
                    </a:lnTo>
                    <a:lnTo>
                      <a:pt x="61" y="91"/>
                    </a:lnTo>
                    <a:lnTo>
                      <a:pt x="49" y="115"/>
                    </a:lnTo>
                    <a:lnTo>
                      <a:pt x="36" y="140"/>
                    </a:lnTo>
                    <a:lnTo>
                      <a:pt x="27" y="161"/>
                    </a:lnTo>
                    <a:lnTo>
                      <a:pt x="20" y="177"/>
                    </a:lnTo>
                    <a:lnTo>
                      <a:pt x="16" y="174"/>
                    </a:lnTo>
                    <a:lnTo>
                      <a:pt x="12" y="169"/>
                    </a:lnTo>
                    <a:lnTo>
                      <a:pt x="6" y="164"/>
                    </a:lnTo>
                    <a:lnTo>
                      <a:pt x="0" y="157"/>
                    </a:lnTo>
                    <a:lnTo>
                      <a:pt x="9" y="135"/>
                    </a:lnTo>
                    <a:lnTo>
                      <a:pt x="19" y="115"/>
                    </a:lnTo>
                    <a:lnTo>
                      <a:pt x="27" y="95"/>
                    </a:lnTo>
                    <a:lnTo>
                      <a:pt x="36" y="75"/>
                    </a:lnTo>
                    <a:lnTo>
                      <a:pt x="46" y="56"/>
                    </a:lnTo>
                    <a:lnTo>
                      <a:pt x="56" y="37"/>
                    </a:lnTo>
                    <a:lnTo>
                      <a:pt x="66" y="19"/>
                    </a:lnTo>
                    <a:lnTo>
                      <a:pt x="76" y="0"/>
                    </a:lnTo>
                    <a:lnTo>
                      <a:pt x="360" y="95"/>
                    </a:lnTo>
                    <a:lnTo>
                      <a:pt x="273" y="336"/>
                    </a:lnTo>
                    <a:lnTo>
                      <a:pt x="77" y="265"/>
                    </a:lnTo>
                    <a:lnTo>
                      <a:pt x="74" y="258"/>
                    </a:lnTo>
                    <a:lnTo>
                      <a:pt x="73" y="251"/>
                    </a:lnTo>
                    <a:lnTo>
                      <a:pt x="71" y="243"/>
                    </a:lnTo>
                    <a:lnTo>
                      <a:pt x="67" y="238"/>
                    </a:lnTo>
                    <a:lnTo>
                      <a:pt x="255" y="299"/>
                    </a:lnTo>
                    <a:lnTo>
                      <a:pt x="317" y="108"/>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8"/>
              <p:cNvSpPr>
                <a:spLocks/>
              </p:cNvSpPr>
              <p:nvPr/>
            </p:nvSpPr>
            <p:spPr bwMode="auto">
              <a:xfrm>
                <a:off x="1297" y="3607"/>
                <a:ext cx="382" cy="319"/>
              </a:xfrm>
              <a:custGeom>
                <a:avLst/>
                <a:gdLst>
                  <a:gd name="T0" fmla="*/ 338 w 650"/>
                  <a:gd name="T1" fmla="*/ 29 h 565"/>
                  <a:gd name="T2" fmla="*/ 374 w 650"/>
                  <a:gd name="T3" fmla="*/ 69 h 565"/>
                  <a:gd name="T4" fmla="*/ 408 w 650"/>
                  <a:gd name="T5" fmla="*/ 110 h 565"/>
                  <a:gd name="T6" fmla="*/ 441 w 650"/>
                  <a:gd name="T7" fmla="*/ 151 h 565"/>
                  <a:gd name="T8" fmla="*/ 474 w 650"/>
                  <a:gd name="T9" fmla="*/ 192 h 565"/>
                  <a:gd name="T10" fmla="*/ 485 w 650"/>
                  <a:gd name="T11" fmla="*/ 259 h 565"/>
                  <a:gd name="T12" fmla="*/ 488 w 650"/>
                  <a:gd name="T13" fmla="*/ 329 h 565"/>
                  <a:gd name="T14" fmla="*/ 501 w 650"/>
                  <a:gd name="T15" fmla="*/ 394 h 565"/>
                  <a:gd name="T16" fmla="*/ 539 w 650"/>
                  <a:gd name="T17" fmla="*/ 447 h 565"/>
                  <a:gd name="T18" fmla="*/ 552 w 650"/>
                  <a:gd name="T19" fmla="*/ 448 h 565"/>
                  <a:gd name="T20" fmla="*/ 562 w 650"/>
                  <a:gd name="T21" fmla="*/ 443 h 565"/>
                  <a:gd name="T22" fmla="*/ 555 w 650"/>
                  <a:gd name="T23" fmla="*/ 433 h 565"/>
                  <a:gd name="T24" fmla="*/ 543 w 650"/>
                  <a:gd name="T25" fmla="*/ 423 h 565"/>
                  <a:gd name="T26" fmla="*/ 567 w 650"/>
                  <a:gd name="T27" fmla="*/ 421 h 565"/>
                  <a:gd name="T28" fmla="*/ 594 w 650"/>
                  <a:gd name="T29" fmla="*/ 419 h 565"/>
                  <a:gd name="T30" fmla="*/ 620 w 650"/>
                  <a:gd name="T31" fmla="*/ 414 h 565"/>
                  <a:gd name="T32" fmla="*/ 646 w 650"/>
                  <a:gd name="T33" fmla="*/ 410 h 565"/>
                  <a:gd name="T34" fmla="*/ 643 w 650"/>
                  <a:gd name="T35" fmla="*/ 444 h 565"/>
                  <a:gd name="T36" fmla="*/ 617 w 650"/>
                  <a:gd name="T37" fmla="*/ 470 h 565"/>
                  <a:gd name="T38" fmla="*/ 582 w 650"/>
                  <a:gd name="T39" fmla="*/ 493 h 565"/>
                  <a:gd name="T40" fmla="*/ 550 w 650"/>
                  <a:gd name="T41" fmla="*/ 522 h 565"/>
                  <a:gd name="T42" fmla="*/ 518 w 650"/>
                  <a:gd name="T43" fmla="*/ 549 h 565"/>
                  <a:gd name="T44" fmla="*/ 478 w 650"/>
                  <a:gd name="T45" fmla="*/ 562 h 565"/>
                  <a:gd name="T46" fmla="*/ 461 w 650"/>
                  <a:gd name="T47" fmla="*/ 564 h 565"/>
                  <a:gd name="T48" fmla="*/ 447 w 650"/>
                  <a:gd name="T49" fmla="*/ 557 h 565"/>
                  <a:gd name="T50" fmla="*/ 435 w 650"/>
                  <a:gd name="T51" fmla="*/ 547 h 565"/>
                  <a:gd name="T52" fmla="*/ 422 w 650"/>
                  <a:gd name="T53" fmla="*/ 535 h 565"/>
                  <a:gd name="T54" fmla="*/ 373 w 650"/>
                  <a:gd name="T55" fmla="*/ 473 h 565"/>
                  <a:gd name="T56" fmla="*/ 351 w 650"/>
                  <a:gd name="T57" fmla="*/ 396 h 565"/>
                  <a:gd name="T58" fmla="*/ 351 w 650"/>
                  <a:gd name="T59" fmla="*/ 315 h 565"/>
                  <a:gd name="T60" fmla="*/ 365 w 650"/>
                  <a:gd name="T61" fmla="*/ 236 h 565"/>
                  <a:gd name="T62" fmla="*/ 384 w 650"/>
                  <a:gd name="T63" fmla="*/ 211 h 565"/>
                  <a:gd name="T64" fmla="*/ 400 w 650"/>
                  <a:gd name="T65" fmla="*/ 185 h 565"/>
                  <a:gd name="T66" fmla="*/ 394 w 650"/>
                  <a:gd name="T67" fmla="*/ 178 h 565"/>
                  <a:gd name="T68" fmla="*/ 385 w 650"/>
                  <a:gd name="T69" fmla="*/ 181 h 565"/>
                  <a:gd name="T70" fmla="*/ 360 w 650"/>
                  <a:gd name="T71" fmla="*/ 202 h 565"/>
                  <a:gd name="T72" fmla="*/ 344 w 650"/>
                  <a:gd name="T73" fmla="*/ 231 h 565"/>
                  <a:gd name="T74" fmla="*/ 333 w 650"/>
                  <a:gd name="T75" fmla="*/ 261 h 565"/>
                  <a:gd name="T76" fmla="*/ 323 w 650"/>
                  <a:gd name="T77" fmla="*/ 291 h 565"/>
                  <a:gd name="T78" fmla="*/ 299 w 650"/>
                  <a:gd name="T79" fmla="*/ 347 h 565"/>
                  <a:gd name="T80" fmla="*/ 260 w 650"/>
                  <a:gd name="T81" fmla="*/ 326 h 565"/>
                  <a:gd name="T82" fmla="*/ 219 w 650"/>
                  <a:gd name="T83" fmla="*/ 313 h 565"/>
                  <a:gd name="T84" fmla="*/ 175 w 650"/>
                  <a:gd name="T85" fmla="*/ 302 h 565"/>
                  <a:gd name="T86" fmla="*/ 33 w 650"/>
                  <a:gd name="T87" fmla="*/ 255 h 565"/>
                  <a:gd name="T88" fmla="*/ 15 w 650"/>
                  <a:gd name="T89" fmla="*/ 255 h 565"/>
                  <a:gd name="T90" fmla="*/ 0 w 650"/>
                  <a:gd name="T91" fmla="*/ 261 h 565"/>
                  <a:gd name="T92" fmla="*/ 7 w 650"/>
                  <a:gd name="T93" fmla="*/ 172 h 565"/>
                  <a:gd name="T94" fmla="*/ 33 w 650"/>
                  <a:gd name="T95" fmla="*/ 93 h 565"/>
                  <a:gd name="T96" fmla="*/ 64 w 650"/>
                  <a:gd name="T97" fmla="*/ 67 h 565"/>
                  <a:gd name="T98" fmla="*/ 94 w 650"/>
                  <a:gd name="T99" fmla="*/ 40 h 565"/>
                  <a:gd name="T100" fmla="*/ 124 w 650"/>
                  <a:gd name="T101" fmla="*/ 17 h 565"/>
                  <a:gd name="T102" fmla="*/ 158 w 650"/>
                  <a:gd name="T103" fmla="*/ 0 h 565"/>
                  <a:gd name="T104" fmla="*/ 179 w 650"/>
                  <a:gd name="T105" fmla="*/ 7 h 565"/>
                  <a:gd name="T106" fmla="*/ 202 w 650"/>
                  <a:gd name="T107" fmla="*/ 17 h 565"/>
                  <a:gd name="T108" fmla="*/ 225 w 650"/>
                  <a:gd name="T109" fmla="*/ 24 h 565"/>
                  <a:gd name="T110" fmla="*/ 249 w 650"/>
                  <a:gd name="T111" fmla="*/ 2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0" h="565">
                    <a:moveTo>
                      <a:pt x="249" y="27"/>
                    </a:moveTo>
                    <a:lnTo>
                      <a:pt x="338" y="29"/>
                    </a:lnTo>
                    <a:lnTo>
                      <a:pt x="357" y="49"/>
                    </a:lnTo>
                    <a:lnTo>
                      <a:pt x="374" y="69"/>
                    </a:lnTo>
                    <a:lnTo>
                      <a:pt x="392" y="88"/>
                    </a:lnTo>
                    <a:lnTo>
                      <a:pt x="408" y="110"/>
                    </a:lnTo>
                    <a:lnTo>
                      <a:pt x="425" y="130"/>
                    </a:lnTo>
                    <a:lnTo>
                      <a:pt x="441" y="151"/>
                    </a:lnTo>
                    <a:lnTo>
                      <a:pt x="458" y="171"/>
                    </a:lnTo>
                    <a:lnTo>
                      <a:pt x="474" y="192"/>
                    </a:lnTo>
                    <a:lnTo>
                      <a:pt x="482" y="225"/>
                    </a:lnTo>
                    <a:lnTo>
                      <a:pt x="485" y="259"/>
                    </a:lnTo>
                    <a:lnTo>
                      <a:pt x="486" y="295"/>
                    </a:lnTo>
                    <a:lnTo>
                      <a:pt x="488" y="329"/>
                    </a:lnTo>
                    <a:lnTo>
                      <a:pt x="492" y="363"/>
                    </a:lnTo>
                    <a:lnTo>
                      <a:pt x="501" y="394"/>
                    </a:lnTo>
                    <a:lnTo>
                      <a:pt x="515" y="423"/>
                    </a:lnTo>
                    <a:lnTo>
                      <a:pt x="539" y="447"/>
                    </a:lnTo>
                    <a:lnTo>
                      <a:pt x="546" y="448"/>
                    </a:lnTo>
                    <a:lnTo>
                      <a:pt x="552" y="448"/>
                    </a:lnTo>
                    <a:lnTo>
                      <a:pt x="556" y="447"/>
                    </a:lnTo>
                    <a:lnTo>
                      <a:pt x="562" y="443"/>
                    </a:lnTo>
                    <a:lnTo>
                      <a:pt x="559" y="437"/>
                    </a:lnTo>
                    <a:lnTo>
                      <a:pt x="555" y="433"/>
                    </a:lnTo>
                    <a:lnTo>
                      <a:pt x="549" y="429"/>
                    </a:lnTo>
                    <a:lnTo>
                      <a:pt x="543" y="423"/>
                    </a:lnTo>
                    <a:lnTo>
                      <a:pt x="555" y="423"/>
                    </a:lnTo>
                    <a:lnTo>
                      <a:pt x="567" y="421"/>
                    </a:lnTo>
                    <a:lnTo>
                      <a:pt x="580" y="420"/>
                    </a:lnTo>
                    <a:lnTo>
                      <a:pt x="594" y="419"/>
                    </a:lnTo>
                    <a:lnTo>
                      <a:pt x="607" y="417"/>
                    </a:lnTo>
                    <a:lnTo>
                      <a:pt x="620" y="414"/>
                    </a:lnTo>
                    <a:lnTo>
                      <a:pt x="633" y="413"/>
                    </a:lnTo>
                    <a:lnTo>
                      <a:pt x="646" y="410"/>
                    </a:lnTo>
                    <a:lnTo>
                      <a:pt x="650" y="429"/>
                    </a:lnTo>
                    <a:lnTo>
                      <a:pt x="643" y="444"/>
                    </a:lnTo>
                    <a:lnTo>
                      <a:pt x="631" y="458"/>
                    </a:lnTo>
                    <a:lnTo>
                      <a:pt x="617" y="470"/>
                    </a:lnTo>
                    <a:lnTo>
                      <a:pt x="599" y="480"/>
                    </a:lnTo>
                    <a:lnTo>
                      <a:pt x="582" y="493"/>
                    </a:lnTo>
                    <a:lnTo>
                      <a:pt x="566" y="507"/>
                    </a:lnTo>
                    <a:lnTo>
                      <a:pt x="550" y="522"/>
                    </a:lnTo>
                    <a:lnTo>
                      <a:pt x="535" y="537"/>
                    </a:lnTo>
                    <a:lnTo>
                      <a:pt x="518" y="549"/>
                    </a:lnTo>
                    <a:lnTo>
                      <a:pt x="499" y="558"/>
                    </a:lnTo>
                    <a:lnTo>
                      <a:pt x="478" y="562"/>
                    </a:lnTo>
                    <a:lnTo>
                      <a:pt x="468" y="565"/>
                    </a:lnTo>
                    <a:lnTo>
                      <a:pt x="461" y="564"/>
                    </a:lnTo>
                    <a:lnTo>
                      <a:pt x="454" y="561"/>
                    </a:lnTo>
                    <a:lnTo>
                      <a:pt x="447" y="557"/>
                    </a:lnTo>
                    <a:lnTo>
                      <a:pt x="441" y="552"/>
                    </a:lnTo>
                    <a:lnTo>
                      <a:pt x="435" y="547"/>
                    </a:lnTo>
                    <a:lnTo>
                      <a:pt x="429" y="541"/>
                    </a:lnTo>
                    <a:lnTo>
                      <a:pt x="422" y="535"/>
                    </a:lnTo>
                    <a:lnTo>
                      <a:pt x="392" y="507"/>
                    </a:lnTo>
                    <a:lnTo>
                      <a:pt x="373" y="473"/>
                    </a:lnTo>
                    <a:lnTo>
                      <a:pt x="358" y="436"/>
                    </a:lnTo>
                    <a:lnTo>
                      <a:pt x="351" y="396"/>
                    </a:lnTo>
                    <a:lnTo>
                      <a:pt x="348" y="355"/>
                    </a:lnTo>
                    <a:lnTo>
                      <a:pt x="351" y="315"/>
                    </a:lnTo>
                    <a:lnTo>
                      <a:pt x="357" y="275"/>
                    </a:lnTo>
                    <a:lnTo>
                      <a:pt x="365" y="236"/>
                    </a:lnTo>
                    <a:lnTo>
                      <a:pt x="373" y="224"/>
                    </a:lnTo>
                    <a:lnTo>
                      <a:pt x="384" y="211"/>
                    </a:lnTo>
                    <a:lnTo>
                      <a:pt x="394" y="199"/>
                    </a:lnTo>
                    <a:lnTo>
                      <a:pt x="400" y="185"/>
                    </a:lnTo>
                    <a:lnTo>
                      <a:pt x="397" y="181"/>
                    </a:lnTo>
                    <a:lnTo>
                      <a:pt x="394" y="178"/>
                    </a:lnTo>
                    <a:lnTo>
                      <a:pt x="390" y="178"/>
                    </a:lnTo>
                    <a:lnTo>
                      <a:pt x="385" y="181"/>
                    </a:lnTo>
                    <a:lnTo>
                      <a:pt x="371" y="191"/>
                    </a:lnTo>
                    <a:lnTo>
                      <a:pt x="360" y="202"/>
                    </a:lnTo>
                    <a:lnTo>
                      <a:pt x="351" y="217"/>
                    </a:lnTo>
                    <a:lnTo>
                      <a:pt x="344" y="231"/>
                    </a:lnTo>
                    <a:lnTo>
                      <a:pt x="338" y="245"/>
                    </a:lnTo>
                    <a:lnTo>
                      <a:pt x="333" y="261"/>
                    </a:lnTo>
                    <a:lnTo>
                      <a:pt x="328" y="276"/>
                    </a:lnTo>
                    <a:lnTo>
                      <a:pt x="323" y="291"/>
                    </a:lnTo>
                    <a:lnTo>
                      <a:pt x="316" y="363"/>
                    </a:lnTo>
                    <a:lnTo>
                      <a:pt x="299" y="347"/>
                    </a:lnTo>
                    <a:lnTo>
                      <a:pt x="280" y="335"/>
                    </a:lnTo>
                    <a:lnTo>
                      <a:pt x="260" y="326"/>
                    </a:lnTo>
                    <a:lnTo>
                      <a:pt x="240" y="319"/>
                    </a:lnTo>
                    <a:lnTo>
                      <a:pt x="219" y="313"/>
                    </a:lnTo>
                    <a:lnTo>
                      <a:pt x="196" y="308"/>
                    </a:lnTo>
                    <a:lnTo>
                      <a:pt x="175" y="302"/>
                    </a:lnTo>
                    <a:lnTo>
                      <a:pt x="153" y="295"/>
                    </a:lnTo>
                    <a:lnTo>
                      <a:pt x="33" y="255"/>
                    </a:lnTo>
                    <a:lnTo>
                      <a:pt x="24" y="255"/>
                    </a:lnTo>
                    <a:lnTo>
                      <a:pt x="15" y="255"/>
                    </a:lnTo>
                    <a:lnTo>
                      <a:pt x="7" y="258"/>
                    </a:lnTo>
                    <a:lnTo>
                      <a:pt x="0" y="261"/>
                    </a:lnTo>
                    <a:lnTo>
                      <a:pt x="4" y="218"/>
                    </a:lnTo>
                    <a:lnTo>
                      <a:pt x="7" y="172"/>
                    </a:lnTo>
                    <a:lnTo>
                      <a:pt x="14" y="130"/>
                    </a:lnTo>
                    <a:lnTo>
                      <a:pt x="33" y="93"/>
                    </a:lnTo>
                    <a:lnTo>
                      <a:pt x="48" y="80"/>
                    </a:lnTo>
                    <a:lnTo>
                      <a:pt x="64" y="67"/>
                    </a:lnTo>
                    <a:lnTo>
                      <a:pt x="78" y="54"/>
                    </a:lnTo>
                    <a:lnTo>
                      <a:pt x="94" y="40"/>
                    </a:lnTo>
                    <a:lnTo>
                      <a:pt x="108" y="29"/>
                    </a:lnTo>
                    <a:lnTo>
                      <a:pt x="124" y="17"/>
                    </a:lnTo>
                    <a:lnTo>
                      <a:pt x="141" y="7"/>
                    </a:lnTo>
                    <a:lnTo>
                      <a:pt x="158" y="0"/>
                    </a:lnTo>
                    <a:lnTo>
                      <a:pt x="169" y="5"/>
                    </a:lnTo>
                    <a:lnTo>
                      <a:pt x="179" y="7"/>
                    </a:lnTo>
                    <a:lnTo>
                      <a:pt x="190" y="13"/>
                    </a:lnTo>
                    <a:lnTo>
                      <a:pt x="202" y="17"/>
                    </a:lnTo>
                    <a:lnTo>
                      <a:pt x="213" y="22"/>
                    </a:lnTo>
                    <a:lnTo>
                      <a:pt x="225" y="24"/>
                    </a:lnTo>
                    <a:lnTo>
                      <a:pt x="236" y="26"/>
                    </a:lnTo>
                    <a:lnTo>
                      <a:pt x="249" y="27"/>
                    </a:lnTo>
                    <a:close/>
                  </a:path>
                </a:pathLst>
              </a:custGeom>
              <a:solidFill>
                <a:srgbClr val="B2F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39"/>
              <p:cNvSpPr>
                <a:spLocks/>
              </p:cNvSpPr>
              <p:nvPr/>
            </p:nvSpPr>
            <p:spPr bwMode="auto">
              <a:xfrm>
                <a:off x="1228" y="3617"/>
                <a:ext cx="71" cy="51"/>
              </a:xfrm>
              <a:custGeom>
                <a:avLst/>
                <a:gdLst>
                  <a:gd name="T0" fmla="*/ 121 w 121"/>
                  <a:gd name="T1" fmla="*/ 42 h 89"/>
                  <a:gd name="T2" fmla="*/ 113 w 121"/>
                  <a:gd name="T3" fmla="*/ 54 h 89"/>
                  <a:gd name="T4" fmla="*/ 103 w 121"/>
                  <a:gd name="T5" fmla="*/ 65 h 89"/>
                  <a:gd name="T6" fmla="*/ 95 w 121"/>
                  <a:gd name="T7" fmla="*/ 77 h 89"/>
                  <a:gd name="T8" fmla="*/ 88 w 121"/>
                  <a:gd name="T9" fmla="*/ 89 h 89"/>
                  <a:gd name="T10" fmla="*/ 0 w 121"/>
                  <a:gd name="T11" fmla="*/ 0 h 89"/>
                  <a:gd name="T12" fmla="*/ 16 w 121"/>
                  <a:gd name="T13" fmla="*/ 5 h 89"/>
                  <a:gd name="T14" fmla="*/ 30 w 121"/>
                  <a:gd name="T15" fmla="*/ 10 h 89"/>
                  <a:gd name="T16" fmla="*/ 46 w 121"/>
                  <a:gd name="T17" fmla="*/ 15 h 89"/>
                  <a:gd name="T18" fmla="*/ 61 w 121"/>
                  <a:gd name="T19" fmla="*/ 21 h 89"/>
                  <a:gd name="T20" fmla="*/ 76 w 121"/>
                  <a:gd name="T21" fmla="*/ 27 h 89"/>
                  <a:gd name="T22" fmla="*/ 91 w 121"/>
                  <a:gd name="T23" fmla="*/ 31 h 89"/>
                  <a:gd name="T24" fmla="*/ 105 w 121"/>
                  <a:gd name="T25" fmla="*/ 37 h 89"/>
                  <a:gd name="T26" fmla="*/ 121 w 121"/>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9">
                    <a:moveTo>
                      <a:pt x="121" y="42"/>
                    </a:moveTo>
                    <a:lnTo>
                      <a:pt x="113" y="54"/>
                    </a:lnTo>
                    <a:lnTo>
                      <a:pt x="103" y="65"/>
                    </a:lnTo>
                    <a:lnTo>
                      <a:pt x="95" y="77"/>
                    </a:lnTo>
                    <a:lnTo>
                      <a:pt x="88" y="89"/>
                    </a:lnTo>
                    <a:lnTo>
                      <a:pt x="0" y="0"/>
                    </a:lnTo>
                    <a:lnTo>
                      <a:pt x="16" y="5"/>
                    </a:lnTo>
                    <a:lnTo>
                      <a:pt x="30" y="10"/>
                    </a:lnTo>
                    <a:lnTo>
                      <a:pt x="46" y="15"/>
                    </a:lnTo>
                    <a:lnTo>
                      <a:pt x="61" y="21"/>
                    </a:lnTo>
                    <a:lnTo>
                      <a:pt x="76" y="27"/>
                    </a:lnTo>
                    <a:lnTo>
                      <a:pt x="91" y="31"/>
                    </a:lnTo>
                    <a:lnTo>
                      <a:pt x="105" y="37"/>
                    </a:lnTo>
                    <a:lnTo>
                      <a:pt x="12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40"/>
              <p:cNvSpPr>
                <a:spLocks/>
              </p:cNvSpPr>
              <p:nvPr/>
            </p:nvSpPr>
            <p:spPr bwMode="auto">
              <a:xfrm>
                <a:off x="890" y="3625"/>
                <a:ext cx="168" cy="167"/>
              </a:xfrm>
              <a:custGeom>
                <a:avLst/>
                <a:gdLst>
                  <a:gd name="T0" fmla="*/ 128 w 286"/>
                  <a:gd name="T1" fmla="*/ 37 h 296"/>
                  <a:gd name="T2" fmla="*/ 144 w 286"/>
                  <a:gd name="T3" fmla="*/ 44 h 296"/>
                  <a:gd name="T4" fmla="*/ 161 w 286"/>
                  <a:gd name="T5" fmla="*/ 52 h 296"/>
                  <a:gd name="T6" fmla="*/ 178 w 286"/>
                  <a:gd name="T7" fmla="*/ 59 h 296"/>
                  <a:gd name="T8" fmla="*/ 195 w 286"/>
                  <a:gd name="T9" fmla="*/ 66 h 296"/>
                  <a:gd name="T10" fmla="*/ 212 w 286"/>
                  <a:gd name="T11" fmla="*/ 72 h 296"/>
                  <a:gd name="T12" fmla="*/ 229 w 286"/>
                  <a:gd name="T13" fmla="*/ 79 h 296"/>
                  <a:gd name="T14" fmla="*/ 246 w 286"/>
                  <a:gd name="T15" fmla="*/ 85 h 296"/>
                  <a:gd name="T16" fmla="*/ 263 w 286"/>
                  <a:gd name="T17" fmla="*/ 92 h 296"/>
                  <a:gd name="T18" fmla="*/ 277 w 286"/>
                  <a:gd name="T19" fmla="*/ 111 h 296"/>
                  <a:gd name="T20" fmla="*/ 282 w 286"/>
                  <a:gd name="T21" fmla="*/ 133 h 296"/>
                  <a:gd name="T22" fmla="*/ 283 w 286"/>
                  <a:gd name="T23" fmla="*/ 159 h 296"/>
                  <a:gd name="T24" fmla="*/ 285 w 286"/>
                  <a:gd name="T25" fmla="*/ 185 h 296"/>
                  <a:gd name="T26" fmla="*/ 286 w 286"/>
                  <a:gd name="T27" fmla="*/ 213 h 296"/>
                  <a:gd name="T28" fmla="*/ 282 w 286"/>
                  <a:gd name="T29" fmla="*/ 240 h 296"/>
                  <a:gd name="T30" fmla="*/ 270 w 286"/>
                  <a:gd name="T31" fmla="*/ 266 h 296"/>
                  <a:gd name="T32" fmla="*/ 252 w 286"/>
                  <a:gd name="T33" fmla="*/ 287 h 296"/>
                  <a:gd name="T34" fmla="*/ 245 w 286"/>
                  <a:gd name="T35" fmla="*/ 291 h 296"/>
                  <a:gd name="T36" fmla="*/ 236 w 286"/>
                  <a:gd name="T37" fmla="*/ 293 h 296"/>
                  <a:gd name="T38" fmla="*/ 228 w 286"/>
                  <a:gd name="T39" fmla="*/ 296 h 296"/>
                  <a:gd name="T40" fmla="*/ 219 w 286"/>
                  <a:gd name="T41" fmla="*/ 296 h 296"/>
                  <a:gd name="T42" fmla="*/ 209 w 286"/>
                  <a:gd name="T43" fmla="*/ 296 h 296"/>
                  <a:gd name="T44" fmla="*/ 201 w 286"/>
                  <a:gd name="T45" fmla="*/ 296 h 296"/>
                  <a:gd name="T46" fmla="*/ 191 w 286"/>
                  <a:gd name="T47" fmla="*/ 296 h 296"/>
                  <a:gd name="T48" fmla="*/ 182 w 286"/>
                  <a:gd name="T49" fmla="*/ 294 h 296"/>
                  <a:gd name="T50" fmla="*/ 201 w 286"/>
                  <a:gd name="T51" fmla="*/ 187 h 296"/>
                  <a:gd name="T52" fmla="*/ 189 w 286"/>
                  <a:gd name="T53" fmla="*/ 176 h 296"/>
                  <a:gd name="T54" fmla="*/ 166 w 286"/>
                  <a:gd name="T55" fmla="*/ 170 h 296"/>
                  <a:gd name="T56" fmla="*/ 144 w 286"/>
                  <a:gd name="T57" fmla="*/ 165 h 296"/>
                  <a:gd name="T58" fmla="*/ 121 w 286"/>
                  <a:gd name="T59" fmla="*/ 160 h 296"/>
                  <a:gd name="T60" fmla="*/ 97 w 286"/>
                  <a:gd name="T61" fmla="*/ 155 h 296"/>
                  <a:gd name="T62" fmla="*/ 74 w 286"/>
                  <a:gd name="T63" fmla="*/ 150 h 296"/>
                  <a:gd name="T64" fmla="*/ 51 w 286"/>
                  <a:gd name="T65" fmla="*/ 146 h 296"/>
                  <a:gd name="T66" fmla="*/ 28 w 286"/>
                  <a:gd name="T67" fmla="*/ 140 h 296"/>
                  <a:gd name="T68" fmla="*/ 6 w 286"/>
                  <a:gd name="T69" fmla="*/ 135 h 296"/>
                  <a:gd name="T70" fmla="*/ 1 w 286"/>
                  <a:gd name="T71" fmla="*/ 116 h 296"/>
                  <a:gd name="T72" fmla="*/ 0 w 286"/>
                  <a:gd name="T73" fmla="*/ 98 h 296"/>
                  <a:gd name="T74" fmla="*/ 0 w 286"/>
                  <a:gd name="T75" fmla="*/ 79 h 296"/>
                  <a:gd name="T76" fmla="*/ 3 w 286"/>
                  <a:gd name="T77" fmla="*/ 61 h 296"/>
                  <a:gd name="T78" fmla="*/ 7 w 286"/>
                  <a:gd name="T79" fmla="*/ 42 h 296"/>
                  <a:gd name="T80" fmla="*/ 14 w 286"/>
                  <a:gd name="T81" fmla="*/ 27 h 296"/>
                  <a:gd name="T82" fmla="*/ 26 w 286"/>
                  <a:gd name="T83" fmla="*/ 11 h 296"/>
                  <a:gd name="T84" fmla="*/ 41 w 286"/>
                  <a:gd name="T85" fmla="*/ 0 h 296"/>
                  <a:gd name="T86" fmla="*/ 54 w 286"/>
                  <a:gd name="T87" fmla="*/ 0 h 296"/>
                  <a:gd name="T88" fmla="*/ 65 w 286"/>
                  <a:gd name="T89" fmla="*/ 2 h 296"/>
                  <a:gd name="T90" fmla="*/ 77 w 286"/>
                  <a:gd name="T91" fmla="*/ 7 h 296"/>
                  <a:gd name="T92" fmla="*/ 87 w 286"/>
                  <a:gd name="T93" fmla="*/ 12 h 296"/>
                  <a:gd name="T94" fmla="*/ 97 w 286"/>
                  <a:gd name="T95" fmla="*/ 19 h 296"/>
                  <a:gd name="T96" fmla="*/ 107 w 286"/>
                  <a:gd name="T97" fmla="*/ 25 h 296"/>
                  <a:gd name="T98" fmla="*/ 117 w 286"/>
                  <a:gd name="T99" fmla="*/ 31 h 296"/>
                  <a:gd name="T100" fmla="*/ 128 w 286"/>
                  <a:gd name="T101" fmla="*/ 3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96">
                    <a:moveTo>
                      <a:pt x="128" y="37"/>
                    </a:moveTo>
                    <a:lnTo>
                      <a:pt x="144" y="44"/>
                    </a:lnTo>
                    <a:lnTo>
                      <a:pt x="161" y="52"/>
                    </a:lnTo>
                    <a:lnTo>
                      <a:pt x="178" y="59"/>
                    </a:lnTo>
                    <a:lnTo>
                      <a:pt x="195" y="66"/>
                    </a:lnTo>
                    <a:lnTo>
                      <a:pt x="212" y="72"/>
                    </a:lnTo>
                    <a:lnTo>
                      <a:pt x="229" y="79"/>
                    </a:lnTo>
                    <a:lnTo>
                      <a:pt x="246" y="85"/>
                    </a:lnTo>
                    <a:lnTo>
                      <a:pt x="263" y="92"/>
                    </a:lnTo>
                    <a:lnTo>
                      <a:pt x="277" y="111"/>
                    </a:lnTo>
                    <a:lnTo>
                      <a:pt x="282" y="133"/>
                    </a:lnTo>
                    <a:lnTo>
                      <a:pt x="283" y="159"/>
                    </a:lnTo>
                    <a:lnTo>
                      <a:pt x="285" y="185"/>
                    </a:lnTo>
                    <a:lnTo>
                      <a:pt x="286" y="213"/>
                    </a:lnTo>
                    <a:lnTo>
                      <a:pt x="282" y="240"/>
                    </a:lnTo>
                    <a:lnTo>
                      <a:pt x="270" y="266"/>
                    </a:lnTo>
                    <a:lnTo>
                      <a:pt x="252" y="287"/>
                    </a:lnTo>
                    <a:lnTo>
                      <a:pt x="245" y="291"/>
                    </a:lnTo>
                    <a:lnTo>
                      <a:pt x="236" y="293"/>
                    </a:lnTo>
                    <a:lnTo>
                      <a:pt x="228" y="296"/>
                    </a:lnTo>
                    <a:lnTo>
                      <a:pt x="219" y="296"/>
                    </a:lnTo>
                    <a:lnTo>
                      <a:pt x="209" y="296"/>
                    </a:lnTo>
                    <a:lnTo>
                      <a:pt x="201" y="296"/>
                    </a:lnTo>
                    <a:lnTo>
                      <a:pt x="191" y="296"/>
                    </a:lnTo>
                    <a:lnTo>
                      <a:pt x="182" y="294"/>
                    </a:lnTo>
                    <a:lnTo>
                      <a:pt x="201" y="187"/>
                    </a:lnTo>
                    <a:lnTo>
                      <a:pt x="189" y="176"/>
                    </a:lnTo>
                    <a:lnTo>
                      <a:pt x="166" y="170"/>
                    </a:lnTo>
                    <a:lnTo>
                      <a:pt x="144" y="165"/>
                    </a:lnTo>
                    <a:lnTo>
                      <a:pt x="121" y="160"/>
                    </a:lnTo>
                    <a:lnTo>
                      <a:pt x="97" y="155"/>
                    </a:lnTo>
                    <a:lnTo>
                      <a:pt x="74" y="150"/>
                    </a:lnTo>
                    <a:lnTo>
                      <a:pt x="51" y="146"/>
                    </a:lnTo>
                    <a:lnTo>
                      <a:pt x="28" y="140"/>
                    </a:lnTo>
                    <a:lnTo>
                      <a:pt x="6" y="135"/>
                    </a:lnTo>
                    <a:lnTo>
                      <a:pt x="1" y="116"/>
                    </a:lnTo>
                    <a:lnTo>
                      <a:pt x="0" y="98"/>
                    </a:lnTo>
                    <a:lnTo>
                      <a:pt x="0" y="79"/>
                    </a:lnTo>
                    <a:lnTo>
                      <a:pt x="3" y="61"/>
                    </a:lnTo>
                    <a:lnTo>
                      <a:pt x="7" y="42"/>
                    </a:lnTo>
                    <a:lnTo>
                      <a:pt x="14" y="27"/>
                    </a:lnTo>
                    <a:lnTo>
                      <a:pt x="26" y="11"/>
                    </a:lnTo>
                    <a:lnTo>
                      <a:pt x="41" y="0"/>
                    </a:lnTo>
                    <a:lnTo>
                      <a:pt x="54" y="0"/>
                    </a:lnTo>
                    <a:lnTo>
                      <a:pt x="65" y="2"/>
                    </a:lnTo>
                    <a:lnTo>
                      <a:pt x="77" y="7"/>
                    </a:lnTo>
                    <a:lnTo>
                      <a:pt x="87" y="12"/>
                    </a:lnTo>
                    <a:lnTo>
                      <a:pt x="97" y="19"/>
                    </a:lnTo>
                    <a:lnTo>
                      <a:pt x="107" y="25"/>
                    </a:lnTo>
                    <a:lnTo>
                      <a:pt x="117" y="31"/>
                    </a:lnTo>
                    <a:lnTo>
                      <a:pt x="128" y="37"/>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41"/>
              <p:cNvSpPr>
                <a:spLocks/>
              </p:cNvSpPr>
              <p:nvPr/>
            </p:nvSpPr>
            <p:spPr bwMode="auto">
              <a:xfrm>
                <a:off x="566" y="3631"/>
                <a:ext cx="234" cy="260"/>
              </a:xfrm>
              <a:custGeom>
                <a:avLst/>
                <a:gdLst>
                  <a:gd name="T0" fmla="*/ 398 w 398"/>
                  <a:gd name="T1" fmla="*/ 97 h 459"/>
                  <a:gd name="T2" fmla="*/ 394 w 398"/>
                  <a:gd name="T3" fmla="*/ 144 h 459"/>
                  <a:gd name="T4" fmla="*/ 390 w 398"/>
                  <a:gd name="T5" fmla="*/ 191 h 459"/>
                  <a:gd name="T6" fmla="*/ 384 w 398"/>
                  <a:gd name="T7" fmla="*/ 237 h 459"/>
                  <a:gd name="T8" fmla="*/ 377 w 398"/>
                  <a:gd name="T9" fmla="*/ 282 h 459"/>
                  <a:gd name="T10" fmla="*/ 369 w 398"/>
                  <a:gd name="T11" fmla="*/ 328 h 459"/>
                  <a:gd name="T12" fmla="*/ 359 w 398"/>
                  <a:gd name="T13" fmla="*/ 372 h 459"/>
                  <a:gd name="T14" fmla="*/ 347 w 398"/>
                  <a:gd name="T15" fmla="*/ 416 h 459"/>
                  <a:gd name="T16" fmla="*/ 333 w 398"/>
                  <a:gd name="T17" fmla="*/ 459 h 459"/>
                  <a:gd name="T18" fmla="*/ 324 w 398"/>
                  <a:gd name="T19" fmla="*/ 456 h 459"/>
                  <a:gd name="T20" fmla="*/ 313 w 398"/>
                  <a:gd name="T21" fmla="*/ 451 h 459"/>
                  <a:gd name="T22" fmla="*/ 297 w 398"/>
                  <a:gd name="T23" fmla="*/ 446 h 459"/>
                  <a:gd name="T24" fmla="*/ 279 w 398"/>
                  <a:gd name="T25" fmla="*/ 439 h 459"/>
                  <a:gd name="T26" fmla="*/ 258 w 398"/>
                  <a:gd name="T27" fmla="*/ 430 h 459"/>
                  <a:gd name="T28" fmla="*/ 233 w 398"/>
                  <a:gd name="T29" fmla="*/ 420 h 459"/>
                  <a:gd name="T30" fmla="*/ 209 w 398"/>
                  <a:gd name="T31" fmla="*/ 410 h 459"/>
                  <a:gd name="T32" fmla="*/ 184 w 398"/>
                  <a:gd name="T33" fmla="*/ 399 h 459"/>
                  <a:gd name="T34" fmla="*/ 157 w 398"/>
                  <a:gd name="T35" fmla="*/ 387 h 459"/>
                  <a:gd name="T36" fmla="*/ 131 w 398"/>
                  <a:gd name="T37" fmla="*/ 376 h 459"/>
                  <a:gd name="T38" fmla="*/ 104 w 398"/>
                  <a:gd name="T39" fmla="*/ 365 h 459"/>
                  <a:gd name="T40" fmla="*/ 80 w 398"/>
                  <a:gd name="T41" fmla="*/ 355 h 459"/>
                  <a:gd name="T42" fmla="*/ 56 w 398"/>
                  <a:gd name="T43" fmla="*/ 345 h 459"/>
                  <a:gd name="T44" fmla="*/ 34 w 398"/>
                  <a:gd name="T45" fmla="*/ 335 h 459"/>
                  <a:gd name="T46" fmla="*/ 16 w 398"/>
                  <a:gd name="T47" fmla="*/ 328 h 459"/>
                  <a:gd name="T48" fmla="*/ 0 w 398"/>
                  <a:gd name="T49" fmla="*/ 321 h 459"/>
                  <a:gd name="T50" fmla="*/ 1 w 398"/>
                  <a:gd name="T51" fmla="*/ 309 h 459"/>
                  <a:gd name="T52" fmla="*/ 7 w 398"/>
                  <a:gd name="T53" fmla="*/ 276 h 459"/>
                  <a:gd name="T54" fmla="*/ 14 w 398"/>
                  <a:gd name="T55" fmla="*/ 229 h 459"/>
                  <a:gd name="T56" fmla="*/ 23 w 398"/>
                  <a:gd name="T57" fmla="*/ 175 h 459"/>
                  <a:gd name="T58" fmla="*/ 33 w 398"/>
                  <a:gd name="T59" fmla="*/ 120 h 459"/>
                  <a:gd name="T60" fmla="*/ 44 w 398"/>
                  <a:gd name="T61" fmla="*/ 67 h 459"/>
                  <a:gd name="T62" fmla="*/ 54 w 398"/>
                  <a:gd name="T63" fmla="*/ 26 h 459"/>
                  <a:gd name="T64" fmla="*/ 64 w 398"/>
                  <a:gd name="T65" fmla="*/ 0 h 459"/>
                  <a:gd name="T66" fmla="*/ 384 w 398"/>
                  <a:gd name="T67" fmla="*/ 91 h 459"/>
                  <a:gd name="T68" fmla="*/ 398 w 398"/>
                  <a:gd name="T69" fmla="*/ 9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8" h="459">
                    <a:moveTo>
                      <a:pt x="398" y="97"/>
                    </a:moveTo>
                    <a:lnTo>
                      <a:pt x="394" y="144"/>
                    </a:lnTo>
                    <a:lnTo>
                      <a:pt x="390" y="191"/>
                    </a:lnTo>
                    <a:lnTo>
                      <a:pt x="384" y="237"/>
                    </a:lnTo>
                    <a:lnTo>
                      <a:pt x="377" y="282"/>
                    </a:lnTo>
                    <a:lnTo>
                      <a:pt x="369" y="328"/>
                    </a:lnTo>
                    <a:lnTo>
                      <a:pt x="359" y="372"/>
                    </a:lnTo>
                    <a:lnTo>
                      <a:pt x="347" y="416"/>
                    </a:lnTo>
                    <a:lnTo>
                      <a:pt x="333" y="459"/>
                    </a:lnTo>
                    <a:lnTo>
                      <a:pt x="324" y="456"/>
                    </a:lnTo>
                    <a:lnTo>
                      <a:pt x="313" y="451"/>
                    </a:lnTo>
                    <a:lnTo>
                      <a:pt x="297" y="446"/>
                    </a:lnTo>
                    <a:lnTo>
                      <a:pt x="279" y="439"/>
                    </a:lnTo>
                    <a:lnTo>
                      <a:pt x="258" y="430"/>
                    </a:lnTo>
                    <a:lnTo>
                      <a:pt x="233" y="420"/>
                    </a:lnTo>
                    <a:lnTo>
                      <a:pt x="209" y="410"/>
                    </a:lnTo>
                    <a:lnTo>
                      <a:pt x="184" y="399"/>
                    </a:lnTo>
                    <a:lnTo>
                      <a:pt x="157" y="387"/>
                    </a:lnTo>
                    <a:lnTo>
                      <a:pt x="131" y="376"/>
                    </a:lnTo>
                    <a:lnTo>
                      <a:pt x="104" y="365"/>
                    </a:lnTo>
                    <a:lnTo>
                      <a:pt x="80" y="355"/>
                    </a:lnTo>
                    <a:lnTo>
                      <a:pt x="56" y="345"/>
                    </a:lnTo>
                    <a:lnTo>
                      <a:pt x="34" y="335"/>
                    </a:lnTo>
                    <a:lnTo>
                      <a:pt x="16" y="328"/>
                    </a:lnTo>
                    <a:lnTo>
                      <a:pt x="0" y="321"/>
                    </a:lnTo>
                    <a:lnTo>
                      <a:pt x="1" y="309"/>
                    </a:lnTo>
                    <a:lnTo>
                      <a:pt x="7" y="276"/>
                    </a:lnTo>
                    <a:lnTo>
                      <a:pt x="14" y="229"/>
                    </a:lnTo>
                    <a:lnTo>
                      <a:pt x="23" y="175"/>
                    </a:lnTo>
                    <a:lnTo>
                      <a:pt x="33" y="120"/>
                    </a:lnTo>
                    <a:lnTo>
                      <a:pt x="44" y="67"/>
                    </a:lnTo>
                    <a:lnTo>
                      <a:pt x="54" y="26"/>
                    </a:lnTo>
                    <a:lnTo>
                      <a:pt x="64" y="0"/>
                    </a:lnTo>
                    <a:lnTo>
                      <a:pt x="384" y="91"/>
                    </a:lnTo>
                    <a:lnTo>
                      <a:pt x="398" y="9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42"/>
              <p:cNvSpPr>
                <a:spLocks/>
              </p:cNvSpPr>
              <p:nvPr/>
            </p:nvSpPr>
            <p:spPr bwMode="auto">
              <a:xfrm>
                <a:off x="925" y="3633"/>
                <a:ext cx="121" cy="127"/>
              </a:xfrm>
              <a:custGeom>
                <a:avLst/>
                <a:gdLst>
                  <a:gd name="T0" fmla="*/ 180 w 206"/>
                  <a:gd name="T1" fmla="*/ 84 h 224"/>
                  <a:gd name="T2" fmla="*/ 198 w 206"/>
                  <a:gd name="T3" fmla="*/ 114 h 224"/>
                  <a:gd name="T4" fmla="*/ 205 w 206"/>
                  <a:gd name="T5" fmla="*/ 148 h 224"/>
                  <a:gd name="T6" fmla="*/ 206 w 206"/>
                  <a:gd name="T7" fmla="*/ 184 h 224"/>
                  <a:gd name="T8" fmla="*/ 205 w 206"/>
                  <a:gd name="T9" fmla="*/ 221 h 224"/>
                  <a:gd name="T10" fmla="*/ 202 w 206"/>
                  <a:gd name="T11" fmla="*/ 224 h 224"/>
                  <a:gd name="T12" fmla="*/ 199 w 206"/>
                  <a:gd name="T13" fmla="*/ 224 h 224"/>
                  <a:gd name="T14" fmla="*/ 195 w 206"/>
                  <a:gd name="T15" fmla="*/ 224 h 224"/>
                  <a:gd name="T16" fmla="*/ 192 w 206"/>
                  <a:gd name="T17" fmla="*/ 224 h 224"/>
                  <a:gd name="T18" fmla="*/ 192 w 206"/>
                  <a:gd name="T19" fmla="*/ 211 h 224"/>
                  <a:gd name="T20" fmla="*/ 193 w 206"/>
                  <a:gd name="T21" fmla="*/ 197 h 224"/>
                  <a:gd name="T22" fmla="*/ 193 w 206"/>
                  <a:gd name="T23" fmla="*/ 184 h 224"/>
                  <a:gd name="T24" fmla="*/ 192 w 206"/>
                  <a:gd name="T25" fmla="*/ 171 h 224"/>
                  <a:gd name="T26" fmla="*/ 190 w 206"/>
                  <a:gd name="T27" fmla="*/ 151 h 224"/>
                  <a:gd name="T28" fmla="*/ 188 w 206"/>
                  <a:gd name="T29" fmla="*/ 133 h 224"/>
                  <a:gd name="T30" fmla="*/ 182 w 206"/>
                  <a:gd name="T31" fmla="*/ 115 h 224"/>
                  <a:gd name="T32" fmla="*/ 173 w 206"/>
                  <a:gd name="T33" fmla="*/ 98 h 224"/>
                  <a:gd name="T34" fmla="*/ 151 w 206"/>
                  <a:gd name="T35" fmla="*/ 90 h 224"/>
                  <a:gd name="T36" fmla="*/ 128 w 206"/>
                  <a:gd name="T37" fmla="*/ 81 h 224"/>
                  <a:gd name="T38" fmla="*/ 104 w 206"/>
                  <a:gd name="T39" fmla="*/ 73 h 224"/>
                  <a:gd name="T40" fmla="*/ 81 w 206"/>
                  <a:gd name="T41" fmla="*/ 63 h 224"/>
                  <a:gd name="T42" fmla="*/ 60 w 206"/>
                  <a:gd name="T43" fmla="*/ 53 h 224"/>
                  <a:gd name="T44" fmla="*/ 38 w 206"/>
                  <a:gd name="T45" fmla="*/ 40 h 224"/>
                  <a:gd name="T46" fmla="*/ 18 w 206"/>
                  <a:gd name="T47" fmla="*/ 24 h 224"/>
                  <a:gd name="T48" fmla="*/ 0 w 206"/>
                  <a:gd name="T49" fmla="*/ 6 h 224"/>
                  <a:gd name="T50" fmla="*/ 0 w 206"/>
                  <a:gd name="T51" fmla="*/ 0 h 224"/>
                  <a:gd name="T52" fmla="*/ 20 w 206"/>
                  <a:gd name="T53" fmla="*/ 13 h 224"/>
                  <a:gd name="T54" fmla="*/ 42 w 206"/>
                  <a:gd name="T55" fmla="*/ 26 h 224"/>
                  <a:gd name="T56" fmla="*/ 68 w 206"/>
                  <a:gd name="T57" fmla="*/ 39 h 224"/>
                  <a:gd name="T58" fmla="*/ 94 w 206"/>
                  <a:gd name="T59" fmla="*/ 50 h 224"/>
                  <a:gd name="T60" fmla="*/ 118 w 206"/>
                  <a:gd name="T61" fmla="*/ 60 h 224"/>
                  <a:gd name="T62" fmla="*/ 142 w 206"/>
                  <a:gd name="T63" fmla="*/ 70 h 224"/>
                  <a:gd name="T64" fmla="*/ 163 w 206"/>
                  <a:gd name="T65" fmla="*/ 77 h 224"/>
                  <a:gd name="T66" fmla="*/ 180 w 206"/>
                  <a:gd name="T67" fmla="*/ 8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24">
                    <a:moveTo>
                      <a:pt x="180" y="84"/>
                    </a:moveTo>
                    <a:lnTo>
                      <a:pt x="198" y="114"/>
                    </a:lnTo>
                    <a:lnTo>
                      <a:pt x="205" y="148"/>
                    </a:lnTo>
                    <a:lnTo>
                      <a:pt x="206" y="184"/>
                    </a:lnTo>
                    <a:lnTo>
                      <a:pt x="205" y="221"/>
                    </a:lnTo>
                    <a:lnTo>
                      <a:pt x="202" y="224"/>
                    </a:lnTo>
                    <a:lnTo>
                      <a:pt x="199" y="224"/>
                    </a:lnTo>
                    <a:lnTo>
                      <a:pt x="195" y="224"/>
                    </a:lnTo>
                    <a:lnTo>
                      <a:pt x="192" y="224"/>
                    </a:lnTo>
                    <a:lnTo>
                      <a:pt x="192" y="211"/>
                    </a:lnTo>
                    <a:lnTo>
                      <a:pt x="193" y="197"/>
                    </a:lnTo>
                    <a:lnTo>
                      <a:pt x="193" y="184"/>
                    </a:lnTo>
                    <a:lnTo>
                      <a:pt x="192" y="171"/>
                    </a:lnTo>
                    <a:lnTo>
                      <a:pt x="190" y="151"/>
                    </a:lnTo>
                    <a:lnTo>
                      <a:pt x="188" y="133"/>
                    </a:lnTo>
                    <a:lnTo>
                      <a:pt x="182" y="115"/>
                    </a:lnTo>
                    <a:lnTo>
                      <a:pt x="173" y="98"/>
                    </a:lnTo>
                    <a:lnTo>
                      <a:pt x="151" y="90"/>
                    </a:lnTo>
                    <a:lnTo>
                      <a:pt x="128" y="81"/>
                    </a:lnTo>
                    <a:lnTo>
                      <a:pt x="104" y="73"/>
                    </a:lnTo>
                    <a:lnTo>
                      <a:pt x="81" y="63"/>
                    </a:lnTo>
                    <a:lnTo>
                      <a:pt x="60" y="53"/>
                    </a:lnTo>
                    <a:lnTo>
                      <a:pt x="38" y="40"/>
                    </a:lnTo>
                    <a:lnTo>
                      <a:pt x="18" y="24"/>
                    </a:lnTo>
                    <a:lnTo>
                      <a:pt x="0" y="6"/>
                    </a:lnTo>
                    <a:lnTo>
                      <a:pt x="0" y="0"/>
                    </a:lnTo>
                    <a:lnTo>
                      <a:pt x="20" y="13"/>
                    </a:lnTo>
                    <a:lnTo>
                      <a:pt x="42" y="26"/>
                    </a:lnTo>
                    <a:lnTo>
                      <a:pt x="68" y="39"/>
                    </a:lnTo>
                    <a:lnTo>
                      <a:pt x="94" y="50"/>
                    </a:lnTo>
                    <a:lnTo>
                      <a:pt x="118" y="60"/>
                    </a:lnTo>
                    <a:lnTo>
                      <a:pt x="142" y="70"/>
                    </a:lnTo>
                    <a:lnTo>
                      <a:pt x="163" y="77"/>
                    </a:lnTo>
                    <a:lnTo>
                      <a:pt x="18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43"/>
              <p:cNvSpPr>
                <a:spLocks/>
              </p:cNvSpPr>
              <p:nvPr/>
            </p:nvSpPr>
            <p:spPr bwMode="auto">
              <a:xfrm>
                <a:off x="1604" y="3633"/>
                <a:ext cx="203" cy="159"/>
              </a:xfrm>
              <a:custGeom>
                <a:avLst/>
                <a:gdLst>
                  <a:gd name="T0" fmla="*/ 345 w 345"/>
                  <a:gd name="T1" fmla="*/ 26 h 281"/>
                  <a:gd name="T2" fmla="*/ 345 w 345"/>
                  <a:gd name="T3" fmla="*/ 49 h 281"/>
                  <a:gd name="T4" fmla="*/ 292 w 345"/>
                  <a:gd name="T5" fmla="*/ 192 h 281"/>
                  <a:gd name="T6" fmla="*/ 288 w 345"/>
                  <a:gd name="T7" fmla="*/ 204 h 281"/>
                  <a:gd name="T8" fmla="*/ 282 w 345"/>
                  <a:gd name="T9" fmla="*/ 215 h 281"/>
                  <a:gd name="T10" fmla="*/ 275 w 345"/>
                  <a:gd name="T11" fmla="*/ 225 h 281"/>
                  <a:gd name="T12" fmla="*/ 266 w 345"/>
                  <a:gd name="T13" fmla="*/ 234 h 281"/>
                  <a:gd name="T14" fmla="*/ 255 w 345"/>
                  <a:gd name="T15" fmla="*/ 232 h 281"/>
                  <a:gd name="T16" fmla="*/ 245 w 345"/>
                  <a:gd name="T17" fmla="*/ 234 h 281"/>
                  <a:gd name="T18" fmla="*/ 234 w 345"/>
                  <a:gd name="T19" fmla="*/ 239 h 281"/>
                  <a:gd name="T20" fmla="*/ 224 w 345"/>
                  <a:gd name="T21" fmla="*/ 248 h 281"/>
                  <a:gd name="T22" fmla="*/ 214 w 345"/>
                  <a:gd name="T23" fmla="*/ 256 h 281"/>
                  <a:gd name="T24" fmla="*/ 205 w 345"/>
                  <a:gd name="T25" fmla="*/ 265 h 281"/>
                  <a:gd name="T26" fmla="*/ 195 w 345"/>
                  <a:gd name="T27" fmla="*/ 273 h 281"/>
                  <a:gd name="T28" fmla="*/ 185 w 345"/>
                  <a:gd name="T29" fmla="*/ 281 h 281"/>
                  <a:gd name="T30" fmla="*/ 187 w 345"/>
                  <a:gd name="T31" fmla="*/ 272 h 281"/>
                  <a:gd name="T32" fmla="*/ 187 w 345"/>
                  <a:gd name="T33" fmla="*/ 263 h 281"/>
                  <a:gd name="T34" fmla="*/ 184 w 345"/>
                  <a:gd name="T35" fmla="*/ 256 h 281"/>
                  <a:gd name="T36" fmla="*/ 181 w 345"/>
                  <a:gd name="T37" fmla="*/ 251 h 281"/>
                  <a:gd name="T38" fmla="*/ 174 w 345"/>
                  <a:gd name="T39" fmla="*/ 251 h 281"/>
                  <a:gd name="T40" fmla="*/ 168 w 345"/>
                  <a:gd name="T41" fmla="*/ 255 h 281"/>
                  <a:gd name="T42" fmla="*/ 164 w 345"/>
                  <a:gd name="T43" fmla="*/ 259 h 281"/>
                  <a:gd name="T44" fmla="*/ 158 w 345"/>
                  <a:gd name="T45" fmla="*/ 263 h 281"/>
                  <a:gd name="T46" fmla="*/ 138 w 345"/>
                  <a:gd name="T47" fmla="*/ 255 h 281"/>
                  <a:gd name="T48" fmla="*/ 117 w 345"/>
                  <a:gd name="T49" fmla="*/ 248 h 281"/>
                  <a:gd name="T50" fmla="*/ 97 w 345"/>
                  <a:gd name="T51" fmla="*/ 241 h 281"/>
                  <a:gd name="T52" fmla="*/ 79 w 345"/>
                  <a:gd name="T53" fmla="*/ 234 h 281"/>
                  <a:gd name="T54" fmla="*/ 59 w 345"/>
                  <a:gd name="T55" fmla="*/ 225 h 281"/>
                  <a:gd name="T56" fmla="*/ 39 w 345"/>
                  <a:gd name="T57" fmla="*/ 218 h 281"/>
                  <a:gd name="T58" fmla="*/ 20 w 345"/>
                  <a:gd name="T59" fmla="*/ 211 h 281"/>
                  <a:gd name="T60" fmla="*/ 0 w 345"/>
                  <a:gd name="T61" fmla="*/ 204 h 281"/>
                  <a:gd name="T62" fmla="*/ 2 w 345"/>
                  <a:gd name="T63" fmla="*/ 182 h 281"/>
                  <a:gd name="T64" fmla="*/ 161 w 345"/>
                  <a:gd name="T65" fmla="*/ 238 h 281"/>
                  <a:gd name="T66" fmla="*/ 171 w 345"/>
                  <a:gd name="T67" fmla="*/ 242 h 281"/>
                  <a:gd name="T68" fmla="*/ 180 w 345"/>
                  <a:gd name="T69" fmla="*/ 245 h 281"/>
                  <a:gd name="T70" fmla="*/ 187 w 345"/>
                  <a:gd name="T71" fmla="*/ 248 h 281"/>
                  <a:gd name="T72" fmla="*/ 192 w 345"/>
                  <a:gd name="T73" fmla="*/ 248 h 281"/>
                  <a:gd name="T74" fmla="*/ 197 w 345"/>
                  <a:gd name="T75" fmla="*/ 248 h 281"/>
                  <a:gd name="T76" fmla="*/ 199 w 345"/>
                  <a:gd name="T77" fmla="*/ 246 h 281"/>
                  <a:gd name="T78" fmla="*/ 202 w 345"/>
                  <a:gd name="T79" fmla="*/ 245 h 281"/>
                  <a:gd name="T80" fmla="*/ 205 w 345"/>
                  <a:gd name="T81" fmla="*/ 241 h 281"/>
                  <a:gd name="T82" fmla="*/ 215 w 345"/>
                  <a:gd name="T83" fmla="*/ 218 h 281"/>
                  <a:gd name="T84" fmla="*/ 228 w 345"/>
                  <a:gd name="T85" fmla="*/ 188 h 281"/>
                  <a:gd name="T86" fmla="*/ 241 w 345"/>
                  <a:gd name="T87" fmla="*/ 155 h 281"/>
                  <a:gd name="T88" fmla="*/ 255 w 345"/>
                  <a:gd name="T89" fmla="*/ 120 h 281"/>
                  <a:gd name="T90" fmla="*/ 268 w 345"/>
                  <a:gd name="T91" fmla="*/ 84 h 281"/>
                  <a:gd name="T92" fmla="*/ 281 w 345"/>
                  <a:gd name="T93" fmla="*/ 50 h 281"/>
                  <a:gd name="T94" fmla="*/ 292 w 345"/>
                  <a:gd name="T95" fmla="*/ 22 h 281"/>
                  <a:gd name="T96" fmla="*/ 302 w 345"/>
                  <a:gd name="T97" fmla="*/ 0 h 281"/>
                  <a:gd name="T98" fmla="*/ 308 w 345"/>
                  <a:gd name="T99" fmla="*/ 3 h 281"/>
                  <a:gd name="T100" fmla="*/ 312 w 345"/>
                  <a:gd name="T101" fmla="*/ 6 h 281"/>
                  <a:gd name="T102" fmla="*/ 318 w 345"/>
                  <a:gd name="T103" fmla="*/ 9 h 281"/>
                  <a:gd name="T104" fmla="*/ 323 w 345"/>
                  <a:gd name="T105" fmla="*/ 12 h 281"/>
                  <a:gd name="T106" fmla="*/ 329 w 345"/>
                  <a:gd name="T107" fmla="*/ 14 h 281"/>
                  <a:gd name="T108" fmla="*/ 335 w 345"/>
                  <a:gd name="T109" fmla="*/ 17 h 281"/>
                  <a:gd name="T110" fmla="*/ 339 w 345"/>
                  <a:gd name="T111" fmla="*/ 22 h 281"/>
                  <a:gd name="T112" fmla="*/ 345 w 345"/>
                  <a:gd name="T113" fmla="*/ 2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281">
                    <a:moveTo>
                      <a:pt x="345" y="26"/>
                    </a:moveTo>
                    <a:lnTo>
                      <a:pt x="345" y="49"/>
                    </a:lnTo>
                    <a:lnTo>
                      <a:pt x="292" y="192"/>
                    </a:lnTo>
                    <a:lnTo>
                      <a:pt x="288" y="204"/>
                    </a:lnTo>
                    <a:lnTo>
                      <a:pt x="282" y="215"/>
                    </a:lnTo>
                    <a:lnTo>
                      <a:pt x="275" y="225"/>
                    </a:lnTo>
                    <a:lnTo>
                      <a:pt x="266" y="234"/>
                    </a:lnTo>
                    <a:lnTo>
                      <a:pt x="255" y="232"/>
                    </a:lnTo>
                    <a:lnTo>
                      <a:pt x="245" y="234"/>
                    </a:lnTo>
                    <a:lnTo>
                      <a:pt x="234" y="239"/>
                    </a:lnTo>
                    <a:lnTo>
                      <a:pt x="224" y="248"/>
                    </a:lnTo>
                    <a:lnTo>
                      <a:pt x="214" y="256"/>
                    </a:lnTo>
                    <a:lnTo>
                      <a:pt x="205" y="265"/>
                    </a:lnTo>
                    <a:lnTo>
                      <a:pt x="195" y="273"/>
                    </a:lnTo>
                    <a:lnTo>
                      <a:pt x="185" y="281"/>
                    </a:lnTo>
                    <a:lnTo>
                      <a:pt x="187" y="272"/>
                    </a:lnTo>
                    <a:lnTo>
                      <a:pt x="187" y="263"/>
                    </a:lnTo>
                    <a:lnTo>
                      <a:pt x="184" y="256"/>
                    </a:lnTo>
                    <a:lnTo>
                      <a:pt x="181" y="251"/>
                    </a:lnTo>
                    <a:lnTo>
                      <a:pt x="174" y="251"/>
                    </a:lnTo>
                    <a:lnTo>
                      <a:pt x="168" y="255"/>
                    </a:lnTo>
                    <a:lnTo>
                      <a:pt x="164" y="259"/>
                    </a:lnTo>
                    <a:lnTo>
                      <a:pt x="158" y="263"/>
                    </a:lnTo>
                    <a:lnTo>
                      <a:pt x="138" y="255"/>
                    </a:lnTo>
                    <a:lnTo>
                      <a:pt x="117" y="248"/>
                    </a:lnTo>
                    <a:lnTo>
                      <a:pt x="97" y="241"/>
                    </a:lnTo>
                    <a:lnTo>
                      <a:pt x="79" y="234"/>
                    </a:lnTo>
                    <a:lnTo>
                      <a:pt x="59" y="225"/>
                    </a:lnTo>
                    <a:lnTo>
                      <a:pt x="39" y="218"/>
                    </a:lnTo>
                    <a:lnTo>
                      <a:pt x="20" y="211"/>
                    </a:lnTo>
                    <a:lnTo>
                      <a:pt x="0" y="204"/>
                    </a:lnTo>
                    <a:lnTo>
                      <a:pt x="2" y="182"/>
                    </a:lnTo>
                    <a:lnTo>
                      <a:pt x="161" y="238"/>
                    </a:lnTo>
                    <a:lnTo>
                      <a:pt x="171" y="242"/>
                    </a:lnTo>
                    <a:lnTo>
                      <a:pt x="180" y="245"/>
                    </a:lnTo>
                    <a:lnTo>
                      <a:pt x="187" y="248"/>
                    </a:lnTo>
                    <a:lnTo>
                      <a:pt x="192" y="248"/>
                    </a:lnTo>
                    <a:lnTo>
                      <a:pt x="197" y="248"/>
                    </a:lnTo>
                    <a:lnTo>
                      <a:pt x="199" y="246"/>
                    </a:lnTo>
                    <a:lnTo>
                      <a:pt x="202" y="245"/>
                    </a:lnTo>
                    <a:lnTo>
                      <a:pt x="205" y="241"/>
                    </a:lnTo>
                    <a:lnTo>
                      <a:pt x="215" y="218"/>
                    </a:lnTo>
                    <a:lnTo>
                      <a:pt x="228" y="188"/>
                    </a:lnTo>
                    <a:lnTo>
                      <a:pt x="241" y="155"/>
                    </a:lnTo>
                    <a:lnTo>
                      <a:pt x="255" y="120"/>
                    </a:lnTo>
                    <a:lnTo>
                      <a:pt x="268" y="84"/>
                    </a:lnTo>
                    <a:lnTo>
                      <a:pt x="281" y="50"/>
                    </a:lnTo>
                    <a:lnTo>
                      <a:pt x="292" y="22"/>
                    </a:lnTo>
                    <a:lnTo>
                      <a:pt x="302" y="0"/>
                    </a:lnTo>
                    <a:lnTo>
                      <a:pt x="308" y="3"/>
                    </a:lnTo>
                    <a:lnTo>
                      <a:pt x="312" y="6"/>
                    </a:lnTo>
                    <a:lnTo>
                      <a:pt x="318" y="9"/>
                    </a:lnTo>
                    <a:lnTo>
                      <a:pt x="323" y="12"/>
                    </a:lnTo>
                    <a:lnTo>
                      <a:pt x="329" y="14"/>
                    </a:lnTo>
                    <a:lnTo>
                      <a:pt x="335" y="17"/>
                    </a:lnTo>
                    <a:lnTo>
                      <a:pt x="339" y="22"/>
                    </a:lnTo>
                    <a:lnTo>
                      <a:pt x="345" y="2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144"/>
              <p:cNvSpPr>
                <a:spLocks/>
              </p:cNvSpPr>
              <p:nvPr/>
            </p:nvSpPr>
            <p:spPr bwMode="auto">
              <a:xfrm>
                <a:off x="669" y="3633"/>
                <a:ext cx="193" cy="47"/>
              </a:xfrm>
              <a:custGeom>
                <a:avLst/>
                <a:gdLst>
                  <a:gd name="T0" fmla="*/ 78 w 329"/>
                  <a:gd name="T1" fmla="*/ 1 h 84"/>
                  <a:gd name="T2" fmla="*/ 329 w 329"/>
                  <a:gd name="T3" fmla="*/ 82 h 84"/>
                  <a:gd name="T4" fmla="*/ 324 w 329"/>
                  <a:gd name="T5" fmla="*/ 84 h 84"/>
                  <a:gd name="T6" fmla="*/ 314 w 329"/>
                  <a:gd name="T7" fmla="*/ 82 h 84"/>
                  <a:gd name="T8" fmla="*/ 300 w 329"/>
                  <a:gd name="T9" fmla="*/ 81 h 84"/>
                  <a:gd name="T10" fmla="*/ 283 w 329"/>
                  <a:gd name="T11" fmla="*/ 79 h 84"/>
                  <a:gd name="T12" fmla="*/ 266 w 329"/>
                  <a:gd name="T13" fmla="*/ 78 h 84"/>
                  <a:gd name="T14" fmla="*/ 250 w 329"/>
                  <a:gd name="T15" fmla="*/ 75 h 84"/>
                  <a:gd name="T16" fmla="*/ 240 w 329"/>
                  <a:gd name="T17" fmla="*/ 74 h 84"/>
                  <a:gd name="T18" fmla="*/ 236 w 329"/>
                  <a:gd name="T19" fmla="*/ 74 h 84"/>
                  <a:gd name="T20" fmla="*/ 0 w 329"/>
                  <a:gd name="T21" fmla="*/ 0 h 84"/>
                  <a:gd name="T22" fmla="*/ 78 w 329"/>
                  <a:gd name="T23"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84">
                    <a:moveTo>
                      <a:pt x="78" y="1"/>
                    </a:moveTo>
                    <a:lnTo>
                      <a:pt x="329" y="82"/>
                    </a:lnTo>
                    <a:lnTo>
                      <a:pt x="324" y="84"/>
                    </a:lnTo>
                    <a:lnTo>
                      <a:pt x="314" y="82"/>
                    </a:lnTo>
                    <a:lnTo>
                      <a:pt x="300" y="81"/>
                    </a:lnTo>
                    <a:lnTo>
                      <a:pt x="283" y="79"/>
                    </a:lnTo>
                    <a:lnTo>
                      <a:pt x="266" y="78"/>
                    </a:lnTo>
                    <a:lnTo>
                      <a:pt x="250" y="75"/>
                    </a:lnTo>
                    <a:lnTo>
                      <a:pt x="240" y="74"/>
                    </a:lnTo>
                    <a:lnTo>
                      <a:pt x="236" y="74"/>
                    </a:lnTo>
                    <a:lnTo>
                      <a:pt x="0" y="0"/>
                    </a:lnTo>
                    <a:lnTo>
                      <a:pt x="7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45"/>
              <p:cNvSpPr>
                <a:spLocks/>
              </p:cNvSpPr>
              <p:nvPr/>
            </p:nvSpPr>
            <p:spPr bwMode="auto">
              <a:xfrm>
                <a:off x="593" y="3648"/>
                <a:ext cx="179" cy="205"/>
              </a:xfrm>
              <a:custGeom>
                <a:avLst/>
                <a:gdLst>
                  <a:gd name="T0" fmla="*/ 305 w 305"/>
                  <a:gd name="T1" fmla="*/ 83 h 362"/>
                  <a:gd name="T2" fmla="*/ 298 w 305"/>
                  <a:gd name="T3" fmla="*/ 150 h 362"/>
                  <a:gd name="T4" fmla="*/ 290 w 305"/>
                  <a:gd name="T5" fmla="*/ 218 h 362"/>
                  <a:gd name="T6" fmla="*/ 278 w 305"/>
                  <a:gd name="T7" fmla="*/ 286 h 362"/>
                  <a:gd name="T8" fmla="*/ 264 w 305"/>
                  <a:gd name="T9" fmla="*/ 355 h 362"/>
                  <a:gd name="T10" fmla="*/ 260 w 305"/>
                  <a:gd name="T11" fmla="*/ 360 h 362"/>
                  <a:gd name="T12" fmla="*/ 253 w 305"/>
                  <a:gd name="T13" fmla="*/ 362 h 362"/>
                  <a:gd name="T14" fmla="*/ 246 w 305"/>
                  <a:gd name="T15" fmla="*/ 362 h 362"/>
                  <a:gd name="T16" fmla="*/ 240 w 305"/>
                  <a:gd name="T17" fmla="*/ 360 h 362"/>
                  <a:gd name="T18" fmla="*/ 0 w 305"/>
                  <a:gd name="T19" fmla="*/ 261 h 362"/>
                  <a:gd name="T20" fmla="*/ 41 w 305"/>
                  <a:gd name="T21" fmla="*/ 0 h 362"/>
                  <a:gd name="T22" fmla="*/ 44 w 305"/>
                  <a:gd name="T23" fmla="*/ 2 h 362"/>
                  <a:gd name="T24" fmla="*/ 51 w 305"/>
                  <a:gd name="T25" fmla="*/ 3 h 362"/>
                  <a:gd name="T26" fmla="*/ 64 w 305"/>
                  <a:gd name="T27" fmla="*/ 7 h 362"/>
                  <a:gd name="T28" fmla="*/ 79 w 305"/>
                  <a:gd name="T29" fmla="*/ 12 h 362"/>
                  <a:gd name="T30" fmla="*/ 98 w 305"/>
                  <a:gd name="T31" fmla="*/ 17 h 362"/>
                  <a:gd name="T32" fmla="*/ 118 w 305"/>
                  <a:gd name="T33" fmla="*/ 23 h 362"/>
                  <a:gd name="T34" fmla="*/ 140 w 305"/>
                  <a:gd name="T35" fmla="*/ 30 h 362"/>
                  <a:gd name="T36" fmla="*/ 163 w 305"/>
                  <a:gd name="T37" fmla="*/ 37 h 362"/>
                  <a:gd name="T38" fmla="*/ 187 w 305"/>
                  <a:gd name="T39" fmla="*/ 44 h 362"/>
                  <a:gd name="T40" fmla="*/ 210 w 305"/>
                  <a:gd name="T41" fmla="*/ 51 h 362"/>
                  <a:gd name="T42" fmla="*/ 233 w 305"/>
                  <a:gd name="T43" fmla="*/ 59 h 362"/>
                  <a:gd name="T44" fmla="*/ 253 w 305"/>
                  <a:gd name="T45" fmla="*/ 66 h 362"/>
                  <a:gd name="T46" fmla="*/ 271 w 305"/>
                  <a:gd name="T47" fmla="*/ 71 h 362"/>
                  <a:gd name="T48" fmla="*/ 287 w 305"/>
                  <a:gd name="T49" fmla="*/ 76 h 362"/>
                  <a:gd name="T50" fmla="*/ 298 w 305"/>
                  <a:gd name="T51" fmla="*/ 80 h 362"/>
                  <a:gd name="T52" fmla="*/ 305 w 305"/>
                  <a:gd name="T53" fmla="*/ 8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5" h="362">
                    <a:moveTo>
                      <a:pt x="305" y="83"/>
                    </a:moveTo>
                    <a:lnTo>
                      <a:pt x="298" y="150"/>
                    </a:lnTo>
                    <a:lnTo>
                      <a:pt x="290" y="218"/>
                    </a:lnTo>
                    <a:lnTo>
                      <a:pt x="278" y="286"/>
                    </a:lnTo>
                    <a:lnTo>
                      <a:pt x="264" y="355"/>
                    </a:lnTo>
                    <a:lnTo>
                      <a:pt x="260" y="360"/>
                    </a:lnTo>
                    <a:lnTo>
                      <a:pt x="253" y="362"/>
                    </a:lnTo>
                    <a:lnTo>
                      <a:pt x="246" y="362"/>
                    </a:lnTo>
                    <a:lnTo>
                      <a:pt x="240" y="360"/>
                    </a:lnTo>
                    <a:lnTo>
                      <a:pt x="0" y="261"/>
                    </a:lnTo>
                    <a:lnTo>
                      <a:pt x="41" y="0"/>
                    </a:lnTo>
                    <a:lnTo>
                      <a:pt x="44" y="2"/>
                    </a:lnTo>
                    <a:lnTo>
                      <a:pt x="51" y="3"/>
                    </a:lnTo>
                    <a:lnTo>
                      <a:pt x="64" y="7"/>
                    </a:lnTo>
                    <a:lnTo>
                      <a:pt x="79" y="12"/>
                    </a:lnTo>
                    <a:lnTo>
                      <a:pt x="98" y="17"/>
                    </a:lnTo>
                    <a:lnTo>
                      <a:pt x="118" y="23"/>
                    </a:lnTo>
                    <a:lnTo>
                      <a:pt x="140" y="30"/>
                    </a:lnTo>
                    <a:lnTo>
                      <a:pt x="163" y="37"/>
                    </a:lnTo>
                    <a:lnTo>
                      <a:pt x="187" y="44"/>
                    </a:lnTo>
                    <a:lnTo>
                      <a:pt x="210" y="51"/>
                    </a:lnTo>
                    <a:lnTo>
                      <a:pt x="233" y="59"/>
                    </a:lnTo>
                    <a:lnTo>
                      <a:pt x="253" y="66"/>
                    </a:lnTo>
                    <a:lnTo>
                      <a:pt x="271" y="71"/>
                    </a:lnTo>
                    <a:lnTo>
                      <a:pt x="287" y="76"/>
                    </a:lnTo>
                    <a:lnTo>
                      <a:pt x="298" y="80"/>
                    </a:lnTo>
                    <a:lnTo>
                      <a:pt x="305"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46"/>
              <p:cNvSpPr>
                <a:spLocks/>
              </p:cNvSpPr>
              <p:nvPr/>
            </p:nvSpPr>
            <p:spPr bwMode="auto">
              <a:xfrm>
                <a:off x="1788" y="3672"/>
                <a:ext cx="48" cy="84"/>
              </a:xfrm>
              <a:custGeom>
                <a:avLst/>
                <a:gdLst>
                  <a:gd name="T0" fmla="*/ 82 w 82"/>
                  <a:gd name="T1" fmla="*/ 21 h 149"/>
                  <a:gd name="T2" fmla="*/ 75 w 82"/>
                  <a:gd name="T3" fmla="*/ 54 h 149"/>
                  <a:gd name="T4" fmla="*/ 67 w 82"/>
                  <a:gd name="T5" fmla="*/ 85 h 149"/>
                  <a:gd name="T6" fmla="*/ 57 w 82"/>
                  <a:gd name="T7" fmla="*/ 115 h 149"/>
                  <a:gd name="T8" fmla="*/ 41 w 82"/>
                  <a:gd name="T9" fmla="*/ 140 h 149"/>
                  <a:gd name="T10" fmla="*/ 33 w 82"/>
                  <a:gd name="T11" fmla="*/ 145 h 149"/>
                  <a:gd name="T12" fmla="*/ 21 w 82"/>
                  <a:gd name="T13" fmla="*/ 146 h 149"/>
                  <a:gd name="T14" fmla="*/ 10 w 82"/>
                  <a:gd name="T15" fmla="*/ 149 h 149"/>
                  <a:gd name="T16" fmla="*/ 0 w 82"/>
                  <a:gd name="T17" fmla="*/ 149 h 149"/>
                  <a:gd name="T18" fmla="*/ 55 w 82"/>
                  <a:gd name="T19" fmla="*/ 0 h 149"/>
                  <a:gd name="T20" fmla="*/ 64 w 82"/>
                  <a:gd name="T21" fmla="*/ 2 h 149"/>
                  <a:gd name="T22" fmla="*/ 75 w 82"/>
                  <a:gd name="T23" fmla="*/ 5 h 149"/>
                  <a:gd name="T24" fmla="*/ 82 w 82"/>
                  <a:gd name="T25" fmla="*/ 11 h 149"/>
                  <a:gd name="T26" fmla="*/ 82 w 82"/>
                  <a:gd name="T27"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49">
                    <a:moveTo>
                      <a:pt x="82" y="21"/>
                    </a:moveTo>
                    <a:lnTo>
                      <a:pt x="75" y="54"/>
                    </a:lnTo>
                    <a:lnTo>
                      <a:pt x="67" y="85"/>
                    </a:lnTo>
                    <a:lnTo>
                      <a:pt x="57" y="115"/>
                    </a:lnTo>
                    <a:lnTo>
                      <a:pt x="41" y="140"/>
                    </a:lnTo>
                    <a:lnTo>
                      <a:pt x="33" y="145"/>
                    </a:lnTo>
                    <a:lnTo>
                      <a:pt x="21" y="146"/>
                    </a:lnTo>
                    <a:lnTo>
                      <a:pt x="10" y="149"/>
                    </a:lnTo>
                    <a:lnTo>
                      <a:pt x="0" y="149"/>
                    </a:lnTo>
                    <a:lnTo>
                      <a:pt x="55" y="0"/>
                    </a:lnTo>
                    <a:lnTo>
                      <a:pt x="64" y="2"/>
                    </a:lnTo>
                    <a:lnTo>
                      <a:pt x="75" y="5"/>
                    </a:lnTo>
                    <a:lnTo>
                      <a:pt x="82" y="11"/>
                    </a:lnTo>
                    <a:lnTo>
                      <a:pt x="82" y="2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147"/>
              <p:cNvSpPr>
                <a:spLocks/>
              </p:cNvSpPr>
              <p:nvPr/>
            </p:nvSpPr>
            <p:spPr bwMode="auto">
              <a:xfrm>
                <a:off x="782" y="3688"/>
                <a:ext cx="94" cy="204"/>
              </a:xfrm>
              <a:custGeom>
                <a:avLst/>
                <a:gdLst>
                  <a:gd name="T0" fmla="*/ 112 w 159"/>
                  <a:gd name="T1" fmla="*/ 340 h 361"/>
                  <a:gd name="T2" fmla="*/ 98 w 159"/>
                  <a:gd name="T3" fmla="*/ 346 h 361"/>
                  <a:gd name="T4" fmla="*/ 83 w 159"/>
                  <a:gd name="T5" fmla="*/ 351 h 361"/>
                  <a:gd name="T6" fmla="*/ 69 w 159"/>
                  <a:gd name="T7" fmla="*/ 354 h 361"/>
                  <a:gd name="T8" fmla="*/ 54 w 159"/>
                  <a:gd name="T9" fmla="*/ 356 h 361"/>
                  <a:gd name="T10" fmla="*/ 39 w 159"/>
                  <a:gd name="T11" fmla="*/ 357 h 361"/>
                  <a:gd name="T12" fmla="*/ 25 w 159"/>
                  <a:gd name="T13" fmla="*/ 359 h 361"/>
                  <a:gd name="T14" fmla="*/ 12 w 159"/>
                  <a:gd name="T15" fmla="*/ 359 h 361"/>
                  <a:gd name="T16" fmla="*/ 0 w 159"/>
                  <a:gd name="T17" fmla="*/ 361 h 361"/>
                  <a:gd name="T18" fmla="*/ 55 w 159"/>
                  <a:gd name="T19" fmla="*/ 0 h 361"/>
                  <a:gd name="T20" fmla="*/ 159 w 159"/>
                  <a:gd name="T21" fmla="*/ 10 h 361"/>
                  <a:gd name="T22" fmla="*/ 157 w 159"/>
                  <a:gd name="T23" fmla="*/ 23 h 361"/>
                  <a:gd name="T24" fmla="*/ 152 w 159"/>
                  <a:gd name="T25" fmla="*/ 55 h 361"/>
                  <a:gd name="T26" fmla="*/ 143 w 159"/>
                  <a:gd name="T27" fmla="*/ 104 h 361"/>
                  <a:gd name="T28" fmla="*/ 135 w 159"/>
                  <a:gd name="T29" fmla="*/ 159 h 361"/>
                  <a:gd name="T30" fmla="*/ 126 w 159"/>
                  <a:gd name="T31" fmla="*/ 218 h 361"/>
                  <a:gd name="T32" fmla="*/ 119 w 159"/>
                  <a:gd name="T33" fmla="*/ 272 h 361"/>
                  <a:gd name="T34" fmla="*/ 113 w 159"/>
                  <a:gd name="T35" fmla="*/ 314 h 361"/>
                  <a:gd name="T36" fmla="*/ 112 w 159"/>
                  <a:gd name="T37" fmla="*/ 34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361">
                    <a:moveTo>
                      <a:pt x="112" y="340"/>
                    </a:moveTo>
                    <a:lnTo>
                      <a:pt x="98" y="346"/>
                    </a:lnTo>
                    <a:lnTo>
                      <a:pt x="83" y="351"/>
                    </a:lnTo>
                    <a:lnTo>
                      <a:pt x="69" y="354"/>
                    </a:lnTo>
                    <a:lnTo>
                      <a:pt x="54" y="356"/>
                    </a:lnTo>
                    <a:lnTo>
                      <a:pt x="39" y="357"/>
                    </a:lnTo>
                    <a:lnTo>
                      <a:pt x="25" y="359"/>
                    </a:lnTo>
                    <a:lnTo>
                      <a:pt x="12" y="359"/>
                    </a:lnTo>
                    <a:lnTo>
                      <a:pt x="0" y="361"/>
                    </a:lnTo>
                    <a:lnTo>
                      <a:pt x="55" y="0"/>
                    </a:lnTo>
                    <a:lnTo>
                      <a:pt x="159" y="10"/>
                    </a:lnTo>
                    <a:lnTo>
                      <a:pt x="157" y="23"/>
                    </a:lnTo>
                    <a:lnTo>
                      <a:pt x="152" y="55"/>
                    </a:lnTo>
                    <a:lnTo>
                      <a:pt x="143" y="104"/>
                    </a:lnTo>
                    <a:lnTo>
                      <a:pt x="135" y="159"/>
                    </a:lnTo>
                    <a:lnTo>
                      <a:pt x="126" y="218"/>
                    </a:lnTo>
                    <a:lnTo>
                      <a:pt x="119" y="272"/>
                    </a:lnTo>
                    <a:lnTo>
                      <a:pt x="113" y="314"/>
                    </a:lnTo>
                    <a:lnTo>
                      <a:pt x="112" y="34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148"/>
              <p:cNvSpPr>
                <a:spLocks/>
              </p:cNvSpPr>
              <p:nvPr/>
            </p:nvSpPr>
            <p:spPr bwMode="auto">
              <a:xfrm>
                <a:off x="868" y="3717"/>
                <a:ext cx="120" cy="139"/>
              </a:xfrm>
              <a:custGeom>
                <a:avLst/>
                <a:gdLst>
                  <a:gd name="T0" fmla="*/ 204 w 204"/>
                  <a:gd name="T1" fmla="*/ 37 h 246"/>
                  <a:gd name="T2" fmla="*/ 195 w 204"/>
                  <a:gd name="T3" fmla="*/ 83 h 246"/>
                  <a:gd name="T4" fmla="*/ 186 w 204"/>
                  <a:gd name="T5" fmla="*/ 128 h 246"/>
                  <a:gd name="T6" fmla="*/ 179 w 204"/>
                  <a:gd name="T7" fmla="*/ 174 h 246"/>
                  <a:gd name="T8" fmla="*/ 172 w 204"/>
                  <a:gd name="T9" fmla="*/ 219 h 246"/>
                  <a:gd name="T10" fmla="*/ 152 w 204"/>
                  <a:gd name="T11" fmla="*/ 224 h 246"/>
                  <a:gd name="T12" fmla="*/ 130 w 204"/>
                  <a:gd name="T13" fmla="*/ 226 h 246"/>
                  <a:gd name="T14" fmla="*/ 109 w 204"/>
                  <a:gd name="T15" fmla="*/ 231 h 246"/>
                  <a:gd name="T16" fmla="*/ 86 w 204"/>
                  <a:gd name="T17" fmla="*/ 234 h 246"/>
                  <a:gd name="T18" fmla="*/ 65 w 204"/>
                  <a:gd name="T19" fmla="*/ 236 h 246"/>
                  <a:gd name="T20" fmla="*/ 42 w 204"/>
                  <a:gd name="T21" fmla="*/ 241 h 246"/>
                  <a:gd name="T22" fmla="*/ 21 w 204"/>
                  <a:gd name="T23" fmla="*/ 243 h 246"/>
                  <a:gd name="T24" fmla="*/ 0 w 204"/>
                  <a:gd name="T25" fmla="*/ 246 h 246"/>
                  <a:gd name="T26" fmla="*/ 5 w 204"/>
                  <a:gd name="T27" fmla="*/ 195 h 246"/>
                  <a:gd name="T28" fmla="*/ 35 w 204"/>
                  <a:gd name="T29" fmla="*/ 0 h 246"/>
                  <a:gd name="T30" fmla="*/ 199 w 204"/>
                  <a:gd name="T31" fmla="*/ 33 h 246"/>
                  <a:gd name="T32" fmla="*/ 204 w 204"/>
                  <a:gd name="T33" fmla="*/ 3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46">
                    <a:moveTo>
                      <a:pt x="204" y="37"/>
                    </a:moveTo>
                    <a:lnTo>
                      <a:pt x="195" y="83"/>
                    </a:lnTo>
                    <a:lnTo>
                      <a:pt x="186" y="128"/>
                    </a:lnTo>
                    <a:lnTo>
                      <a:pt x="179" y="174"/>
                    </a:lnTo>
                    <a:lnTo>
                      <a:pt x="172" y="219"/>
                    </a:lnTo>
                    <a:lnTo>
                      <a:pt x="152" y="224"/>
                    </a:lnTo>
                    <a:lnTo>
                      <a:pt x="130" y="226"/>
                    </a:lnTo>
                    <a:lnTo>
                      <a:pt x="109" y="231"/>
                    </a:lnTo>
                    <a:lnTo>
                      <a:pt x="86" y="234"/>
                    </a:lnTo>
                    <a:lnTo>
                      <a:pt x="65" y="236"/>
                    </a:lnTo>
                    <a:lnTo>
                      <a:pt x="42" y="241"/>
                    </a:lnTo>
                    <a:lnTo>
                      <a:pt x="21" y="243"/>
                    </a:lnTo>
                    <a:lnTo>
                      <a:pt x="0" y="246"/>
                    </a:lnTo>
                    <a:lnTo>
                      <a:pt x="5" y="195"/>
                    </a:lnTo>
                    <a:lnTo>
                      <a:pt x="35" y="0"/>
                    </a:lnTo>
                    <a:lnTo>
                      <a:pt x="199" y="33"/>
                    </a:lnTo>
                    <a:lnTo>
                      <a:pt x="204" y="3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149"/>
              <p:cNvSpPr>
                <a:spLocks/>
              </p:cNvSpPr>
              <p:nvPr/>
            </p:nvSpPr>
            <p:spPr bwMode="auto">
              <a:xfrm>
                <a:off x="1681" y="3729"/>
                <a:ext cx="265" cy="168"/>
              </a:xfrm>
              <a:custGeom>
                <a:avLst/>
                <a:gdLst>
                  <a:gd name="T0" fmla="*/ 452 w 452"/>
                  <a:gd name="T1" fmla="*/ 66 h 297"/>
                  <a:gd name="T2" fmla="*/ 124 w 452"/>
                  <a:gd name="T3" fmla="*/ 297 h 297"/>
                  <a:gd name="T4" fmla="*/ 108 w 452"/>
                  <a:gd name="T5" fmla="*/ 293 h 297"/>
                  <a:gd name="T6" fmla="*/ 92 w 452"/>
                  <a:gd name="T7" fmla="*/ 288 h 297"/>
                  <a:gd name="T8" fmla="*/ 77 w 452"/>
                  <a:gd name="T9" fmla="*/ 284 h 297"/>
                  <a:gd name="T10" fmla="*/ 62 w 452"/>
                  <a:gd name="T11" fmla="*/ 278 h 297"/>
                  <a:gd name="T12" fmla="*/ 47 w 452"/>
                  <a:gd name="T13" fmla="*/ 273 h 297"/>
                  <a:gd name="T14" fmla="*/ 31 w 452"/>
                  <a:gd name="T15" fmla="*/ 266 h 297"/>
                  <a:gd name="T16" fmla="*/ 15 w 452"/>
                  <a:gd name="T17" fmla="*/ 261 h 297"/>
                  <a:gd name="T18" fmla="*/ 0 w 452"/>
                  <a:gd name="T19" fmla="*/ 256 h 297"/>
                  <a:gd name="T20" fmla="*/ 3 w 452"/>
                  <a:gd name="T21" fmla="*/ 249 h 297"/>
                  <a:gd name="T22" fmla="*/ 7 w 452"/>
                  <a:gd name="T23" fmla="*/ 244 h 297"/>
                  <a:gd name="T24" fmla="*/ 13 w 452"/>
                  <a:gd name="T25" fmla="*/ 243 h 297"/>
                  <a:gd name="T26" fmla="*/ 20 w 452"/>
                  <a:gd name="T27" fmla="*/ 241 h 297"/>
                  <a:gd name="T28" fmla="*/ 25 w 452"/>
                  <a:gd name="T29" fmla="*/ 243 h 297"/>
                  <a:gd name="T30" fmla="*/ 33 w 452"/>
                  <a:gd name="T31" fmla="*/ 243 h 297"/>
                  <a:gd name="T32" fmla="*/ 38 w 452"/>
                  <a:gd name="T33" fmla="*/ 243 h 297"/>
                  <a:gd name="T34" fmla="*/ 44 w 452"/>
                  <a:gd name="T35" fmla="*/ 241 h 297"/>
                  <a:gd name="T36" fmla="*/ 55 w 452"/>
                  <a:gd name="T37" fmla="*/ 234 h 297"/>
                  <a:gd name="T38" fmla="*/ 69 w 452"/>
                  <a:gd name="T39" fmla="*/ 229 h 297"/>
                  <a:gd name="T40" fmla="*/ 82 w 452"/>
                  <a:gd name="T41" fmla="*/ 223 h 297"/>
                  <a:gd name="T42" fmla="*/ 97 w 452"/>
                  <a:gd name="T43" fmla="*/ 217 h 297"/>
                  <a:gd name="T44" fmla="*/ 108 w 452"/>
                  <a:gd name="T45" fmla="*/ 210 h 297"/>
                  <a:gd name="T46" fmla="*/ 118 w 452"/>
                  <a:gd name="T47" fmla="*/ 202 h 297"/>
                  <a:gd name="T48" fmla="*/ 126 w 452"/>
                  <a:gd name="T49" fmla="*/ 190 h 297"/>
                  <a:gd name="T50" fmla="*/ 131 w 452"/>
                  <a:gd name="T51" fmla="*/ 175 h 297"/>
                  <a:gd name="T52" fmla="*/ 131 w 452"/>
                  <a:gd name="T53" fmla="*/ 153 h 297"/>
                  <a:gd name="T54" fmla="*/ 125 w 452"/>
                  <a:gd name="T55" fmla="*/ 133 h 297"/>
                  <a:gd name="T56" fmla="*/ 119 w 452"/>
                  <a:gd name="T57" fmla="*/ 116 h 297"/>
                  <a:gd name="T58" fmla="*/ 126 w 452"/>
                  <a:gd name="T59" fmla="*/ 98 h 297"/>
                  <a:gd name="T60" fmla="*/ 132 w 452"/>
                  <a:gd name="T61" fmla="*/ 95 h 297"/>
                  <a:gd name="T62" fmla="*/ 138 w 452"/>
                  <a:gd name="T63" fmla="*/ 93 h 297"/>
                  <a:gd name="T64" fmla="*/ 145 w 452"/>
                  <a:gd name="T65" fmla="*/ 91 h 297"/>
                  <a:gd name="T66" fmla="*/ 151 w 452"/>
                  <a:gd name="T67" fmla="*/ 89 h 297"/>
                  <a:gd name="T68" fmla="*/ 156 w 452"/>
                  <a:gd name="T69" fmla="*/ 86 h 297"/>
                  <a:gd name="T70" fmla="*/ 162 w 452"/>
                  <a:gd name="T71" fmla="*/ 83 h 297"/>
                  <a:gd name="T72" fmla="*/ 166 w 452"/>
                  <a:gd name="T73" fmla="*/ 79 h 297"/>
                  <a:gd name="T74" fmla="*/ 169 w 452"/>
                  <a:gd name="T75" fmla="*/ 72 h 297"/>
                  <a:gd name="T76" fmla="*/ 179 w 452"/>
                  <a:gd name="T77" fmla="*/ 72 h 297"/>
                  <a:gd name="T78" fmla="*/ 190 w 452"/>
                  <a:gd name="T79" fmla="*/ 72 h 297"/>
                  <a:gd name="T80" fmla="*/ 200 w 452"/>
                  <a:gd name="T81" fmla="*/ 72 h 297"/>
                  <a:gd name="T82" fmla="*/ 212 w 452"/>
                  <a:gd name="T83" fmla="*/ 72 h 297"/>
                  <a:gd name="T84" fmla="*/ 222 w 452"/>
                  <a:gd name="T85" fmla="*/ 69 h 297"/>
                  <a:gd name="T86" fmla="*/ 230 w 452"/>
                  <a:gd name="T87" fmla="*/ 65 h 297"/>
                  <a:gd name="T88" fmla="*/ 237 w 452"/>
                  <a:gd name="T89" fmla="*/ 59 h 297"/>
                  <a:gd name="T90" fmla="*/ 243 w 452"/>
                  <a:gd name="T91" fmla="*/ 48 h 297"/>
                  <a:gd name="T92" fmla="*/ 264 w 452"/>
                  <a:gd name="T93" fmla="*/ 0 h 297"/>
                  <a:gd name="T94" fmla="*/ 452 w 452"/>
                  <a:gd name="T95" fmla="*/ 6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2" h="297">
                    <a:moveTo>
                      <a:pt x="452" y="66"/>
                    </a:moveTo>
                    <a:lnTo>
                      <a:pt x="124" y="297"/>
                    </a:lnTo>
                    <a:lnTo>
                      <a:pt x="108" y="293"/>
                    </a:lnTo>
                    <a:lnTo>
                      <a:pt x="92" y="288"/>
                    </a:lnTo>
                    <a:lnTo>
                      <a:pt x="77" y="284"/>
                    </a:lnTo>
                    <a:lnTo>
                      <a:pt x="62" y="278"/>
                    </a:lnTo>
                    <a:lnTo>
                      <a:pt x="47" y="273"/>
                    </a:lnTo>
                    <a:lnTo>
                      <a:pt x="31" y="266"/>
                    </a:lnTo>
                    <a:lnTo>
                      <a:pt x="15" y="261"/>
                    </a:lnTo>
                    <a:lnTo>
                      <a:pt x="0" y="256"/>
                    </a:lnTo>
                    <a:lnTo>
                      <a:pt x="3" y="249"/>
                    </a:lnTo>
                    <a:lnTo>
                      <a:pt x="7" y="244"/>
                    </a:lnTo>
                    <a:lnTo>
                      <a:pt x="13" y="243"/>
                    </a:lnTo>
                    <a:lnTo>
                      <a:pt x="20" y="241"/>
                    </a:lnTo>
                    <a:lnTo>
                      <a:pt x="25" y="243"/>
                    </a:lnTo>
                    <a:lnTo>
                      <a:pt x="33" y="243"/>
                    </a:lnTo>
                    <a:lnTo>
                      <a:pt x="38" y="243"/>
                    </a:lnTo>
                    <a:lnTo>
                      <a:pt x="44" y="241"/>
                    </a:lnTo>
                    <a:lnTo>
                      <a:pt x="55" y="234"/>
                    </a:lnTo>
                    <a:lnTo>
                      <a:pt x="69" y="229"/>
                    </a:lnTo>
                    <a:lnTo>
                      <a:pt x="82" y="223"/>
                    </a:lnTo>
                    <a:lnTo>
                      <a:pt x="97" y="217"/>
                    </a:lnTo>
                    <a:lnTo>
                      <a:pt x="108" y="210"/>
                    </a:lnTo>
                    <a:lnTo>
                      <a:pt x="118" y="202"/>
                    </a:lnTo>
                    <a:lnTo>
                      <a:pt x="126" y="190"/>
                    </a:lnTo>
                    <a:lnTo>
                      <a:pt x="131" y="175"/>
                    </a:lnTo>
                    <a:lnTo>
                      <a:pt x="131" y="153"/>
                    </a:lnTo>
                    <a:lnTo>
                      <a:pt x="125" y="133"/>
                    </a:lnTo>
                    <a:lnTo>
                      <a:pt x="119" y="116"/>
                    </a:lnTo>
                    <a:lnTo>
                      <a:pt x="126" y="98"/>
                    </a:lnTo>
                    <a:lnTo>
                      <a:pt x="132" y="95"/>
                    </a:lnTo>
                    <a:lnTo>
                      <a:pt x="138" y="93"/>
                    </a:lnTo>
                    <a:lnTo>
                      <a:pt x="145" y="91"/>
                    </a:lnTo>
                    <a:lnTo>
                      <a:pt x="151" y="89"/>
                    </a:lnTo>
                    <a:lnTo>
                      <a:pt x="156" y="86"/>
                    </a:lnTo>
                    <a:lnTo>
                      <a:pt x="162" y="83"/>
                    </a:lnTo>
                    <a:lnTo>
                      <a:pt x="166" y="79"/>
                    </a:lnTo>
                    <a:lnTo>
                      <a:pt x="169" y="72"/>
                    </a:lnTo>
                    <a:lnTo>
                      <a:pt x="179" y="72"/>
                    </a:lnTo>
                    <a:lnTo>
                      <a:pt x="190" y="72"/>
                    </a:lnTo>
                    <a:lnTo>
                      <a:pt x="200" y="72"/>
                    </a:lnTo>
                    <a:lnTo>
                      <a:pt x="212" y="72"/>
                    </a:lnTo>
                    <a:lnTo>
                      <a:pt x="222" y="69"/>
                    </a:lnTo>
                    <a:lnTo>
                      <a:pt x="230" y="65"/>
                    </a:lnTo>
                    <a:lnTo>
                      <a:pt x="237" y="59"/>
                    </a:lnTo>
                    <a:lnTo>
                      <a:pt x="243" y="48"/>
                    </a:lnTo>
                    <a:lnTo>
                      <a:pt x="264" y="0"/>
                    </a:lnTo>
                    <a:lnTo>
                      <a:pt x="452" y="66"/>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150"/>
              <p:cNvSpPr>
                <a:spLocks/>
              </p:cNvSpPr>
              <p:nvPr/>
            </p:nvSpPr>
            <p:spPr bwMode="auto">
              <a:xfrm>
                <a:off x="1600" y="3762"/>
                <a:ext cx="81" cy="59"/>
              </a:xfrm>
              <a:custGeom>
                <a:avLst/>
                <a:gdLst>
                  <a:gd name="T0" fmla="*/ 139 w 139"/>
                  <a:gd name="T1" fmla="*/ 50 h 104"/>
                  <a:gd name="T2" fmla="*/ 129 w 139"/>
                  <a:gd name="T3" fmla="*/ 60 h 104"/>
                  <a:gd name="T4" fmla="*/ 122 w 139"/>
                  <a:gd name="T5" fmla="*/ 74 h 104"/>
                  <a:gd name="T6" fmla="*/ 116 w 139"/>
                  <a:gd name="T7" fmla="*/ 88 h 104"/>
                  <a:gd name="T8" fmla="*/ 114 w 139"/>
                  <a:gd name="T9" fmla="*/ 104 h 104"/>
                  <a:gd name="T10" fmla="*/ 101 w 139"/>
                  <a:gd name="T11" fmla="*/ 99 h 104"/>
                  <a:gd name="T12" fmla="*/ 88 w 139"/>
                  <a:gd name="T13" fmla="*/ 95 h 104"/>
                  <a:gd name="T14" fmla="*/ 75 w 139"/>
                  <a:gd name="T15" fmla="*/ 90 h 104"/>
                  <a:gd name="T16" fmla="*/ 61 w 139"/>
                  <a:gd name="T17" fmla="*/ 84 h 104"/>
                  <a:gd name="T18" fmla="*/ 48 w 139"/>
                  <a:gd name="T19" fmla="*/ 78 h 104"/>
                  <a:gd name="T20" fmla="*/ 33 w 139"/>
                  <a:gd name="T21" fmla="*/ 72 h 104"/>
                  <a:gd name="T22" fmla="*/ 18 w 139"/>
                  <a:gd name="T23" fmla="*/ 67 h 104"/>
                  <a:gd name="T24" fmla="*/ 3 w 139"/>
                  <a:gd name="T25" fmla="*/ 61 h 104"/>
                  <a:gd name="T26" fmla="*/ 0 w 139"/>
                  <a:gd name="T27" fmla="*/ 45 h 104"/>
                  <a:gd name="T28" fmla="*/ 0 w 139"/>
                  <a:gd name="T29" fmla="*/ 30 h 104"/>
                  <a:gd name="T30" fmla="*/ 3 w 139"/>
                  <a:gd name="T31" fmla="*/ 16 h 104"/>
                  <a:gd name="T32" fmla="*/ 5 w 139"/>
                  <a:gd name="T33" fmla="*/ 0 h 104"/>
                  <a:gd name="T34" fmla="*/ 23 w 139"/>
                  <a:gd name="T35" fmla="*/ 4 h 104"/>
                  <a:gd name="T36" fmla="*/ 40 w 139"/>
                  <a:gd name="T37" fmla="*/ 10 h 104"/>
                  <a:gd name="T38" fmla="*/ 57 w 139"/>
                  <a:gd name="T39" fmla="*/ 16 h 104"/>
                  <a:gd name="T40" fmla="*/ 74 w 139"/>
                  <a:gd name="T41" fmla="*/ 23 h 104"/>
                  <a:gd name="T42" fmla="*/ 89 w 139"/>
                  <a:gd name="T43" fmla="*/ 30 h 104"/>
                  <a:gd name="T44" fmla="*/ 106 w 139"/>
                  <a:gd name="T45" fmla="*/ 37 h 104"/>
                  <a:gd name="T46" fmla="*/ 122 w 139"/>
                  <a:gd name="T47" fmla="*/ 43 h 104"/>
                  <a:gd name="T48" fmla="*/ 139 w 139"/>
                  <a:gd name="T49"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04">
                    <a:moveTo>
                      <a:pt x="139" y="50"/>
                    </a:moveTo>
                    <a:lnTo>
                      <a:pt x="129" y="60"/>
                    </a:lnTo>
                    <a:lnTo>
                      <a:pt x="122" y="74"/>
                    </a:lnTo>
                    <a:lnTo>
                      <a:pt x="116" y="88"/>
                    </a:lnTo>
                    <a:lnTo>
                      <a:pt x="114" y="104"/>
                    </a:lnTo>
                    <a:lnTo>
                      <a:pt x="101" y="99"/>
                    </a:lnTo>
                    <a:lnTo>
                      <a:pt x="88" y="95"/>
                    </a:lnTo>
                    <a:lnTo>
                      <a:pt x="75" y="90"/>
                    </a:lnTo>
                    <a:lnTo>
                      <a:pt x="61" y="84"/>
                    </a:lnTo>
                    <a:lnTo>
                      <a:pt x="48" y="78"/>
                    </a:lnTo>
                    <a:lnTo>
                      <a:pt x="33" y="72"/>
                    </a:lnTo>
                    <a:lnTo>
                      <a:pt x="18" y="67"/>
                    </a:lnTo>
                    <a:lnTo>
                      <a:pt x="3" y="61"/>
                    </a:lnTo>
                    <a:lnTo>
                      <a:pt x="0" y="45"/>
                    </a:lnTo>
                    <a:lnTo>
                      <a:pt x="0" y="30"/>
                    </a:lnTo>
                    <a:lnTo>
                      <a:pt x="3" y="16"/>
                    </a:lnTo>
                    <a:lnTo>
                      <a:pt x="5" y="0"/>
                    </a:lnTo>
                    <a:lnTo>
                      <a:pt x="23" y="4"/>
                    </a:lnTo>
                    <a:lnTo>
                      <a:pt x="40" y="10"/>
                    </a:lnTo>
                    <a:lnTo>
                      <a:pt x="57" y="16"/>
                    </a:lnTo>
                    <a:lnTo>
                      <a:pt x="74" y="23"/>
                    </a:lnTo>
                    <a:lnTo>
                      <a:pt x="89" y="30"/>
                    </a:lnTo>
                    <a:lnTo>
                      <a:pt x="106" y="37"/>
                    </a:lnTo>
                    <a:lnTo>
                      <a:pt x="122" y="43"/>
                    </a:lnTo>
                    <a:lnTo>
                      <a:pt x="13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51"/>
              <p:cNvSpPr>
                <a:spLocks/>
              </p:cNvSpPr>
              <p:nvPr/>
            </p:nvSpPr>
            <p:spPr bwMode="auto">
              <a:xfrm>
                <a:off x="1284" y="3764"/>
                <a:ext cx="203" cy="161"/>
              </a:xfrm>
              <a:custGeom>
                <a:avLst/>
                <a:gdLst>
                  <a:gd name="T0" fmla="*/ 318 w 345"/>
                  <a:gd name="T1" fmla="*/ 100 h 285"/>
                  <a:gd name="T2" fmla="*/ 338 w 345"/>
                  <a:gd name="T3" fmla="*/ 131 h 285"/>
                  <a:gd name="T4" fmla="*/ 345 w 345"/>
                  <a:gd name="T5" fmla="*/ 171 h 285"/>
                  <a:gd name="T6" fmla="*/ 345 w 345"/>
                  <a:gd name="T7" fmla="*/ 212 h 285"/>
                  <a:gd name="T8" fmla="*/ 343 w 345"/>
                  <a:gd name="T9" fmla="*/ 241 h 285"/>
                  <a:gd name="T10" fmla="*/ 335 w 345"/>
                  <a:gd name="T11" fmla="*/ 255 h 285"/>
                  <a:gd name="T12" fmla="*/ 322 w 345"/>
                  <a:gd name="T13" fmla="*/ 268 h 285"/>
                  <a:gd name="T14" fmla="*/ 306 w 345"/>
                  <a:gd name="T15" fmla="*/ 276 h 285"/>
                  <a:gd name="T16" fmla="*/ 286 w 345"/>
                  <a:gd name="T17" fmla="*/ 280 h 285"/>
                  <a:gd name="T18" fmla="*/ 259 w 345"/>
                  <a:gd name="T19" fmla="*/ 283 h 285"/>
                  <a:gd name="T20" fmla="*/ 232 w 345"/>
                  <a:gd name="T21" fmla="*/ 285 h 285"/>
                  <a:gd name="T22" fmla="*/ 205 w 345"/>
                  <a:gd name="T23" fmla="*/ 280 h 285"/>
                  <a:gd name="T24" fmla="*/ 193 w 345"/>
                  <a:gd name="T25" fmla="*/ 249 h 285"/>
                  <a:gd name="T26" fmla="*/ 194 w 345"/>
                  <a:gd name="T27" fmla="*/ 199 h 285"/>
                  <a:gd name="T28" fmla="*/ 165 w 345"/>
                  <a:gd name="T29" fmla="*/ 179 h 285"/>
                  <a:gd name="T30" fmla="*/ 144 w 345"/>
                  <a:gd name="T31" fmla="*/ 172 h 285"/>
                  <a:gd name="T32" fmla="*/ 123 w 345"/>
                  <a:gd name="T33" fmla="*/ 164 h 285"/>
                  <a:gd name="T34" fmla="*/ 101 w 345"/>
                  <a:gd name="T35" fmla="*/ 157 h 285"/>
                  <a:gd name="T36" fmla="*/ 83 w 345"/>
                  <a:gd name="T37" fmla="*/ 172 h 285"/>
                  <a:gd name="T38" fmla="*/ 80 w 345"/>
                  <a:gd name="T39" fmla="*/ 211 h 285"/>
                  <a:gd name="T40" fmla="*/ 66 w 345"/>
                  <a:gd name="T41" fmla="*/ 224 h 285"/>
                  <a:gd name="T42" fmla="*/ 40 w 345"/>
                  <a:gd name="T43" fmla="*/ 205 h 285"/>
                  <a:gd name="T44" fmla="*/ 19 w 345"/>
                  <a:gd name="T45" fmla="*/ 179 h 285"/>
                  <a:gd name="T46" fmla="*/ 6 w 345"/>
                  <a:gd name="T47" fmla="*/ 151 h 285"/>
                  <a:gd name="T48" fmla="*/ 0 w 345"/>
                  <a:gd name="T49" fmla="*/ 107 h 285"/>
                  <a:gd name="T50" fmla="*/ 12 w 345"/>
                  <a:gd name="T51" fmla="*/ 49 h 285"/>
                  <a:gd name="T52" fmla="*/ 28 w 345"/>
                  <a:gd name="T53" fmla="*/ 12 h 285"/>
                  <a:gd name="T54" fmla="*/ 45 w 345"/>
                  <a:gd name="T55" fmla="*/ 3 h 285"/>
                  <a:gd name="T56" fmla="*/ 69 w 345"/>
                  <a:gd name="T57" fmla="*/ 6 h 285"/>
                  <a:gd name="T58" fmla="*/ 99 w 345"/>
                  <a:gd name="T59" fmla="*/ 19 h 285"/>
                  <a:gd name="T60" fmla="*/ 129 w 345"/>
                  <a:gd name="T61" fmla="*/ 30 h 285"/>
                  <a:gd name="T62" fmla="*/ 160 w 345"/>
                  <a:gd name="T63" fmla="*/ 41 h 285"/>
                  <a:gd name="T64" fmla="*/ 191 w 345"/>
                  <a:gd name="T65" fmla="*/ 53 h 285"/>
                  <a:gd name="T66" fmla="*/ 222 w 345"/>
                  <a:gd name="T67" fmla="*/ 63 h 285"/>
                  <a:gd name="T68" fmla="*/ 254 w 345"/>
                  <a:gd name="T69" fmla="*/ 74 h 285"/>
                  <a:gd name="T70" fmla="*/ 285 w 345"/>
                  <a:gd name="T71" fmla="*/ 8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5" h="285">
                    <a:moveTo>
                      <a:pt x="301" y="88"/>
                    </a:moveTo>
                    <a:lnTo>
                      <a:pt x="318" y="100"/>
                    </a:lnTo>
                    <a:lnTo>
                      <a:pt x="331" y="114"/>
                    </a:lnTo>
                    <a:lnTo>
                      <a:pt x="338" y="131"/>
                    </a:lnTo>
                    <a:lnTo>
                      <a:pt x="342" y="150"/>
                    </a:lnTo>
                    <a:lnTo>
                      <a:pt x="345" y="171"/>
                    </a:lnTo>
                    <a:lnTo>
                      <a:pt x="345" y="191"/>
                    </a:lnTo>
                    <a:lnTo>
                      <a:pt x="345" y="212"/>
                    </a:lnTo>
                    <a:lnTo>
                      <a:pt x="345" y="232"/>
                    </a:lnTo>
                    <a:lnTo>
                      <a:pt x="343" y="241"/>
                    </a:lnTo>
                    <a:lnTo>
                      <a:pt x="339" y="248"/>
                    </a:lnTo>
                    <a:lnTo>
                      <a:pt x="335" y="255"/>
                    </a:lnTo>
                    <a:lnTo>
                      <a:pt x="329" y="262"/>
                    </a:lnTo>
                    <a:lnTo>
                      <a:pt x="322" y="268"/>
                    </a:lnTo>
                    <a:lnTo>
                      <a:pt x="315" y="272"/>
                    </a:lnTo>
                    <a:lnTo>
                      <a:pt x="306" y="276"/>
                    </a:lnTo>
                    <a:lnTo>
                      <a:pt x="299" y="279"/>
                    </a:lnTo>
                    <a:lnTo>
                      <a:pt x="286" y="280"/>
                    </a:lnTo>
                    <a:lnTo>
                      <a:pt x="274" y="282"/>
                    </a:lnTo>
                    <a:lnTo>
                      <a:pt x="259" y="283"/>
                    </a:lnTo>
                    <a:lnTo>
                      <a:pt x="247" y="285"/>
                    </a:lnTo>
                    <a:lnTo>
                      <a:pt x="232" y="285"/>
                    </a:lnTo>
                    <a:lnTo>
                      <a:pt x="218" y="285"/>
                    </a:lnTo>
                    <a:lnTo>
                      <a:pt x="205" y="280"/>
                    </a:lnTo>
                    <a:lnTo>
                      <a:pt x="193" y="275"/>
                    </a:lnTo>
                    <a:lnTo>
                      <a:pt x="193" y="249"/>
                    </a:lnTo>
                    <a:lnTo>
                      <a:pt x="197" y="222"/>
                    </a:lnTo>
                    <a:lnTo>
                      <a:pt x="194" y="199"/>
                    </a:lnTo>
                    <a:lnTo>
                      <a:pt x="175" y="184"/>
                    </a:lnTo>
                    <a:lnTo>
                      <a:pt x="165" y="179"/>
                    </a:lnTo>
                    <a:lnTo>
                      <a:pt x="154" y="177"/>
                    </a:lnTo>
                    <a:lnTo>
                      <a:pt x="144" y="172"/>
                    </a:lnTo>
                    <a:lnTo>
                      <a:pt x="134" y="167"/>
                    </a:lnTo>
                    <a:lnTo>
                      <a:pt x="123" y="164"/>
                    </a:lnTo>
                    <a:lnTo>
                      <a:pt x="113" y="159"/>
                    </a:lnTo>
                    <a:lnTo>
                      <a:pt x="101" y="157"/>
                    </a:lnTo>
                    <a:lnTo>
                      <a:pt x="90" y="155"/>
                    </a:lnTo>
                    <a:lnTo>
                      <a:pt x="83" y="172"/>
                    </a:lnTo>
                    <a:lnTo>
                      <a:pt x="80" y="191"/>
                    </a:lnTo>
                    <a:lnTo>
                      <a:pt x="80" y="211"/>
                    </a:lnTo>
                    <a:lnTo>
                      <a:pt x="80" y="231"/>
                    </a:lnTo>
                    <a:lnTo>
                      <a:pt x="66" y="224"/>
                    </a:lnTo>
                    <a:lnTo>
                      <a:pt x="52" y="215"/>
                    </a:lnTo>
                    <a:lnTo>
                      <a:pt x="40" y="205"/>
                    </a:lnTo>
                    <a:lnTo>
                      <a:pt x="29" y="192"/>
                    </a:lnTo>
                    <a:lnTo>
                      <a:pt x="19" y="179"/>
                    </a:lnTo>
                    <a:lnTo>
                      <a:pt x="12" y="165"/>
                    </a:lnTo>
                    <a:lnTo>
                      <a:pt x="6" y="151"/>
                    </a:lnTo>
                    <a:lnTo>
                      <a:pt x="2" y="135"/>
                    </a:lnTo>
                    <a:lnTo>
                      <a:pt x="0" y="107"/>
                    </a:lnTo>
                    <a:lnTo>
                      <a:pt x="5" y="77"/>
                    </a:lnTo>
                    <a:lnTo>
                      <a:pt x="12" y="49"/>
                    </a:lnTo>
                    <a:lnTo>
                      <a:pt x="22" y="20"/>
                    </a:lnTo>
                    <a:lnTo>
                      <a:pt x="28" y="12"/>
                    </a:lnTo>
                    <a:lnTo>
                      <a:pt x="36" y="6"/>
                    </a:lnTo>
                    <a:lnTo>
                      <a:pt x="45" y="3"/>
                    </a:lnTo>
                    <a:lnTo>
                      <a:pt x="53" y="0"/>
                    </a:lnTo>
                    <a:lnTo>
                      <a:pt x="69" y="6"/>
                    </a:lnTo>
                    <a:lnTo>
                      <a:pt x="83" y="13"/>
                    </a:lnTo>
                    <a:lnTo>
                      <a:pt x="99" y="19"/>
                    </a:lnTo>
                    <a:lnTo>
                      <a:pt x="114" y="24"/>
                    </a:lnTo>
                    <a:lnTo>
                      <a:pt x="129" y="30"/>
                    </a:lnTo>
                    <a:lnTo>
                      <a:pt x="144" y="36"/>
                    </a:lnTo>
                    <a:lnTo>
                      <a:pt x="160" y="41"/>
                    </a:lnTo>
                    <a:lnTo>
                      <a:pt x="175" y="47"/>
                    </a:lnTo>
                    <a:lnTo>
                      <a:pt x="191" y="53"/>
                    </a:lnTo>
                    <a:lnTo>
                      <a:pt x="207" y="58"/>
                    </a:lnTo>
                    <a:lnTo>
                      <a:pt x="222" y="63"/>
                    </a:lnTo>
                    <a:lnTo>
                      <a:pt x="238" y="68"/>
                    </a:lnTo>
                    <a:lnTo>
                      <a:pt x="254" y="74"/>
                    </a:lnTo>
                    <a:lnTo>
                      <a:pt x="269" y="78"/>
                    </a:lnTo>
                    <a:lnTo>
                      <a:pt x="285" y="84"/>
                    </a:lnTo>
                    <a:lnTo>
                      <a:pt x="301" y="88"/>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52"/>
              <p:cNvSpPr>
                <a:spLocks/>
              </p:cNvSpPr>
              <p:nvPr/>
            </p:nvSpPr>
            <p:spPr bwMode="auto">
              <a:xfrm>
                <a:off x="1307" y="3775"/>
                <a:ext cx="165" cy="120"/>
              </a:xfrm>
              <a:custGeom>
                <a:avLst/>
                <a:gdLst>
                  <a:gd name="T0" fmla="*/ 246 w 280"/>
                  <a:gd name="T1" fmla="*/ 88 h 213"/>
                  <a:gd name="T2" fmla="*/ 267 w 280"/>
                  <a:gd name="T3" fmla="*/ 111 h 213"/>
                  <a:gd name="T4" fmla="*/ 279 w 280"/>
                  <a:gd name="T5" fmla="*/ 142 h 213"/>
                  <a:gd name="T6" fmla="*/ 280 w 280"/>
                  <a:gd name="T7" fmla="*/ 175 h 213"/>
                  <a:gd name="T8" fmla="*/ 276 w 280"/>
                  <a:gd name="T9" fmla="*/ 209 h 213"/>
                  <a:gd name="T10" fmla="*/ 274 w 280"/>
                  <a:gd name="T11" fmla="*/ 212 h 213"/>
                  <a:gd name="T12" fmla="*/ 272 w 280"/>
                  <a:gd name="T13" fmla="*/ 213 h 213"/>
                  <a:gd name="T14" fmla="*/ 267 w 280"/>
                  <a:gd name="T15" fmla="*/ 213 h 213"/>
                  <a:gd name="T16" fmla="*/ 264 w 280"/>
                  <a:gd name="T17" fmla="*/ 213 h 213"/>
                  <a:gd name="T18" fmla="*/ 264 w 280"/>
                  <a:gd name="T19" fmla="*/ 182 h 213"/>
                  <a:gd name="T20" fmla="*/ 262 w 280"/>
                  <a:gd name="T21" fmla="*/ 150 h 213"/>
                  <a:gd name="T22" fmla="*/ 252 w 280"/>
                  <a:gd name="T23" fmla="*/ 122 h 213"/>
                  <a:gd name="T24" fmla="*/ 232 w 280"/>
                  <a:gd name="T25" fmla="*/ 99 h 213"/>
                  <a:gd name="T26" fmla="*/ 216 w 280"/>
                  <a:gd name="T27" fmla="*/ 95 h 213"/>
                  <a:gd name="T28" fmla="*/ 200 w 280"/>
                  <a:gd name="T29" fmla="*/ 92 h 213"/>
                  <a:gd name="T30" fmla="*/ 186 w 280"/>
                  <a:gd name="T31" fmla="*/ 88 h 213"/>
                  <a:gd name="T32" fmla="*/ 171 w 280"/>
                  <a:gd name="T33" fmla="*/ 84 h 213"/>
                  <a:gd name="T34" fmla="*/ 155 w 280"/>
                  <a:gd name="T35" fmla="*/ 79 h 213"/>
                  <a:gd name="T36" fmla="*/ 141 w 280"/>
                  <a:gd name="T37" fmla="*/ 74 h 213"/>
                  <a:gd name="T38" fmla="*/ 125 w 280"/>
                  <a:gd name="T39" fmla="*/ 69 h 213"/>
                  <a:gd name="T40" fmla="*/ 111 w 280"/>
                  <a:gd name="T41" fmla="*/ 64 h 213"/>
                  <a:gd name="T42" fmla="*/ 97 w 280"/>
                  <a:gd name="T43" fmla="*/ 58 h 213"/>
                  <a:gd name="T44" fmla="*/ 82 w 280"/>
                  <a:gd name="T45" fmla="*/ 52 h 213"/>
                  <a:gd name="T46" fmla="*/ 68 w 280"/>
                  <a:gd name="T47" fmla="*/ 45 h 213"/>
                  <a:gd name="T48" fmla="*/ 54 w 280"/>
                  <a:gd name="T49" fmla="*/ 39 h 213"/>
                  <a:gd name="T50" fmla="*/ 40 w 280"/>
                  <a:gd name="T51" fmla="*/ 32 h 213"/>
                  <a:gd name="T52" fmla="*/ 27 w 280"/>
                  <a:gd name="T53" fmla="*/ 25 h 213"/>
                  <a:gd name="T54" fmla="*/ 13 w 280"/>
                  <a:gd name="T55" fmla="*/ 18 h 213"/>
                  <a:gd name="T56" fmla="*/ 0 w 280"/>
                  <a:gd name="T57" fmla="*/ 10 h 213"/>
                  <a:gd name="T58" fmla="*/ 0 w 280"/>
                  <a:gd name="T59" fmla="*/ 7 h 213"/>
                  <a:gd name="T60" fmla="*/ 0 w 280"/>
                  <a:gd name="T61" fmla="*/ 4 h 213"/>
                  <a:gd name="T62" fmla="*/ 1 w 280"/>
                  <a:gd name="T63" fmla="*/ 1 h 213"/>
                  <a:gd name="T64" fmla="*/ 4 w 280"/>
                  <a:gd name="T65" fmla="*/ 0 h 213"/>
                  <a:gd name="T66" fmla="*/ 18 w 280"/>
                  <a:gd name="T67" fmla="*/ 7 h 213"/>
                  <a:gd name="T68" fmla="*/ 33 w 280"/>
                  <a:gd name="T69" fmla="*/ 14 h 213"/>
                  <a:gd name="T70" fmla="*/ 47 w 280"/>
                  <a:gd name="T71" fmla="*/ 21 h 213"/>
                  <a:gd name="T72" fmla="*/ 62 w 280"/>
                  <a:gd name="T73" fmla="*/ 27 h 213"/>
                  <a:gd name="T74" fmla="*/ 77 w 280"/>
                  <a:gd name="T75" fmla="*/ 32 h 213"/>
                  <a:gd name="T76" fmla="*/ 92 w 280"/>
                  <a:gd name="T77" fmla="*/ 38 h 213"/>
                  <a:gd name="T78" fmla="*/ 107 w 280"/>
                  <a:gd name="T79" fmla="*/ 44 h 213"/>
                  <a:gd name="T80" fmla="*/ 122 w 280"/>
                  <a:gd name="T81" fmla="*/ 49 h 213"/>
                  <a:gd name="T82" fmla="*/ 138 w 280"/>
                  <a:gd name="T83" fmla="*/ 55 h 213"/>
                  <a:gd name="T84" fmla="*/ 154 w 280"/>
                  <a:gd name="T85" fmla="*/ 59 h 213"/>
                  <a:gd name="T86" fmla="*/ 169 w 280"/>
                  <a:gd name="T87" fmla="*/ 65 h 213"/>
                  <a:gd name="T88" fmla="*/ 183 w 280"/>
                  <a:gd name="T89" fmla="*/ 69 h 213"/>
                  <a:gd name="T90" fmla="*/ 199 w 280"/>
                  <a:gd name="T91" fmla="*/ 74 h 213"/>
                  <a:gd name="T92" fmla="*/ 215 w 280"/>
                  <a:gd name="T93" fmla="*/ 79 h 213"/>
                  <a:gd name="T94" fmla="*/ 230 w 280"/>
                  <a:gd name="T95" fmla="*/ 84 h 213"/>
                  <a:gd name="T96" fmla="*/ 246 w 280"/>
                  <a:gd name="T97" fmla="*/ 8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0" h="213">
                    <a:moveTo>
                      <a:pt x="246" y="88"/>
                    </a:moveTo>
                    <a:lnTo>
                      <a:pt x="267" y="111"/>
                    </a:lnTo>
                    <a:lnTo>
                      <a:pt x="279" y="142"/>
                    </a:lnTo>
                    <a:lnTo>
                      <a:pt x="280" y="175"/>
                    </a:lnTo>
                    <a:lnTo>
                      <a:pt x="276" y="209"/>
                    </a:lnTo>
                    <a:lnTo>
                      <a:pt x="274" y="212"/>
                    </a:lnTo>
                    <a:lnTo>
                      <a:pt x="272" y="213"/>
                    </a:lnTo>
                    <a:lnTo>
                      <a:pt x="267" y="213"/>
                    </a:lnTo>
                    <a:lnTo>
                      <a:pt x="264" y="213"/>
                    </a:lnTo>
                    <a:lnTo>
                      <a:pt x="264" y="182"/>
                    </a:lnTo>
                    <a:lnTo>
                      <a:pt x="262" y="150"/>
                    </a:lnTo>
                    <a:lnTo>
                      <a:pt x="252" y="122"/>
                    </a:lnTo>
                    <a:lnTo>
                      <a:pt x="232" y="99"/>
                    </a:lnTo>
                    <a:lnTo>
                      <a:pt x="216" y="95"/>
                    </a:lnTo>
                    <a:lnTo>
                      <a:pt x="200" y="92"/>
                    </a:lnTo>
                    <a:lnTo>
                      <a:pt x="186" y="88"/>
                    </a:lnTo>
                    <a:lnTo>
                      <a:pt x="171" y="84"/>
                    </a:lnTo>
                    <a:lnTo>
                      <a:pt x="155" y="79"/>
                    </a:lnTo>
                    <a:lnTo>
                      <a:pt x="141" y="74"/>
                    </a:lnTo>
                    <a:lnTo>
                      <a:pt x="125" y="69"/>
                    </a:lnTo>
                    <a:lnTo>
                      <a:pt x="111" y="64"/>
                    </a:lnTo>
                    <a:lnTo>
                      <a:pt x="97" y="58"/>
                    </a:lnTo>
                    <a:lnTo>
                      <a:pt x="82" y="52"/>
                    </a:lnTo>
                    <a:lnTo>
                      <a:pt x="68" y="45"/>
                    </a:lnTo>
                    <a:lnTo>
                      <a:pt x="54" y="39"/>
                    </a:lnTo>
                    <a:lnTo>
                      <a:pt x="40" y="32"/>
                    </a:lnTo>
                    <a:lnTo>
                      <a:pt x="27" y="25"/>
                    </a:lnTo>
                    <a:lnTo>
                      <a:pt x="13" y="18"/>
                    </a:lnTo>
                    <a:lnTo>
                      <a:pt x="0" y="10"/>
                    </a:lnTo>
                    <a:lnTo>
                      <a:pt x="0" y="7"/>
                    </a:lnTo>
                    <a:lnTo>
                      <a:pt x="0" y="4"/>
                    </a:lnTo>
                    <a:lnTo>
                      <a:pt x="1" y="1"/>
                    </a:lnTo>
                    <a:lnTo>
                      <a:pt x="4" y="0"/>
                    </a:lnTo>
                    <a:lnTo>
                      <a:pt x="18" y="7"/>
                    </a:lnTo>
                    <a:lnTo>
                      <a:pt x="33" y="14"/>
                    </a:lnTo>
                    <a:lnTo>
                      <a:pt x="47" y="21"/>
                    </a:lnTo>
                    <a:lnTo>
                      <a:pt x="62" y="27"/>
                    </a:lnTo>
                    <a:lnTo>
                      <a:pt x="77" y="32"/>
                    </a:lnTo>
                    <a:lnTo>
                      <a:pt x="92" y="38"/>
                    </a:lnTo>
                    <a:lnTo>
                      <a:pt x="107" y="44"/>
                    </a:lnTo>
                    <a:lnTo>
                      <a:pt x="122" y="49"/>
                    </a:lnTo>
                    <a:lnTo>
                      <a:pt x="138" y="55"/>
                    </a:lnTo>
                    <a:lnTo>
                      <a:pt x="154" y="59"/>
                    </a:lnTo>
                    <a:lnTo>
                      <a:pt x="169" y="65"/>
                    </a:lnTo>
                    <a:lnTo>
                      <a:pt x="183" y="69"/>
                    </a:lnTo>
                    <a:lnTo>
                      <a:pt x="199" y="74"/>
                    </a:lnTo>
                    <a:lnTo>
                      <a:pt x="215" y="79"/>
                    </a:lnTo>
                    <a:lnTo>
                      <a:pt x="230" y="84"/>
                    </a:lnTo>
                    <a:lnTo>
                      <a:pt x="246"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153"/>
              <p:cNvSpPr>
                <a:spLocks/>
              </p:cNvSpPr>
              <p:nvPr/>
            </p:nvSpPr>
            <p:spPr bwMode="auto">
              <a:xfrm>
                <a:off x="1681" y="3785"/>
                <a:ext cx="67" cy="67"/>
              </a:xfrm>
              <a:custGeom>
                <a:avLst/>
                <a:gdLst>
                  <a:gd name="T0" fmla="*/ 81 w 114"/>
                  <a:gd name="T1" fmla="*/ 103 h 118"/>
                  <a:gd name="T2" fmla="*/ 74 w 114"/>
                  <a:gd name="T3" fmla="*/ 105 h 118"/>
                  <a:gd name="T4" fmla="*/ 67 w 114"/>
                  <a:gd name="T5" fmla="*/ 107 h 118"/>
                  <a:gd name="T6" fmla="*/ 58 w 114"/>
                  <a:gd name="T7" fmla="*/ 108 h 118"/>
                  <a:gd name="T8" fmla="*/ 51 w 114"/>
                  <a:gd name="T9" fmla="*/ 110 h 118"/>
                  <a:gd name="T10" fmla="*/ 44 w 114"/>
                  <a:gd name="T11" fmla="*/ 111 h 118"/>
                  <a:gd name="T12" fmla="*/ 35 w 114"/>
                  <a:gd name="T13" fmla="*/ 113 h 118"/>
                  <a:gd name="T14" fmla="*/ 28 w 114"/>
                  <a:gd name="T15" fmla="*/ 115 h 118"/>
                  <a:gd name="T16" fmla="*/ 21 w 114"/>
                  <a:gd name="T17" fmla="*/ 118 h 118"/>
                  <a:gd name="T18" fmla="*/ 23 w 114"/>
                  <a:gd name="T19" fmla="*/ 101 h 118"/>
                  <a:gd name="T20" fmla="*/ 18 w 114"/>
                  <a:gd name="T21" fmla="*/ 84 h 118"/>
                  <a:gd name="T22" fmla="*/ 10 w 114"/>
                  <a:gd name="T23" fmla="*/ 68 h 118"/>
                  <a:gd name="T24" fmla="*/ 0 w 114"/>
                  <a:gd name="T25" fmla="*/ 54 h 118"/>
                  <a:gd name="T26" fmla="*/ 1 w 114"/>
                  <a:gd name="T27" fmla="*/ 46 h 118"/>
                  <a:gd name="T28" fmla="*/ 4 w 114"/>
                  <a:gd name="T29" fmla="*/ 39 h 118"/>
                  <a:gd name="T30" fmla="*/ 8 w 114"/>
                  <a:gd name="T31" fmla="*/ 31 h 118"/>
                  <a:gd name="T32" fmla="*/ 14 w 114"/>
                  <a:gd name="T33" fmla="*/ 24 h 118"/>
                  <a:gd name="T34" fmla="*/ 21 w 114"/>
                  <a:gd name="T35" fmla="*/ 19 h 118"/>
                  <a:gd name="T36" fmla="*/ 28 w 114"/>
                  <a:gd name="T37" fmla="*/ 14 h 118"/>
                  <a:gd name="T38" fmla="*/ 35 w 114"/>
                  <a:gd name="T39" fmla="*/ 12 h 118"/>
                  <a:gd name="T40" fmla="*/ 42 w 114"/>
                  <a:gd name="T41" fmla="*/ 9 h 118"/>
                  <a:gd name="T42" fmla="*/ 40 w 114"/>
                  <a:gd name="T43" fmla="*/ 17 h 118"/>
                  <a:gd name="T44" fmla="*/ 37 w 114"/>
                  <a:gd name="T45" fmla="*/ 27 h 118"/>
                  <a:gd name="T46" fmla="*/ 35 w 114"/>
                  <a:gd name="T47" fmla="*/ 37 h 118"/>
                  <a:gd name="T48" fmla="*/ 40 w 114"/>
                  <a:gd name="T49" fmla="*/ 46 h 118"/>
                  <a:gd name="T50" fmla="*/ 48 w 114"/>
                  <a:gd name="T51" fmla="*/ 41 h 118"/>
                  <a:gd name="T52" fmla="*/ 55 w 114"/>
                  <a:gd name="T53" fmla="*/ 37 h 118"/>
                  <a:gd name="T54" fmla="*/ 62 w 114"/>
                  <a:gd name="T55" fmla="*/ 30 h 118"/>
                  <a:gd name="T56" fmla="*/ 69 w 114"/>
                  <a:gd name="T57" fmla="*/ 24 h 118"/>
                  <a:gd name="T58" fmla="*/ 75 w 114"/>
                  <a:gd name="T59" fmla="*/ 17 h 118"/>
                  <a:gd name="T60" fmla="*/ 82 w 114"/>
                  <a:gd name="T61" fmla="*/ 12 h 118"/>
                  <a:gd name="T62" fmla="*/ 89 w 114"/>
                  <a:gd name="T63" fmla="*/ 4 h 118"/>
                  <a:gd name="T64" fmla="*/ 98 w 114"/>
                  <a:gd name="T65" fmla="*/ 0 h 118"/>
                  <a:gd name="T66" fmla="*/ 98 w 114"/>
                  <a:gd name="T67" fmla="*/ 13 h 118"/>
                  <a:gd name="T68" fmla="*/ 102 w 114"/>
                  <a:gd name="T69" fmla="*/ 27 h 118"/>
                  <a:gd name="T70" fmla="*/ 108 w 114"/>
                  <a:gd name="T71" fmla="*/ 41 h 118"/>
                  <a:gd name="T72" fmla="*/ 112 w 114"/>
                  <a:gd name="T73" fmla="*/ 54 h 118"/>
                  <a:gd name="T74" fmla="*/ 114 w 114"/>
                  <a:gd name="T75" fmla="*/ 68 h 118"/>
                  <a:gd name="T76" fmla="*/ 111 w 114"/>
                  <a:gd name="T77" fmla="*/ 81 h 118"/>
                  <a:gd name="T78" fmla="*/ 101 w 114"/>
                  <a:gd name="T79" fmla="*/ 93 h 118"/>
                  <a:gd name="T80" fmla="*/ 81 w 114"/>
                  <a:gd name="T81"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118">
                    <a:moveTo>
                      <a:pt x="81" y="103"/>
                    </a:moveTo>
                    <a:lnTo>
                      <a:pt x="74" y="105"/>
                    </a:lnTo>
                    <a:lnTo>
                      <a:pt x="67" y="107"/>
                    </a:lnTo>
                    <a:lnTo>
                      <a:pt x="58" y="108"/>
                    </a:lnTo>
                    <a:lnTo>
                      <a:pt x="51" y="110"/>
                    </a:lnTo>
                    <a:lnTo>
                      <a:pt x="44" y="111"/>
                    </a:lnTo>
                    <a:lnTo>
                      <a:pt x="35" y="113"/>
                    </a:lnTo>
                    <a:lnTo>
                      <a:pt x="28" y="115"/>
                    </a:lnTo>
                    <a:lnTo>
                      <a:pt x="21" y="118"/>
                    </a:lnTo>
                    <a:lnTo>
                      <a:pt x="23" y="101"/>
                    </a:lnTo>
                    <a:lnTo>
                      <a:pt x="18" y="84"/>
                    </a:lnTo>
                    <a:lnTo>
                      <a:pt x="10" y="68"/>
                    </a:lnTo>
                    <a:lnTo>
                      <a:pt x="0" y="54"/>
                    </a:lnTo>
                    <a:lnTo>
                      <a:pt x="1" y="46"/>
                    </a:lnTo>
                    <a:lnTo>
                      <a:pt x="4" y="39"/>
                    </a:lnTo>
                    <a:lnTo>
                      <a:pt x="8" y="31"/>
                    </a:lnTo>
                    <a:lnTo>
                      <a:pt x="14" y="24"/>
                    </a:lnTo>
                    <a:lnTo>
                      <a:pt x="21" y="19"/>
                    </a:lnTo>
                    <a:lnTo>
                      <a:pt x="28" y="14"/>
                    </a:lnTo>
                    <a:lnTo>
                      <a:pt x="35" y="12"/>
                    </a:lnTo>
                    <a:lnTo>
                      <a:pt x="42" y="9"/>
                    </a:lnTo>
                    <a:lnTo>
                      <a:pt x="40" y="17"/>
                    </a:lnTo>
                    <a:lnTo>
                      <a:pt x="37" y="27"/>
                    </a:lnTo>
                    <a:lnTo>
                      <a:pt x="35" y="37"/>
                    </a:lnTo>
                    <a:lnTo>
                      <a:pt x="40" y="46"/>
                    </a:lnTo>
                    <a:lnTo>
                      <a:pt x="48" y="41"/>
                    </a:lnTo>
                    <a:lnTo>
                      <a:pt x="55" y="37"/>
                    </a:lnTo>
                    <a:lnTo>
                      <a:pt x="62" y="30"/>
                    </a:lnTo>
                    <a:lnTo>
                      <a:pt x="69" y="24"/>
                    </a:lnTo>
                    <a:lnTo>
                      <a:pt x="75" y="17"/>
                    </a:lnTo>
                    <a:lnTo>
                      <a:pt x="82" y="12"/>
                    </a:lnTo>
                    <a:lnTo>
                      <a:pt x="89" y="4"/>
                    </a:lnTo>
                    <a:lnTo>
                      <a:pt x="98" y="0"/>
                    </a:lnTo>
                    <a:lnTo>
                      <a:pt x="98" y="13"/>
                    </a:lnTo>
                    <a:lnTo>
                      <a:pt x="102" y="27"/>
                    </a:lnTo>
                    <a:lnTo>
                      <a:pt x="108" y="41"/>
                    </a:lnTo>
                    <a:lnTo>
                      <a:pt x="112" y="54"/>
                    </a:lnTo>
                    <a:lnTo>
                      <a:pt x="114" y="68"/>
                    </a:lnTo>
                    <a:lnTo>
                      <a:pt x="111" y="81"/>
                    </a:lnTo>
                    <a:lnTo>
                      <a:pt x="101" y="93"/>
                    </a:lnTo>
                    <a:lnTo>
                      <a:pt x="81" y="103"/>
                    </a:lnTo>
                    <a:close/>
                  </a:path>
                </a:pathLst>
              </a:custGeom>
              <a:solidFill>
                <a:srgbClr val="F2C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54"/>
              <p:cNvSpPr>
                <a:spLocks/>
              </p:cNvSpPr>
              <p:nvPr/>
            </p:nvSpPr>
            <p:spPr bwMode="auto">
              <a:xfrm>
                <a:off x="367" y="3802"/>
                <a:ext cx="776" cy="317"/>
              </a:xfrm>
              <a:custGeom>
                <a:avLst/>
                <a:gdLst>
                  <a:gd name="T0" fmla="*/ 409 w 1322"/>
                  <a:gd name="T1" fmla="*/ 91 h 562"/>
                  <a:gd name="T2" fmla="*/ 417 w 1322"/>
                  <a:gd name="T3" fmla="*/ 111 h 562"/>
                  <a:gd name="T4" fmla="*/ 412 w 1322"/>
                  <a:gd name="T5" fmla="*/ 112 h 562"/>
                  <a:gd name="T6" fmla="*/ 382 w 1322"/>
                  <a:gd name="T7" fmla="*/ 96 h 562"/>
                  <a:gd name="T8" fmla="*/ 350 w 1322"/>
                  <a:gd name="T9" fmla="*/ 79 h 562"/>
                  <a:gd name="T10" fmla="*/ 315 w 1322"/>
                  <a:gd name="T11" fmla="*/ 71 h 562"/>
                  <a:gd name="T12" fmla="*/ 286 w 1322"/>
                  <a:gd name="T13" fmla="*/ 74 h 562"/>
                  <a:gd name="T14" fmla="*/ 251 w 1322"/>
                  <a:gd name="T15" fmla="*/ 81 h 562"/>
                  <a:gd name="T16" fmla="*/ 207 w 1322"/>
                  <a:gd name="T17" fmla="*/ 93 h 562"/>
                  <a:gd name="T18" fmla="*/ 171 w 1322"/>
                  <a:gd name="T19" fmla="*/ 112 h 562"/>
                  <a:gd name="T20" fmla="*/ 161 w 1322"/>
                  <a:gd name="T21" fmla="*/ 129 h 562"/>
                  <a:gd name="T22" fmla="*/ 166 w 1322"/>
                  <a:gd name="T23" fmla="*/ 146 h 562"/>
                  <a:gd name="T24" fmla="*/ 175 w 1322"/>
                  <a:gd name="T25" fmla="*/ 159 h 562"/>
                  <a:gd name="T26" fmla="*/ 217 w 1322"/>
                  <a:gd name="T27" fmla="*/ 182 h 562"/>
                  <a:gd name="T28" fmla="*/ 275 w 1322"/>
                  <a:gd name="T29" fmla="*/ 213 h 562"/>
                  <a:gd name="T30" fmla="*/ 343 w 1322"/>
                  <a:gd name="T31" fmla="*/ 250 h 562"/>
                  <a:gd name="T32" fmla="*/ 414 w 1322"/>
                  <a:gd name="T33" fmla="*/ 287 h 562"/>
                  <a:gd name="T34" fmla="*/ 480 w 1322"/>
                  <a:gd name="T35" fmla="*/ 323 h 562"/>
                  <a:gd name="T36" fmla="*/ 531 w 1322"/>
                  <a:gd name="T37" fmla="*/ 350 h 562"/>
                  <a:gd name="T38" fmla="*/ 561 w 1322"/>
                  <a:gd name="T39" fmla="*/ 365 h 562"/>
                  <a:gd name="T40" fmla="*/ 588 w 1322"/>
                  <a:gd name="T41" fmla="*/ 362 h 562"/>
                  <a:gd name="T42" fmla="*/ 634 w 1322"/>
                  <a:gd name="T43" fmla="*/ 351 h 562"/>
                  <a:gd name="T44" fmla="*/ 679 w 1322"/>
                  <a:gd name="T45" fmla="*/ 337 h 562"/>
                  <a:gd name="T46" fmla="*/ 723 w 1322"/>
                  <a:gd name="T47" fmla="*/ 323 h 562"/>
                  <a:gd name="T48" fmla="*/ 749 w 1322"/>
                  <a:gd name="T49" fmla="*/ 304 h 562"/>
                  <a:gd name="T50" fmla="*/ 747 w 1322"/>
                  <a:gd name="T51" fmla="*/ 283 h 562"/>
                  <a:gd name="T52" fmla="*/ 737 w 1322"/>
                  <a:gd name="T53" fmla="*/ 264 h 562"/>
                  <a:gd name="T54" fmla="*/ 720 w 1322"/>
                  <a:gd name="T55" fmla="*/ 260 h 562"/>
                  <a:gd name="T56" fmla="*/ 619 w 1322"/>
                  <a:gd name="T57" fmla="*/ 213 h 562"/>
                  <a:gd name="T58" fmla="*/ 652 w 1322"/>
                  <a:gd name="T59" fmla="*/ 223 h 562"/>
                  <a:gd name="T60" fmla="*/ 686 w 1322"/>
                  <a:gd name="T61" fmla="*/ 230 h 562"/>
                  <a:gd name="T62" fmla="*/ 722 w 1322"/>
                  <a:gd name="T63" fmla="*/ 234 h 562"/>
                  <a:gd name="T64" fmla="*/ 756 w 1322"/>
                  <a:gd name="T65" fmla="*/ 236 h 562"/>
                  <a:gd name="T66" fmla="*/ 791 w 1322"/>
                  <a:gd name="T67" fmla="*/ 233 h 562"/>
                  <a:gd name="T68" fmla="*/ 824 w 1322"/>
                  <a:gd name="T69" fmla="*/ 226 h 562"/>
                  <a:gd name="T70" fmla="*/ 857 w 1322"/>
                  <a:gd name="T71" fmla="*/ 214 h 562"/>
                  <a:gd name="T72" fmla="*/ 887 w 1322"/>
                  <a:gd name="T73" fmla="*/ 196 h 562"/>
                  <a:gd name="T74" fmla="*/ 911 w 1322"/>
                  <a:gd name="T75" fmla="*/ 167 h 562"/>
                  <a:gd name="T76" fmla="*/ 918 w 1322"/>
                  <a:gd name="T77" fmla="*/ 133 h 562"/>
                  <a:gd name="T78" fmla="*/ 918 w 1322"/>
                  <a:gd name="T79" fmla="*/ 119 h 562"/>
                  <a:gd name="T80" fmla="*/ 928 w 1322"/>
                  <a:gd name="T81" fmla="*/ 113 h 562"/>
                  <a:gd name="T82" fmla="*/ 897 w 1322"/>
                  <a:gd name="T83" fmla="*/ 562 h 562"/>
                  <a:gd name="T84" fmla="*/ 315 w 1322"/>
                  <a:gd name="T85" fmla="*/ 0 h 562"/>
                  <a:gd name="T86" fmla="*/ 321 w 1322"/>
                  <a:gd name="T87" fmla="*/ 35 h 562"/>
                  <a:gd name="T88" fmla="*/ 346 w 1322"/>
                  <a:gd name="T89" fmla="*/ 54 h 562"/>
                  <a:gd name="T90" fmla="*/ 380 w 1322"/>
                  <a:gd name="T91" fmla="*/ 65 h 562"/>
                  <a:gd name="T92" fmla="*/ 410 w 1322"/>
                  <a:gd name="T93" fmla="*/ 79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2" h="562">
                    <a:moveTo>
                      <a:pt x="410" y="79"/>
                    </a:moveTo>
                    <a:lnTo>
                      <a:pt x="409" y="91"/>
                    </a:lnTo>
                    <a:lnTo>
                      <a:pt x="412" y="102"/>
                    </a:lnTo>
                    <a:lnTo>
                      <a:pt x="417" y="111"/>
                    </a:lnTo>
                    <a:lnTo>
                      <a:pt x="426" y="118"/>
                    </a:lnTo>
                    <a:lnTo>
                      <a:pt x="412" y="112"/>
                    </a:lnTo>
                    <a:lnTo>
                      <a:pt x="397" y="105"/>
                    </a:lnTo>
                    <a:lnTo>
                      <a:pt x="382" y="96"/>
                    </a:lnTo>
                    <a:lnTo>
                      <a:pt x="366" y="86"/>
                    </a:lnTo>
                    <a:lnTo>
                      <a:pt x="350" y="79"/>
                    </a:lnTo>
                    <a:lnTo>
                      <a:pt x="333" y="74"/>
                    </a:lnTo>
                    <a:lnTo>
                      <a:pt x="315" y="71"/>
                    </a:lnTo>
                    <a:lnTo>
                      <a:pt x="296" y="72"/>
                    </a:lnTo>
                    <a:lnTo>
                      <a:pt x="286" y="74"/>
                    </a:lnTo>
                    <a:lnTo>
                      <a:pt x="271" y="78"/>
                    </a:lnTo>
                    <a:lnTo>
                      <a:pt x="251" y="81"/>
                    </a:lnTo>
                    <a:lnTo>
                      <a:pt x="230" y="86"/>
                    </a:lnTo>
                    <a:lnTo>
                      <a:pt x="207" y="93"/>
                    </a:lnTo>
                    <a:lnTo>
                      <a:pt x="187" y="102"/>
                    </a:lnTo>
                    <a:lnTo>
                      <a:pt x="171" y="112"/>
                    </a:lnTo>
                    <a:lnTo>
                      <a:pt x="161" y="123"/>
                    </a:lnTo>
                    <a:lnTo>
                      <a:pt x="161" y="129"/>
                    </a:lnTo>
                    <a:lnTo>
                      <a:pt x="164" y="138"/>
                    </a:lnTo>
                    <a:lnTo>
                      <a:pt x="166" y="146"/>
                    </a:lnTo>
                    <a:lnTo>
                      <a:pt x="166" y="152"/>
                    </a:lnTo>
                    <a:lnTo>
                      <a:pt x="175" y="159"/>
                    </a:lnTo>
                    <a:lnTo>
                      <a:pt x="194" y="169"/>
                    </a:lnTo>
                    <a:lnTo>
                      <a:pt x="217" y="182"/>
                    </a:lnTo>
                    <a:lnTo>
                      <a:pt x="244" y="196"/>
                    </a:lnTo>
                    <a:lnTo>
                      <a:pt x="275" y="213"/>
                    </a:lnTo>
                    <a:lnTo>
                      <a:pt x="308" y="232"/>
                    </a:lnTo>
                    <a:lnTo>
                      <a:pt x="343" y="250"/>
                    </a:lnTo>
                    <a:lnTo>
                      <a:pt x="379" y="269"/>
                    </a:lnTo>
                    <a:lnTo>
                      <a:pt x="414" y="287"/>
                    </a:lnTo>
                    <a:lnTo>
                      <a:pt x="449" y="305"/>
                    </a:lnTo>
                    <a:lnTo>
                      <a:pt x="480" y="323"/>
                    </a:lnTo>
                    <a:lnTo>
                      <a:pt x="508" y="337"/>
                    </a:lnTo>
                    <a:lnTo>
                      <a:pt x="531" y="350"/>
                    </a:lnTo>
                    <a:lnTo>
                      <a:pt x="550" y="358"/>
                    </a:lnTo>
                    <a:lnTo>
                      <a:pt x="561" y="365"/>
                    </a:lnTo>
                    <a:lnTo>
                      <a:pt x="565" y="367"/>
                    </a:lnTo>
                    <a:lnTo>
                      <a:pt x="588" y="362"/>
                    </a:lnTo>
                    <a:lnTo>
                      <a:pt x="612" y="357"/>
                    </a:lnTo>
                    <a:lnTo>
                      <a:pt x="634" y="351"/>
                    </a:lnTo>
                    <a:lnTo>
                      <a:pt x="656" y="344"/>
                    </a:lnTo>
                    <a:lnTo>
                      <a:pt x="679" y="337"/>
                    </a:lnTo>
                    <a:lnTo>
                      <a:pt x="702" y="330"/>
                    </a:lnTo>
                    <a:lnTo>
                      <a:pt x="723" y="323"/>
                    </a:lnTo>
                    <a:lnTo>
                      <a:pt x="746" y="315"/>
                    </a:lnTo>
                    <a:lnTo>
                      <a:pt x="749" y="304"/>
                    </a:lnTo>
                    <a:lnTo>
                      <a:pt x="749" y="294"/>
                    </a:lnTo>
                    <a:lnTo>
                      <a:pt x="747" y="283"/>
                    </a:lnTo>
                    <a:lnTo>
                      <a:pt x="743" y="273"/>
                    </a:lnTo>
                    <a:lnTo>
                      <a:pt x="737" y="264"/>
                    </a:lnTo>
                    <a:lnTo>
                      <a:pt x="729" y="261"/>
                    </a:lnTo>
                    <a:lnTo>
                      <a:pt x="720" y="260"/>
                    </a:lnTo>
                    <a:lnTo>
                      <a:pt x="712" y="259"/>
                    </a:lnTo>
                    <a:lnTo>
                      <a:pt x="619" y="213"/>
                    </a:lnTo>
                    <a:lnTo>
                      <a:pt x="635" y="219"/>
                    </a:lnTo>
                    <a:lnTo>
                      <a:pt x="652" y="223"/>
                    </a:lnTo>
                    <a:lnTo>
                      <a:pt x="669" y="227"/>
                    </a:lnTo>
                    <a:lnTo>
                      <a:pt x="686" y="230"/>
                    </a:lnTo>
                    <a:lnTo>
                      <a:pt x="703" y="233"/>
                    </a:lnTo>
                    <a:lnTo>
                      <a:pt x="722" y="234"/>
                    </a:lnTo>
                    <a:lnTo>
                      <a:pt x="739" y="236"/>
                    </a:lnTo>
                    <a:lnTo>
                      <a:pt x="756" y="236"/>
                    </a:lnTo>
                    <a:lnTo>
                      <a:pt x="773" y="236"/>
                    </a:lnTo>
                    <a:lnTo>
                      <a:pt x="791" y="233"/>
                    </a:lnTo>
                    <a:lnTo>
                      <a:pt x="809" y="230"/>
                    </a:lnTo>
                    <a:lnTo>
                      <a:pt x="824" y="226"/>
                    </a:lnTo>
                    <a:lnTo>
                      <a:pt x="841" y="220"/>
                    </a:lnTo>
                    <a:lnTo>
                      <a:pt x="857" y="214"/>
                    </a:lnTo>
                    <a:lnTo>
                      <a:pt x="873" y="206"/>
                    </a:lnTo>
                    <a:lnTo>
                      <a:pt x="887" y="196"/>
                    </a:lnTo>
                    <a:lnTo>
                      <a:pt x="902" y="183"/>
                    </a:lnTo>
                    <a:lnTo>
                      <a:pt x="911" y="167"/>
                    </a:lnTo>
                    <a:lnTo>
                      <a:pt x="915" y="150"/>
                    </a:lnTo>
                    <a:lnTo>
                      <a:pt x="918" y="133"/>
                    </a:lnTo>
                    <a:lnTo>
                      <a:pt x="918" y="126"/>
                    </a:lnTo>
                    <a:lnTo>
                      <a:pt x="918" y="119"/>
                    </a:lnTo>
                    <a:lnTo>
                      <a:pt x="921" y="115"/>
                    </a:lnTo>
                    <a:lnTo>
                      <a:pt x="928" y="113"/>
                    </a:lnTo>
                    <a:lnTo>
                      <a:pt x="1322" y="305"/>
                    </a:lnTo>
                    <a:lnTo>
                      <a:pt x="897" y="562"/>
                    </a:lnTo>
                    <a:lnTo>
                      <a:pt x="0" y="98"/>
                    </a:lnTo>
                    <a:lnTo>
                      <a:pt x="315" y="0"/>
                    </a:lnTo>
                    <a:lnTo>
                      <a:pt x="315" y="21"/>
                    </a:lnTo>
                    <a:lnTo>
                      <a:pt x="321" y="35"/>
                    </a:lnTo>
                    <a:lnTo>
                      <a:pt x="332" y="45"/>
                    </a:lnTo>
                    <a:lnTo>
                      <a:pt x="346" y="54"/>
                    </a:lnTo>
                    <a:lnTo>
                      <a:pt x="363" y="59"/>
                    </a:lnTo>
                    <a:lnTo>
                      <a:pt x="380" y="65"/>
                    </a:lnTo>
                    <a:lnTo>
                      <a:pt x="396" y="71"/>
                    </a:lnTo>
                    <a:lnTo>
                      <a:pt x="410" y="79"/>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155"/>
              <p:cNvSpPr>
                <a:spLocks/>
              </p:cNvSpPr>
              <p:nvPr/>
            </p:nvSpPr>
            <p:spPr bwMode="auto">
              <a:xfrm>
                <a:off x="1601" y="3811"/>
                <a:ext cx="38" cy="15"/>
              </a:xfrm>
              <a:custGeom>
                <a:avLst/>
                <a:gdLst>
                  <a:gd name="T0" fmla="*/ 64 w 64"/>
                  <a:gd name="T1" fmla="*/ 24 h 27"/>
                  <a:gd name="T2" fmla="*/ 54 w 64"/>
                  <a:gd name="T3" fmla="*/ 25 h 27"/>
                  <a:gd name="T4" fmla="*/ 44 w 64"/>
                  <a:gd name="T5" fmla="*/ 25 h 27"/>
                  <a:gd name="T6" fmla="*/ 32 w 64"/>
                  <a:gd name="T7" fmla="*/ 27 h 27"/>
                  <a:gd name="T8" fmla="*/ 21 w 64"/>
                  <a:gd name="T9" fmla="*/ 25 h 27"/>
                  <a:gd name="T10" fmla="*/ 12 w 64"/>
                  <a:gd name="T11" fmla="*/ 24 h 27"/>
                  <a:gd name="T12" fmla="*/ 5 w 64"/>
                  <a:gd name="T13" fmla="*/ 18 h 27"/>
                  <a:gd name="T14" fmla="*/ 0 w 64"/>
                  <a:gd name="T15" fmla="*/ 11 h 27"/>
                  <a:gd name="T16" fmla="*/ 0 w 64"/>
                  <a:gd name="T17" fmla="*/ 0 h 27"/>
                  <a:gd name="T18" fmla="*/ 64 w 64"/>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7">
                    <a:moveTo>
                      <a:pt x="64" y="24"/>
                    </a:moveTo>
                    <a:lnTo>
                      <a:pt x="54" y="25"/>
                    </a:lnTo>
                    <a:lnTo>
                      <a:pt x="44" y="25"/>
                    </a:lnTo>
                    <a:lnTo>
                      <a:pt x="32" y="27"/>
                    </a:lnTo>
                    <a:lnTo>
                      <a:pt x="21" y="25"/>
                    </a:lnTo>
                    <a:lnTo>
                      <a:pt x="12" y="24"/>
                    </a:lnTo>
                    <a:lnTo>
                      <a:pt x="5" y="18"/>
                    </a:lnTo>
                    <a:lnTo>
                      <a:pt x="0" y="11"/>
                    </a:lnTo>
                    <a:lnTo>
                      <a:pt x="0" y="0"/>
                    </a:lnTo>
                    <a:lnTo>
                      <a:pt x="64" y="24"/>
                    </a:lnTo>
                    <a:close/>
                  </a:path>
                </a:pathLst>
              </a:custGeom>
              <a:solidFill>
                <a:srgbClr val="A81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156"/>
              <p:cNvSpPr>
                <a:spLocks/>
              </p:cNvSpPr>
              <p:nvPr/>
            </p:nvSpPr>
            <p:spPr bwMode="auto">
              <a:xfrm>
                <a:off x="500" y="3854"/>
                <a:ext cx="259" cy="119"/>
              </a:xfrm>
              <a:custGeom>
                <a:avLst/>
                <a:gdLst>
                  <a:gd name="T0" fmla="*/ 441 w 441"/>
                  <a:gd name="T1" fmla="*/ 174 h 210"/>
                  <a:gd name="T2" fmla="*/ 429 w 441"/>
                  <a:gd name="T3" fmla="*/ 177 h 210"/>
                  <a:gd name="T4" fmla="*/ 418 w 441"/>
                  <a:gd name="T5" fmla="*/ 181 h 210"/>
                  <a:gd name="T6" fmla="*/ 407 w 441"/>
                  <a:gd name="T7" fmla="*/ 185 h 210"/>
                  <a:gd name="T8" fmla="*/ 397 w 441"/>
                  <a:gd name="T9" fmla="*/ 190 h 210"/>
                  <a:gd name="T10" fmla="*/ 385 w 441"/>
                  <a:gd name="T11" fmla="*/ 194 h 210"/>
                  <a:gd name="T12" fmla="*/ 375 w 441"/>
                  <a:gd name="T13" fmla="*/ 200 h 210"/>
                  <a:gd name="T14" fmla="*/ 364 w 441"/>
                  <a:gd name="T15" fmla="*/ 204 h 210"/>
                  <a:gd name="T16" fmla="*/ 354 w 441"/>
                  <a:gd name="T17" fmla="*/ 210 h 210"/>
                  <a:gd name="T18" fmla="*/ 0 w 441"/>
                  <a:gd name="T19" fmla="*/ 25 h 210"/>
                  <a:gd name="T20" fmla="*/ 10 w 441"/>
                  <a:gd name="T21" fmla="*/ 20 h 210"/>
                  <a:gd name="T22" fmla="*/ 24 w 441"/>
                  <a:gd name="T23" fmla="*/ 16 h 210"/>
                  <a:gd name="T24" fmla="*/ 40 w 441"/>
                  <a:gd name="T25" fmla="*/ 12 h 210"/>
                  <a:gd name="T26" fmla="*/ 55 w 441"/>
                  <a:gd name="T27" fmla="*/ 8 h 210"/>
                  <a:gd name="T28" fmla="*/ 71 w 441"/>
                  <a:gd name="T29" fmla="*/ 5 h 210"/>
                  <a:gd name="T30" fmla="*/ 84 w 441"/>
                  <a:gd name="T31" fmla="*/ 2 h 210"/>
                  <a:gd name="T32" fmla="*/ 92 w 441"/>
                  <a:gd name="T33" fmla="*/ 0 h 210"/>
                  <a:gd name="T34" fmla="*/ 95 w 441"/>
                  <a:gd name="T35" fmla="*/ 0 h 210"/>
                  <a:gd name="T36" fmla="*/ 441 w 441"/>
                  <a:gd name="T37"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210">
                    <a:moveTo>
                      <a:pt x="441" y="174"/>
                    </a:moveTo>
                    <a:lnTo>
                      <a:pt x="429" y="177"/>
                    </a:lnTo>
                    <a:lnTo>
                      <a:pt x="418" y="181"/>
                    </a:lnTo>
                    <a:lnTo>
                      <a:pt x="407" y="185"/>
                    </a:lnTo>
                    <a:lnTo>
                      <a:pt x="397" y="190"/>
                    </a:lnTo>
                    <a:lnTo>
                      <a:pt x="385" y="194"/>
                    </a:lnTo>
                    <a:lnTo>
                      <a:pt x="375" y="200"/>
                    </a:lnTo>
                    <a:lnTo>
                      <a:pt x="364" y="204"/>
                    </a:lnTo>
                    <a:lnTo>
                      <a:pt x="354" y="210"/>
                    </a:lnTo>
                    <a:lnTo>
                      <a:pt x="0" y="25"/>
                    </a:lnTo>
                    <a:lnTo>
                      <a:pt x="10" y="20"/>
                    </a:lnTo>
                    <a:lnTo>
                      <a:pt x="24" y="16"/>
                    </a:lnTo>
                    <a:lnTo>
                      <a:pt x="40" y="12"/>
                    </a:lnTo>
                    <a:lnTo>
                      <a:pt x="55" y="8"/>
                    </a:lnTo>
                    <a:lnTo>
                      <a:pt x="71" y="5"/>
                    </a:lnTo>
                    <a:lnTo>
                      <a:pt x="84" y="2"/>
                    </a:lnTo>
                    <a:lnTo>
                      <a:pt x="92" y="0"/>
                    </a:lnTo>
                    <a:lnTo>
                      <a:pt x="95" y="0"/>
                    </a:lnTo>
                    <a:lnTo>
                      <a:pt x="441"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57"/>
              <p:cNvSpPr>
                <a:spLocks/>
              </p:cNvSpPr>
              <p:nvPr/>
            </p:nvSpPr>
            <p:spPr bwMode="auto">
              <a:xfrm>
                <a:off x="626" y="3854"/>
                <a:ext cx="260" cy="70"/>
              </a:xfrm>
              <a:custGeom>
                <a:avLst/>
                <a:gdLst>
                  <a:gd name="T0" fmla="*/ 232 w 444"/>
                  <a:gd name="T1" fmla="*/ 102 h 124"/>
                  <a:gd name="T2" fmla="*/ 251 w 444"/>
                  <a:gd name="T3" fmla="*/ 102 h 124"/>
                  <a:gd name="T4" fmla="*/ 268 w 444"/>
                  <a:gd name="T5" fmla="*/ 100 h 124"/>
                  <a:gd name="T6" fmla="*/ 286 w 444"/>
                  <a:gd name="T7" fmla="*/ 97 h 124"/>
                  <a:gd name="T8" fmla="*/ 305 w 444"/>
                  <a:gd name="T9" fmla="*/ 94 h 124"/>
                  <a:gd name="T10" fmla="*/ 322 w 444"/>
                  <a:gd name="T11" fmla="*/ 92 h 124"/>
                  <a:gd name="T12" fmla="*/ 340 w 444"/>
                  <a:gd name="T13" fmla="*/ 87 h 124"/>
                  <a:gd name="T14" fmla="*/ 358 w 444"/>
                  <a:gd name="T15" fmla="*/ 84 h 124"/>
                  <a:gd name="T16" fmla="*/ 376 w 444"/>
                  <a:gd name="T17" fmla="*/ 82 h 124"/>
                  <a:gd name="T18" fmla="*/ 390 w 444"/>
                  <a:gd name="T19" fmla="*/ 74 h 124"/>
                  <a:gd name="T20" fmla="*/ 397 w 444"/>
                  <a:gd name="T21" fmla="*/ 62 h 124"/>
                  <a:gd name="T22" fmla="*/ 402 w 444"/>
                  <a:gd name="T23" fmla="*/ 47 h 124"/>
                  <a:gd name="T24" fmla="*/ 406 w 444"/>
                  <a:gd name="T25" fmla="*/ 35 h 124"/>
                  <a:gd name="T26" fmla="*/ 414 w 444"/>
                  <a:gd name="T27" fmla="*/ 30 h 124"/>
                  <a:gd name="T28" fmla="*/ 427 w 444"/>
                  <a:gd name="T29" fmla="*/ 28 h 124"/>
                  <a:gd name="T30" fmla="*/ 439 w 444"/>
                  <a:gd name="T31" fmla="*/ 28 h 124"/>
                  <a:gd name="T32" fmla="*/ 444 w 444"/>
                  <a:gd name="T33" fmla="*/ 28 h 124"/>
                  <a:gd name="T34" fmla="*/ 444 w 444"/>
                  <a:gd name="T35" fmla="*/ 39 h 124"/>
                  <a:gd name="T36" fmla="*/ 443 w 444"/>
                  <a:gd name="T37" fmla="*/ 49 h 124"/>
                  <a:gd name="T38" fmla="*/ 440 w 444"/>
                  <a:gd name="T39" fmla="*/ 60 h 124"/>
                  <a:gd name="T40" fmla="*/ 436 w 444"/>
                  <a:gd name="T41" fmla="*/ 70 h 124"/>
                  <a:gd name="T42" fmla="*/ 430 w 444"/>
                  <a:gd name="T43" fmla="*/ 79 h 124"/>
                  <a:gd name="T44" fmla="*/ 423 w 444"/>
                  <a:gd name="T45" fmla="*/ 87 h 124"/>
                  <a:gd name="T46" fmla="*/ 414 w 444"/>
                  <a:gd name="T47" fmla="*/ 94 h 124"/>
                  <a:gd name="T48" fmla="*/ 404 w 444"/>
                  <a:gd name="T49" fmla="*/ 102 h 124"/>
                  <a:gd name="T50" fmla="*/ 395 w 444"/>
                  <a:gd name="T51" fmla="*/ 106 h 124"/>
                  <a:gd name="T52" fmla="*/ 383 w 444"/>
                  <a:gd name="T53" fmla="*/ 110 h 124"/>
                  <a:gd name="T54" fmla="*/ 369 w 444"/>
                  <a:gd name="T55" fmla="*/ 116 h 124"/>
                  <a:gd name="T56" fmla="*/ 353 w 444"/>
                  <a:gd name="T57" fmla="*/ 120 h 124"/>
                  <a:gd name="T58" fmla="*/ 333 w 444"/>
                  <a:gd name="T59" fmla="*/ 123 h 124"/>
                  <a:gd name="T60" fmla="*/ 311 w 444"/>
                  <a:gd name="T61" fmla="*/ 124 h 124"/>
                  <a:gd name="T62" fmla="*/ 284 w 444"/>
                  <a:gd name="T63" fmla="*/ 123 h 124"/>
                  <a:gd name="T64" fmla="*/ 254 w 444"/>
                  <a:gd name="T65" fmla="*/ 119 h 124"/>
                  <a:gd name="T66" fmla="*/ 235 w 444"/>
                  <a:gd name="T67" fmla="*/ 114 h 124"/>
                  <a:gd name="T68" fmla="*/ 217 w 444"/>
                  <a:gd name="T69" fmla="*/ 111 h 124"/>
                  <a:gd name="T70" fmla="*/ 200 w 444"/>
                  <a:gd name="T71" fmla="*/ 107 h 124"/>
                  <a:gd name="T72" fmla="*/ 184 w 444"/>
                  <a:gd name="T73" fmla="*/ 102 h 124"/>
                  <a:gd name="T74" fmla="*/ 168 w 444"/>
                  <a:gd name="T75" fmla="*/ 97 h 124"/>
                  <a:gd name="T76" fmla="*/ 153 w 444"/>
                  <a:gd name="T77" fmla="*/ 92 h 124"/>
                  <a:gd name="T78" fmla="*/ 138 w 444"/>
                  <a:gd name="T79" fmla="*/ 86 h 124"/>
                  <a:gd name="T80" fmla="*/ 123 w 444"/>
                  <a:gd name="T81" fmla="*/ 79 h 124"/>
                  <a:gd name="T82" fmla="*/ 109 w 444"/>
                  <a:gd name="T83" fmla="*/ 73 h 124"/>
                  <a:gd name="T84" fmla="*/ 96 w 444"/>
                  <a:gd name="T85" fmla="*/ 66 h 124"/>
                  <a:gd name="T86" fmla="*/ 82 w 444"/>
                  <a:gd name="T87" fmla="*/ 59 h 124"/>
                  <a:gd name="T88" fmla="*/ 67 w 444"/>
                  <a:gd name="T89" fmla="*/ 50 h 124"/>
                  <a:gd name="T90" fmla="*/ 55 w 444"/>
                  <a:gd name="T91" fmla="*/ 43 h 124"/>
                  <a:gd name="T92" fmla="*/ 40 w 444"/>
                  <a:gd name="T93" fmla="*/ 35 h 124"/>
                  <a:gd name="T94" fmla="*/ 28 w 444"/>
                  <a:gd name="T95" fmla="*/ 25 h 124"/>
                  <a:gd name="T96" fmla="*/ 13 w 444"/>
                  <a:gd name="T97" fmla="*/ 16 h 124"/>
                  <a:gd name="T98" fmla="*/ 0 w 444"/>
                  <a:gd name="T99" fmla="*/ 0 h 124"/>
                  <a:gd name="T100" fmla="*/ 232 w 444"/>
                  <a:gd name="T101"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124">
                    <a:moveTo>
                      <a:pt x="232" y="102"/>
                    </a:moveTo>
                    <a:lnTo>
                      <a:pt x="251" y="102"/>
                    </a:lnTo>
                    <a:lnTo>
                      <a:pt x="268" y="100"/>
                    </a:lnTo>
                    <a:lnTo>
                      <a:pt x="286" y="97"/>
                    </a:lnTo>
                    <a:lnTo>
                      <a:pt x="305" y="94"/>
                    </a:lnTo>
                    <a:lnTo>
                      <a:pt x="322" y="92"/>
                    </a:lnTo>
                    <a:lnTo>
                      <a:pt x="340" y="87"/>
                    </a:lnTo>
                    <a:lnTo>
                      <a:pt x="358" y="84"/>
                    </a:lnTo>
                    <a:lnTo>
                      <a:pt x="376" y="82"/>
                    </a:lnTo>
                    <a:lnTo>
                      <a:pt x="390" y="74"/>
                    </a:lnTo>
                    <a:lnTo>
                      <a:pt x="397" y="62"/>
                    </a:lnTo>
                    <a:lnTo>
                      <a:pt x="402" y="47"/>
                    </a:lnTo>
                    <a:lnTo>
                      <a:pt x="406" y="35"/>
                    </a:lnTo>
                    <a:lnTo>
                      <a:pt x="414" y="30"/>
                    </a:lnTo>
                    <a:lnTo>
                      <a:pt x="427" y="28"/>
                    </a:lnTo>
                    <a:lnTo>
                      <a:pt x="439" y="28"/>
                    </a:lnTo>
                    <a:lnTo>
                      <a:pt x="444" y="28"/>
                    </a:lnTo>
                    <a:lnTo>
                      <a:pt x="444" y="39"/>
                    </a:lnTo>
                    <a:lnTo>
                      <a:pt x="443" y="49"/>
                    </a:lnTo>
                    <a:lnTo>
                      <a:pt x="440" y="60"/>
                    </a:lnTo>
                    <a:lnTo>
                      <a:pt x="436" y="70"/>
                    </a:lnTo>
                    <a:lnTo>
                      <a:pt x="430" y="79"/>
                    </a:lnTo>
                    <a:lnTo>
                      <a:pt x="423" y="87"/>
                    </a:lnTo>
                    <a:lnTo>
                      <a:pt x="414" y="94"/>
                    </a:lnTo>
                    <a:lnTo>
                      <a:pt x="404" y="102"/>
                    </a:lnTo>
                    <a:lnTo>
                      <a:pt x="395" y="106"/>
                    </a:lnTo>
                    <a:lnTo>
                      <a:pt x="383" y="110"/>
                    </a:lnTo>
                    <a:lnTo>
                      <a:pt x="369" y="116"/>
                    </a:lnTo>
                    <a:lnTo>
                      <a:pt x="353" y="120"/>
                    </a:lnTo>
                    <a:lnTo>
                      <a:pt x="333" y="123"/>
                    </a:lnTo>
                    <a:lnTo>
                      <a:pt x="311" y="124"/>
                    </a:lnTo>
                    <a:lnTo>
                      <a:pt x="284" y="123"/>
                    </a:lnTo>
                    <a:lnTo>
                      <a:pt x="254" y="119"/>
                    </a:lnTo>
                    <a:lnTo>
                      <a:pt x="235" y="114"/>
                    </a:lnTo>
                    <a:lnTo>
                      <a:pt x="217" y="111"/>
                    </a:lnTo>
                    <a:lnTo>
                      <a:pt x="200" y="107"/>
                    </a:lnTo>
                    <a:lnTo>
                      <a:pt x="184" y="102"/>
                    </a:lnTo>
                    <a:lnTo>
                      <a:pt x="168" y="97"/>
                    </a:lnTo>
                    <a:lnTo>
                      <a:pt x="153" y="92"/>
                    </a:lnTo>
                    <a:lnTo>
                      <a:pt x="138" y="86"/>
                    </a:lnTo>
                    <a:lnTo>
                      <a:pt x="123" y="79"/>
                    </a:lnTo>
                    <a:lnTo>
                      <a:pt x="109" y="73"/>
                    </a:lnTo>
                    <a:lnTo>
                      <a:pt x="96" y="66"/>
                    </a:lnTo>
                    <a:lnTo>
                      <a:pt x="82" y="59"/>
                    </a:lnTo>
                    <a:lnTo>
                      <a:pt x="67" y="50"/>
                    </a:lnTo>
                    <a:lnTo>
                      <a:pt x="55" y="43"/>
                    </a:lnTo>
                    <a:lnTo>
                      <a:pt x="40" y="35"/>
                    </a:lnTo>
                    <a:lnTo>
                      <a:pt x="28" y="25"/>
                    </a:lnTo>
                    <a:lnTo>
                      <a:pt x="13" y="16"/>
                    </a:lnTo>
                    <a:lnTo>
                      <a:pt x="0" y="0"/>
                    </a:lnTo>
                    <a:lnTo>
                      <a:pt x="232" y="10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58"/>
              <p:cNvSpPr>
                <a:spLocks/>
              </p:cNvSpPr>
              <p:nvPr/>
            </p:nvSpPr>
            <p:spPr bwMode="auto">
              <a:xfrm>
                <a:off x="945" y="3856"/>
                <a:ext cx="237" cy="57"/>
              </a:xfrm>
              <a:custGeom>
                <a:avLst/>
                <a:gdLst>
                  <a:gd name="T0" fmla="*/ 0 w 403"/>
                  <a:gd name="T1" fmla="*/ 10 h 101"/>
                  <a:gd name="T2" fmla="*/ 54 w 403"/>
                  <a:gd name="T3" fmla="*/ 0 h 101"/>
                  <a:gd name="T4" fmla="*/ 72 w 403"/>
                  <a:gd name="T5" fmla="*/ 19 h 101"/>
                  <a:gd name="T6" fmla="*/ 92 w 403"/>
                  <a:gd name="T7" fmla="*/ 33 h 101"/>
                  <a:gd name="T8" fmla="*/ 114 w 403"/>
                  <a:gd name="T9" fmla="*/ 47 h 101"/>
                  <a:gd name="T10" fmla="*/ 136 w 403"/>
                  <a:gd name="T11" fmla="*/ 57 h 101"/>
                  <a:gd name="T12" fmla="*/ 159 w 403"/>
                  <a:gd name="T13" fmla="*/ 64 h 101"/>
                  <a:gd name="T14" fmla="*/ 185 w 403"/>
                  <a:gd name="T15" fmla="*/ 70 h 101"/>
                  <a:gd name="T16" fmla="*/ 209 w 403"/>
                  <a:gd name="T17" fmla="*/ 74 h 101"/>
                  <a:gd name="T18" fmla="*/ 235 w 403"/>
                  <a:gd name="T19" fmla="*/ 74 h 101"/>
                  <a:gd name="T20" fmla="*/ 260 w 403"/>
                  <a:gd name="T21" fmla="*/ 73 h 101"/>
                  <a:gd name="T22" fmla="*/ 284 w 403"/>
                  <a:gd name="T23" fmla="*/ 71 h 101"/>
                  <a:gd name="T24" fmla="*/ 306 w 403"/>
                  <a:gd name="T25" fmla="*/ 70 h 101"/>
                  <a:gd name="T26" fmla="*/ 326 w 403"/>
                  <a:gd name="T27" fmla="*/ 67 h 101"/>
                  <a:gd name="T28" fmla="*/ 346 w 403"/>
                  <a:gd name="T29" fmla="*/ 64 h 101"/>
                  <a:gd name="T30" fmla="*/ 364 w 403"/>
                  <a:gd name="T31" fmla="*/ 60 h 101"/>
                  <a:gd name="T32" fmla="*/ 383 w 403"/>
                  <a:gd name="T33" fmla="*/ 54 h 101"/>
                  <a:gd name="T34" fmla="*/ 403 w 403"/>
                  <a:gd name="T35" fmla="*/ 49 h 101"/>
                  <a:gd name="T36" fmla="*/ 388 w 403"/>
                  <a:gd name="T37" fmla="*/ 63 h 101"/>
                  <a:gd name="T38" fmla="*/ 371 w 403"/>
                  <a:gd name="T39" fmla="*/ 73 h 101"/>
                  <a:gd name="T40" fmla="*/ 354 w 403"/>
                  <a:gd name="T41" fmla="*/ 81 h 101"/>
                  <a:gd name="T42" fmla="*/ 337 w 403"/>
                  <a:gd name="T43" fmla="*/ 86 h 101"/>
                  <a:gd name="T44" fmla="*/ 319 w 403"/>
                  <a:gd name="T45" fmla="*/ 90 h 101"/>
                  <a:gd name="T46" fmla="*/ 300 w 403"/>
                  <a:gd name="T47" fmla="*/ 91 h 101"/>
                  <a:gd name="T48" fmla="*/ 280 w 403"/>
                  <a:gd name="T49" fmla="*/ 94 h 101"/>
                  <a:gd name="T50" fmla="*/ 262 w 403"/>
                  <a:gd name="T51" fmla="*/ 96 h 101"/>
                  <a:gd name="T52" fmla="*/ 253 w 403"/>
                  <a:gd name="T53" fmla="*/ 97 h 101"/>
                  <a:gd name="T54" fmla="*/ 245 w 403"/>
                  <a:gd name="T55" fmla="*/ 99 h 101"/>
                  <a:gd name="T56" fmla="*/ 237 w 403"/>
                  <a:gd name="T57" fmla="*/ 99 h 101"/>
                  <a:gd name="T58" fmla="*/ 230 w 403"/>
                  <a:gd name="T59" fmla="*/ 100 h 101"/>
                  <a:gd name="T60" fmla="*/ 222 w 403"/>
                  <a:gd name="T61" fmla="*/ 101 h 101"/>
                  <a:gd name="T62" fmla="*/ 213 w 403"/>
                  <a:gd name="T63" fmla="*/ 101 h 101"/>
                  <a:gd name="T64" fmla="*/ 205 w 403"/>
                  <a:gd name="T65" fmla="*/ 101 h 101"/>
                  <a:gd name="T66" fmla="*/ 193 w 403"/>
                  <a:gd name="T67" fmla="*/ 101 h 101"/>
                  <a:gd name="T68" fmla="*/ 0 w 403"/>
                  <a:gd name="T69"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3" h="101">
                    <a:moveTo>
                      <a:pt x="0" y="10"/>
                    </a:moveTo>
                    <a:lnTo>
                      <a:pt x="54" y="0"/>
                    </a:lnTo>
                    <a:lnTo>
                      <a:pt x="72" y="19"/>
                    </a:lnTo>
                    <a:lnTo>
                      <a:pt x="92" y="33"/>
                    </a:lnTo>
                    <a:lnTo>
                      <a:pt x="114" y="47"/>
                    </a:lnTo>
                    <a:lnTo>
                      <a:pt x="136" y="57"/>
                    </a:lnTo>
                    <a:lnTo>
                      <a:pt x="159" y="64"/>
                    </a:lnTo>
                    <a:lnTo>
                      <a:pt x="185" y="70"/>
                    </a:lnTo>
                    <a:lnTo>
                      <a:pt x="209" y="74"/>
                    </a:lnTo>
                    <a:lnTo>
                      <a:pt x="235" y="74"/>
                    </a:lnTo>
                    <a:lnTo>
                      <a:pt x="260" y="73"/>
                    </a:lnTo>
                    <a:lnTo>
                      <a:pt x="284" y="71"/>
                    </a:lnTo>
                    <a:lnTo>
                      <a:pt x="306" y="70"/>
                    </a:lnTo>
                    <a:lnTo>
                      <a:pt x="326" y="67"/>
                    </a:lnTo>
                    <a:lnTo>
                      <a:pt x="346" y="64"/>
                    </a:lnTo>
                    <a:lnTo>
                      <a:pt x="364" y="60"/>
                    </a:lnTo>
                    <a:lnTo>
                      <a:pt x="383" y="54"/>
                    </a:lnTo>
                    <a:lnTo>
                      <a:pt x="403" y="49"/>
                    </a:lnTo>
                    <a:lnTo>
                      <a:pt x="388" y="63"/>
                    </a:lnTo>
                    <a:lnTo>
                      <a:pt x="371" y="73"/>
                    </a:lnTo>
                    <a:lnTo>
                      <a:pt x="354" y="81"/>
                    </a:lnTo>
                    <a:lnTo>
                      <a:pt x="337" y="86"/>
                    </a:lnTo>
                    <a:lnTo>
                      <a:pt x="319" y="90"/>
                    </a:lnTo>
                    <a:lnTo>
                      <a:pt x="300" y="91"/>
                    </a:lnTo>
                    <a:lnTo>
                      <a:pt x="280" y="94"/>
                    </a:lnTo>
                    <a:lnTo>
                      <a:pt x="262" y="96"/>
                    </a:lnTo>
                    <a:lnTo>
                      <a:pt x="253" y="97"/>
                    </a:lnTo>
                    <a:lnTo>
                      <a:pt x="245" y="99"/>
                    </a:lnTo>
                    <a:lnTo>
                      <a:pt x="237" y="99"/>
                    </a:lnTo>
                    <a:lnTo>
                      <a:pt x="230" y="100"/>
                    </a:lnTo>
                    <a:lnTo>
                      <a:pt x="222" y="101"/>
                    </a:lnTo>
                    <a:lnTo>
                      <a:pt x="213" y="101"/>
                    </a:lnTo>
                    <a:lnTo>
                      <a:pt x="205" y="101"/>
                    </a:lnTo>
                    <a:lnTo>
                      <a:pt x="193" y="101"/>
                    </a:lnTo>
                    <a:lnTo>
                      <a:pt x="0" y="10"/>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59"/>
              <p:cNvSpPr>
                <a:spLocks/>
              </p:cNvSpPr>
              <p:nvPr/>
            </p:nvSpPr>
            <p:spPr bwMode="auto">
              <a:xfrm>
                <a:off x="1345" y="3869"/>
                <a:ext cx="44" cy="178"/>
              </a:xfrm>
              <a:custGeom>
                <a:avLst/>
                <a:gdLst>
                  <a:gd name="T0" fmla="*/ 57 w 74"/>
                  <a:gd name="T1" fmla="*/ 43 h 315"/>
                  <a:gd name="T2" fmla="*/ 56 w 74"/>
                  <a:gd name="T3" fmla="*/ 73 h 315"/>
                  <a:gd name="T4" fmla="*/ 56 w 74"/>
                  <a:gd name="T5" fmla="*/ 145 h 315"/>
                  <a:gd name="T6" fmla="*/ 61 w 74"/>
                  <a:gd name="T7" fmla="*/ 235 h 315"/>
                  <a:gd name="T8" fmla="*/ 74 w 74"/>
                  <a:gd name="T9" fmla="*/ 315 h 315"/>
                  <a:gd name="T10" fmla="*/ 67 w 74"/>
                  <a:gd name="T11" fmla="*/ 313 h 315"/>
                  <a:gd name="T12" fmla="*/ 60 w 74"/>
                  <a:gd name="T13" fmla="*/ 312 h 315"/>
                  <a:gd name="T14" fmla="*/ 53 w 74"/>
                  <a:gd name="T15" fmla="*/ 310 h 315"/>
                  <a:gd name="T16" fmla="*/ 44 w 74"/>
                  <a:gd name="T17" fmla="*/ 307 h 315"/>
                  <a:gd name="T18" fmla="*/ 37 w 74"/>
                  <a:gd name="T19" fmla="*/ 306 h 315"/>
                  <a:gd name="T20" fmla="*/ 30 w 74"/>
                  <a:gd name="T21" fmla="*/ 302 h 315"/>
                  <a:gd name="T22" fmla="*/ 25 w 74"/>
                  <a:gd name="T23" fmla="*/ 297 h 315"/>
                  <a:gd name="T24" fmla="*/ 20 w 74"/>
                  <a:gd name="T25" fmla="*/ 292 h 315"/>
                  <a:gd name="T26" fmla="*/ 9 w 74"/>
                  <a:gd name="T27" fmla="*/ 233 h 315"/>
                  <a:gd name="T28" fmla="*/ 3 w 74"/>
                  <a:gd name="T29" fmla="*/ 172 h 315"/>
                  <a:gd name="T30" fmla="*/ 0 w 74"/>
                  <a:gd name="T31" fmla="*/ 110 h 315"/>
                  <a:gd name="T32" fmla="*/ 2 w 74"/>
                  <a:gd name="T33" fmla="*/ 47 h 315"/>
                  <a:gd name="T34" fmla="*/ 5 w 74"/>
                  <a:gd name="T35" fmla="*/ 47 h 315"/>
                  <a:gd name="T36" fmla="*/ 12 w 74"/>
                  <a:gd name="T37" fmla="*/ 0 h 315"/>
                  <a:gd name="T38" fmla="*/ 19 w 74"/>
                  <a:gd name="T39" fmla="*/ 6 h 315"/>
                  <a:gd name="T40" fmla="*/ 27 w 74"/>
                  <a:gd name="T41" fmla="*/ 9 h 315"/>
                  <a:gd name="T42" fmla="*/ 37 w 74"/>
                  <a:gd name="T43" fmla="*/ 11 h 315"/>
                  <a:gd name="T44" fmla="*/ 47 w 74"/>
                  <a:gd name="T45" fmla="*/ 14 h 315"/>
                  <a:gd name="T46" fmla="*/ 54 w 74"/>
                  <a:gd name="T47" fmla="*/ 19 h 315"/>
                  <a:gd name="T48" fmla="*/ 60 w 74"/>
                  <a:gd name="T49" fmla="*/ 24 h 315"/>
                  <a:gd name="T50" fmla="*/ 61 w 74"/>
                  <a:gd name="T51" fmla="*/ 31 h 315"/>
                  <a:gd name="T52" fmla="*/ 57 w 74"/>
                  <a:gd name="T53" fmla="*/ 4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15">
                    <a:moveTo>
                      <a:pt x="57" y="43"/>
                    </a:moveTo>
                    <a:lnTo>
                      <a:pt x="56" y="73"/>
                    </a:lnTo>
                    <a:lnTo>
                      <a:pt x="56" y="145"/>
                    </a:lnTo>
                    <a:lnTo>
                      <a:pt x="61" y="235"/>
                    </a:lnTo>
                    <a:lnTo>
                      <a:pt x="74" y="315"/>
                    </a:lnTo>
                    <a:lnTo>
                      <a:pt x="67" y="313"/>
                    </a:lnTo>
                    <a:lnTo>
                      <a:pt x="60" y="312"/>
                    </a:lnTo>
                    <a:lnTo>
                      <a:pt x="53" y="310"/>
                    </a:lnTo>
                    <a:lnTo>
                      <a:pt x="44" y="307"/>
                    </a:lnTo>
                    <a:lnTo>
                      <a:pt x="37" y="306"/>
                    </a:lnTo>
                    <a:lnTo>
                      <a:pt x="30" y="302"/>
                    </a:lnTo>
                    <a:lnTo>
                      <a:pt x="25" y="297"/>
                    </a:lnTo>
                    <a:lnTo>
                      <a:pt x="20" y="292"/>
                    </a:lnTo>
                    <a:lnTo>
                      <a:pt x="9" y="233"/>
                    </a:lnTo>
                    <a:lnTo>
                      <a:pt x="3" y="172"/>
                    </a:lnTo>
                    <a:lnTo>
                      <a:pt x="0" y="110"/>
                    </a:lnTo>
                    <a:lnTo>
                      <a:pt x="2" y="47"/>
                    </a:lnTo>
                    <a:lnTo>
                      <a:pt x="5" y="47"/>
                    </a:lnTo>
                    <a:lnTo>
                      <a:pt x="12" y="0"/>
                    </a:lnTo>
                    <a:lnTo>
                      <a:pt x="19" y="6"/>
                    </a:lnTo>
                    <a:lnTo>
                      <a:pt x="27" y="9"/>
                    </a:lnTo>
                    <a:lnTo>
                      <a:pt x="37" y="11"/>
                    </a:lnTo>
                    <a:lnTo>
                      <a:pt x="47" y="14"/>
                    </a:lnTo>
                    <a:lnTo>
                      <a:pt x="54" y="19"/>
                    </a:lnTo>
                    <a:lnTo>
                      <a:pt x="60" y="24"/>
                    </a:lnTo>
                    <a:lnTo>
                      <a:pt x="61" y="31"/>
                    </a:lnTo>
                    <a:lnTo>
                      <a:pt x="57" y="4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60"/>
              <p:cNvSpPr>
                <a:spLocks/>
              </p:cNvSpPr>
              <p:nvPr/>
            </p:nvSpPr>
            <p:spPr bwMode="auto">
              <a:xfrm>
                <a:off x="478" y="3874"/>
                <a:ext cx="220" cy="120"/>
              </a:xfrm>
              <a:custGeom>
                <a:avLst/>
                <a:gdLst>
                  <a:gd name="T0" fmla="*/ 374 w 374"/>
                  <a:gd name="T1" fmla="*/ 194 h 211"/>
                  <a:gd name="T2" fmla="*/ 374 w 374"/>
                  <a:gd name="T3" fmla="*/ 198 h 211"/>
                  <a:gd name="T4" fmla="*/ 372 w 374"/>
                  <a:gd name="T5" fmla="*/ 204 h 211"/>
                  <a:gd name="T6" fmla="*/ 368 w 374"/>
                  <a:gd name="T7" fmla="*/ 208 h 211"/>
                  <a:gd name="T8" fmla="*/ 367 w 374"/>
                  <a:gd name="T9" fmla="*/ 211 h 211"/>
                  <a:gd name="T10" fmla="*/ 0 w 374"/>
                  <a:gd name="T11" fmla="*/ 11 h 211"/>
                  <a:gd name="T12" fmla="*/ 5 w 374"/>
                  <a:gd name="T13" fmla="*/ 0 h 211"/>
                  <a:gd name="T14" fmla="*/ 374 w 374"/>
                  <a:gd name="T15" fmla="*/ 194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211">
                    <a:moveTo>
                      <a:pt x="374" y="194"/>
                    </a:moveTo>
                    <a:lnTo>
                      <a:pt x="374" y="198"/>
                    </a:lnTo>
                    <a:lnTo>
                      <a:pt x="372" y="204"/>
                    </a:lnTo>
                    <a:lnTo>
                      <a:pt x="368" y="208"/>
                    </a:lnTo>
                    <a:lnTo>
                      <a:pt x="367" y="211"/>
                    </a:lnTo>
                    <a:lnTo>
                      <a:pt x="0" y="11"/>
                    </a:lnTo>
                    <a:lnTo>
                      <a:pt x="5" y="0"/>
                    </a:lnTo>
                    <a:lnTo>
                      <a:pt x="374" y="194"/>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61"/>
              <p:cNvSpPr>
                <a:spLocks/>
              </p:cNvSpPr>
              <p:nvPr/>
            </p:nvSpPr>
            <p:spPr bwMode="auto">
              <a:xfrm>
                <a:off x="1316" y="3910"/>
                <a:ext cx="15" cy="67"/>
              </a:xfrm>
              <a:custGeom>
                <a:avLst/>
                <a:gdLst>
                  <a:gd name="T0" fmla="*/ 21 w 25"/>
                  <a:gd name="T1" fmla="*/ 11 h 118"/>
                  <a:gd name="T2" fmla="*/ 19 w 25"/>
                  <a:gd name="T3" fmla="*/ 38 h 118"/>
                  <a:gd name="T4" fmla="*/ 21 w 25"/>
                  <a:gd name="T5" fmla="*/ 64 h 118"/>
                  <a:gd name="T6" fmla="*/ 22 w 25"/>
                  <a:gd name="T7" fmla="*/ 91 h 118"/>
                  <a:gd name="T8" fmla="*/ 25 w 25"/>
                  <a:gd name="T9" fmla="*/ 118 h 118"/>
                  <a:gd name="T10" fmla="*/ 9 w 25"/>
                  <a:gd name="T11" fmla="*/ 92 h 118"/>
                  <a:gd name="T12" fmla="*/ 2 w 25"/>
                  <a:gd name="T13" fmla="*/ 64 h 118"/>
                  <a:gd name="T14" fmla="*/ 0 w 25"/>
                  <a:gd name="T15" fmla="*/ 32 h 118"/>
                  <a:gd name="T16" fmla="*/ 2 w 25"/>
                  <a:gd name="T17" fmla="*/ 0 h 118"/>
                  <a:gd name="T18" fmla="*/ 7 w 25"/>
                  <a:gd name="T19" fmla="*/ 3 h 118"/>
                  <a:gd name="T20" fmla="*/ 12 w 25"/>
                  <a:gd name="T21" fmla="*/ 5 h 118"/>
                  <a:gd name="T22" fmla="*/ 17 w 25"/>
                  <a:gd name="T23" fmla="*/ 8 h 118"/>
                  <a:gd name="T24" fmla="*/ 21 w 25"/>
                  <a:gd name="T25" fmla="*/ 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8">
                    <a:moveTo>
                      <a:pt x="21" y="11"/>
                    </a:moveTo>
                    <a:lnTo>
                      <a:pt x="19" y="38"/>
                    </a:lnTo>
                    <a:lnTo>
                      <a:pt x="21" y="64"/>
                    </a:lnTo>
                    <a:lnTo>
                      <a:pt x="22" y="91"/>
                    </a:lnTo>
                    <a:lnTo>
                      <a:pt x="25" y="118"/>
                    </a:lnTo>
                    <a:lnTo>
                      <a:pt x="9" y="92"/>
                    </a:lnTo>
                    <a:lnTo>
                      <a:pt x="2" y="64"/>
                    </a:lnTo>
                    <a:lnTo>
                      <a:pt x="0" y="32"/>
                    </a:lnTo>
                    <a:lnTo>
                      <a:pt x="2" y="0"/>
                    </a:lnTo>
                    <a:lnTo>
                      <a:pt x="7" y="3"/>
                    </a:lnTo>
                    <a:lnTo>
                      <a:pt x="12" y="5"/>
                    </a:lnTo>
                    <a:lnTo>
                      <a:pt x="17" y="8"/>
                    </a:lnTo>
                    <a:lnTo>
                      <a:pt x="21" y="11"/>
                    </a:lnTo>
                    <a:close/>
                  </a:path>
                </a:pathLst>
              </a:custGeom>
              <a:solidFill>
                <a:srgbClr val="02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62"/>
              <p:cNvSpPr>
                <a:spLocks/>
              </p:cNvSpPr>
              <p:nvPr/>
            </p:nvSpPr>
            <p:spPr bwMode="auto">
              <a:xfrm>
                <a:off x="790" y="3956"/>
                <a:ext cx="201" cy="124"/>
              </a:xfrm>
              <a:custGeom>
                <a:avLst/>
                <a:gdLst>
                  <a:gd name="T0" fmla="*/ 312 w 343"/>
                  <a:gd name="T1" fmla="*/ 68 h 219"/>
                  <a:gd name="T2" fmla="*/ 322 w 343"/>
                  <a:gd name="T3" fmla="*/ 76 h 219"/>
                  <a:gd name="T4" fmla="*/ 332 w 343"/>
                  <a:gd name="T5" fmla="*/ 81 h 219"/>
                  <a:gd name="T6" fmla="*/ 340 w 343"/>
                  <a:gd name="T7" fmla="*/ 88 h 219"/>
                  <a:gd name="T8" fmla="*/ 343 w 343"/>
                  <a:gd name="T9" fmla="*/ 100 h 219"/>
                  <a:gd name="T10" fmla="*/ 326 w 343"/>
                  <a:gd name="T11" fmla="*/ 114 h 219"/>
                  <a:gd name="T12" fmla="*/ 309 w 343"/>
                  <a:gd name="T13" fmla="*/ 130 h 219"/>
                  <a:gd name="T14" fmla="*/ 291 w 343"/>
                  <a:gd name="T15" fmla="*/ 145 h 219"/>
                  <a:gd name="T16" fmla="*/ 273 w 343"/>
                  <a:gd name="T17" fmla="*/ 161 h 219"/>
                  <a:gd name="T18" fmla="*/ 255 w 343"/>
                  <a:gd name="T19" fmla="*/ 177 h 219"/>
                  <a:gd name="T20" fmla="*/ 236 w 343"/>
                  <a:gd name="T21" fmla="*/ 191 h 219"/>
                  <a:gd name="T22" fmla="*/ 218 w 343"/>
                  <a:gd name="T23" fmla="*/ 205 h 219"/>
                  <a:gd name="T24" fmla="*/ 199 w 343"/>
                  <a:gd name="T25" fmla="*/ 219 h 219"/>
                  <a:gd name="T26" fmla="*/ 185 w 343"/>
                  <a:gd name="T27" fmla="*/ 215 h 219"/>
                  <a:gd name="T28" fmla="*/ 165 w 343"/>
                  <a:gd name="T29" fmla="*/ 204 h 219"/>
                  <a:gd name="T30" fmla="*/ 144 w 343"/>
                  <a:gd name="T31" fmla="*/ 194 h 219"/>
                  <a:gd name="T32" fmla="*/ 123 w 343"/>
                  <a:gd name="T33" fmla="*/ 182 h 219"/>
                  <a:gd name="T34" fmla="*/ 101 w 343"/>
                  <a:gd name="T35" fmla="*/ 172 h 219"/>
                  <a:gd name="T36" fmla="*/ 80 w 343"/>
                  <a:gd name="T37" fmla="*/ 162 h 219"/>
                  <a:gd name="T38" fmla="*/ 59 w 343"/>
                  <a:gd name="T39" fmla="*/ 152 h 219"/>
                  <a:gd name="T40" fmla="*/ 36 w 343"/>
                  <a:gd name="T41" fmla="*/ 142 h 219"/>
                  <a:gd name="T42" fmla="*/ 15 w 343"/>
                  <a:gd name="T43" fmla="*/ 134 h 219"/>
                  <a:gd name="T44" fmla="*/ 7 w 343"/>
                  <a:gd name="T45" fmla="*/ 127 h 219"/>
                  <a:gd name="T46" fmla="*/ 3 w 343"/>
                  <a:gd name="T47" fmla="*/ 118 h 219"/>
                  <a:gd name="T48" fmla="*/ 0 w 343"/>
                  <a:gd name="T49" fmla="*/ 110 h 219"/>
                  <a:gd name="T50" fmla="*/ 3 w 343"/>
                  <a:gd name="T51" fmla="*/ 100 h 219"/>
                  <a:gd name="T52" fmla="*/ 32 w 343"/>
                  <a:gd name="T53" fmla="*/ 84 h 219"/>
                  <a:gd name="T54" fmla="*/ 56 w 343"/>
                  <a:gd name="T55" fmla="*/ 71 h 219"/>
                  <a:gd name="T56" fmla="*/ 79 w 343"/>
                  <a:gd name="T57" fmla="*/ 59 h 219"/>
                  <a:gd name="T58" fmla="*/ 98 w 343"/>
                  <a:gd name="T59" fmla="*/ 47 h 219"/>
                  <a:gd name="T60" fmla="*/ 118 w 343"/>
                  <a:gd name="T61" fmla="*/ 36 h 219"/>
                  <a:gd name="T62" fmla="*/ 137 w 343"/>
                  <a:gd name="T63" fmla="*/ 26 h 219"/>
                  <a:gd name="T64" fmla="*/ 157 w 343"/>
                  <a:gd name="T65" fmla="*/ 13 h 219"/>
                  <a:gd name="T66" fmla="*/ 177 w 343"/>
                  <a:gd name="T67" fmla="*/ 0 h 219"/>
                  <a:gd name="T68" fmla="*/ 195 w 343"/>
                  <a:gd name="T69" fmla="*/ 6 h 219"/>
                  <a:gd name="T70" fmla="*/ 212 w 343"/>
                  <a:gd name="T71" fmla="*/ 13 h 219"/>
                  <a:gd name="T72" fmla="*/ 229 w 343"/>
                  <a:gd name="T73" fmla="*/ 22 h 219"/>
                  <a:gd name="T74" fmla="*/ 246 w 343"/>
                  <a:gd name="T75" fmla="*/ 30 h 219"/>
                  <a:gd name="T76" fmla="*/ 262 w 343"/>
                  <a:gd name="T77" fmla="*/ 40 h 219"/>
                  <a:gd name="T78" fmla="*/ 279 w 343"/>
                  <a:gd name="T79" fmla="*/ 50 h 219"/>
                  <a:gd name="T80" fmla="*/ 295 w 343"/>
                  <a:gd name="T81" fmla="*/ 59 h 219"/>
                  <a:gd name="T82" fmla="*/ 312 w 343"/>
                  <a:gd name="T83" fmla="*/ 6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 h="219">
                    <a:moveTo>
                      <a:pt x="312" y="68"/>
                    </a:moveTo>
                    <a:lnTo>
                      <a:pt x="322" y="76"/>
                    </a:lnTo>
                    <a:lnTo>
                      <a:pt x="332" y="81"/>
                    </a:lnTo>
                    <a:lnTo>
                      <a:pt x="340" y="88"/>
                    </a:lnTo>
                    <a:lnTo>
                      <a:pt x="343" y="100"/>
                    </a:lnTo>
                    <a:lnTo>
                      <a:pt x="326" y="114"/>
                    </a:lnTo>
                    <a:lnTo>
                      <a:pt x="309" y="130"/>
                    </a:lnTo>
                    <a:lnTo>
                      <a:pt x="291" y="145"/>
                    </a:lnTo>
                    <a:lnTo>
                      <a:pt x="273" y="161"/>
                    </a:lnTo>
                    <a:lnTo>
                      <a:pt x="255" y="177"/>
                    </a:lnTo>
                    <a:lnTo>
                      <a:pt x="236" y="191"/>
                    </a:lnTo>
                    <a:lnTo>
                      <a:pt x="218" y="205"/>
                    </a:lnTo>
                    <a:lnTo>
                      <a:pt x="199" y="219"/>
                    </a:lnTo>
                    <a:lnTo>
                      <a:pt x="185" y="215"/>
                    </a:lnTo>
                    <a:lnTo>
                      <a:pt x="165" y="204"/>
                    </a:lnTo>
                    <a:lnTo>
                      <a:pt x="144" y="194"/>
                    </a:lnTo>
                    <a:lnTo>
                      <a:pt x="123" y="182"/>
                    </a:lnTo>
                    <a:lnTo>
                      <a:pt x="101" y="172"/>
                    </a:lnTo>
                    <a:lnTo>
                      <a:pt x="80" y="162"/>
                    </a:lnTo>
                    <a:lnTo>
                      <a:pt x="59" y="152"/>
                    </a:lnTo>
                    <a:lnTo>
                      <a:pt x="36" y="142"/>
                    </a:lnTo>
                    <a:lnTo>
                      <a:pt x="15" y="134"/>
                    </a:lnTo>
                    <a:lnTo>
                      <a:pt x="7" y="127"/>
                    </a:lnTo>
                    <a:lnTo>
                      <a:pt x="3" y="118"/>
                    </a:lnTo>
                    <a:lnTo>
                      <a:pt x="0" y="110"/>
                    </a:lnTo>
                    <a:lnTo>
                      <a:pt x="3" y="100"/>
                    </a:lnTo>
                    <a:lnTo>
                      <a:pt x="32" y="84"/>
                    </a:lnTo>
                    <a:lnTo>
                      <a:pt x="56" y="71"/>
                    </a:lnTo>
                    <a:lnTo>
                      <a:pt x="79" y="59"/>
                    </a:lnTo>
                    <a:lnTo>
                      <a:pt x="98" y="47"/>
                    </a:lnTo>
                    <a:lnTo>
                      <a:pt x="118" y="36"/>
                    </a:lnTo>
                    <a:lnTo>
                      <a:pt x="137" y="26"/>
                    </a:lnTo>
                    <a:lnTo>
                      <a:pt x="157" y="13"/>
                    </a:lnTo>
                    <a:lnTo>
                      <a:pt x="177" y="0"/>
                    </a:lnTo>
                    <a:lnTo>
                      <a:pt x="195" y="6"/>
                    </a:lnTo>
                    <a:lnTo>
                      <a:pt x="212" y="13"/>
                    </a:lnTo>
                    <a:lnTo>
                      <a:pt x="229" y="22"/>
                    </a:lnTo>
                    <a:lnTo>
                      <a:pt x="246" y="30"/>
                    </a:lnTo>
                    <a:lnTo>
                      <a:pt x="262" y="40"/>
                    </a:lnTo>
                    <a:lnTo>
                      <a:pt x="279" y="50"/>
                    </a:lnTo>
                    <a:lnTo>
                      <a:pt x="295" y="59"/>
                    </a:lnTo>
                    <a:lnTo>
                      <a:pt x="312"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63"/>
              <p:cNvSpPr>
                <a:spLocks/>
              </p:cNvSpPr>
              <p:nvPr/>
            </p:nvSpPr>
            <p:spPr bwMode="auto">
              <a:xfrm>
                <a:off x="706" y="3959"/>
                <a:ext cx="85" cy="39"/>
              </a:xfrm>
              <a:custGeom>
                <a:avLst/>
                <a:gdLst>
                  <a:gd name="T0" fmla="*/ 146 w 146"/>
                  <a:gd name="T1" fmla="*/ 15 h 70"/>
                  <a:gd name="T2" fmla="*/ 146 w 146"/>
                  <a:gd name="T3" fmla="*/ 19 h 70"/>
                  <a:gd name="T4" fmla="*/ 128 w 146"/>
                  <a:gd name="T5" fmla="*/ 25 h 70"/>
                  <a:gd name="T6" fmla="*/ 109 w 146"/>
                  <a:gd name="T7" fmla="*/ 29 h 70"/>
                  <a:gd name="T8" fmla="*/ 91 w 146"/>
                  <a:gd name="T9" fmla="*/ 35 h 70"/>
                  <a:gd name="T10" fmla="*/ 71 w 146"/>
                  <a:gd name="T11" fmla="*/ 42 h 70"/>
                  <a:gd name="T12" fmla="*/ 52 w 146"/>
                  <a:gd name="T13" fmla="*/ 47 h 70"/>
                  <a:gd name="T14" fmla="*/ 34 w 146"/>
                  <a:gd name="T15" fmla="*/ 55 h 70"/>
                  <a:gd name="T16" fmla="*/ 17 w 146"/>
                  <a:gd name="T17" fmla="*/ 63 h 70"/>
                  <a:gd name="T18" fmla="*/ 0 w 146"/>
                  <a:gd name="T19" fmla="*/ 70 h 70"/>
                  <a:gd name="T20" fmla="*/ 5 w 146"/>
                  <a:gd name="T21" fmla="*/ 57 h 70"/>
                  <a:gd name="T22" fmla="*/ 14 w 146"/>
                  <a:gd name="T23" fmla="*/ 46 h 70"/>
                  <a:gd name="T24" fmla="*/ 24 w 146"/>
                  <a:gd name="T25" fmla="*/ 37 h 70"/>
                  <a:gd name="T26" fmla="*/ 34 w 146"/>
                  <a:gd name="T27" fmla="*/ 30 h 70"/>
                  <a:gd name="T28" fmla="*/ 47 w 146"/>
                  <a:gd name="T29" fmla="*/ 26 h 70"/>
                  <a:gd name="T30" fmla="*/ 58 w 146"/>
                  <a:gd name="T31" fmla="*/ 22 h 70"/>
                  <a:gd name="T32" fmla="*/ 69 w 146"/>
                  <a:gd name="T33" fmla="*/ 18 h 70"/>
                  <a:gd name="T34" fmla="*/ 81 w 146"/>
                  <a:gd name="T35" fmla="*/ 13 h 70"/>
                  <a:gd name="T36" fmla="*/ 91 w 146"/>
                  <a:gd name="T37" fmla="*/ 9 h 70"/>
                  <a:gd name="T38" fmla="*/ 99 w 146"/>
                  <a:gd name="T39" fmla="*/ 8 h 70"/>
                  <a:gd name="T40" fmla="*/ 106 w 146"/>
                  <a:gd name="T41" fmla="*/ 6 h 70"/>
                  <a:gd name="T42" fmla="*/ 113 w 146"/>
                  <a:gd name="T43" fmla="*/ 5 h 70"/>
                  <a:gd name="T44" fmla="*/ 119 w 146"/>
                  <a:gd name="T45" fmla="*/ 3 h 70"/>
                  <a:gd name="T46" fmla="*/ 125 w 146"/>
                  <a:gd name="T47" fmla="*/ 3 h 70"/>
                  <a:gd name="T48" fmla="*/ 131 w 146"/>
                  <a:gd name="T49" fmla="*/ 2 h 70"/>
                  <a:gd name="T50" fmla="*/ 136 w 146"/>
                  <a:gd name="T51" fmla="*/ 0 h 70"/>
                  <a:gd name="T52" fmla="*/ 146 w 146"/>
                  <a:gd name="T53"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6" h="70">
                    <a:moveTo>
                      <a:pt x="146" y="15"/>
                    </a:moveTo>
                    <a:lnTo>
                      <a:pt x="146" y="19"/>
                    </a:lnTo>
                    <a:lnTo>
                      <a:pt x="128" y="25"/>
                    </a:lnTo>
                    <a:lnTo>
                      <a:pt x="109" y="29"/>
                    </a:lnTo>
                    <a:lnTo>
                      <a:pt x="91" y="35"/>
                    </a:lnTo>
                    <a:lnTo>
                      <a:pt x="71" y="42"/>
                    </a:lnTo>
                    <a:lnTo>
                      <a:pt x="52" y="47"/>
                    </a:lnTo>
                    <a:lnTo>
                      <a:pt x="34" y="55"/>
                    </a:lnTo>
                    <a:lnTo>
                      <a:pt x="17" y="63"/>
                    </a:lnTo>
                    <a:lnTo>
                      <a:pt x="0" y="70"/>
                    </a:lnTo>
                    <a:lnTo>
                      <a:pt x="5" y="57"/>
                    </a:lnTo>
                    <a:lnTo>
                      <a:pt x="14" y="46"/>
                    </a:lnTo>
                    <a:lnTo>
                      <a:pt x="24" y="37"/>
                    </a:lnTo>
                    <a:lnTo>
                      <a:pt x="34" y="30"/>
                    </a:lnTo>
                    <a:lnTo>
                      <a:pt x="47" y="26"/>
                    </a:lnTo>
                    <a:lnTo>
                      <a:pt x="58" y="22"/>
                    </a:lnTo>
                    <a:lnTo>
                      <a:pt x="69" y="18"/>
                    </a:lnTo>
                    <a:lnTo>
                      <a:pt x="81" y="13"/>
                    </a:lnTo>
                    <a:lnTo>
                      <a:pt x="91" y="9"/>
                    </a:lnTo>
                    <a:lnTo>
                      <a:pt x="99" y="8"/>
                    </a:lnTo>
                    <a:lnTo>
                      <a:pt x="106" y="6"/>
                    </a:lnTo>
                    <a:lnTo>
                      <a:pt x="113" y="5"/>
                    </a:lnTo>
                    <a:lnTo>
                      <a:pt x="119" y="3"/>
                    </a:lnTo>
                    <a:lnTo>
                      <a:pt x="125" y="3"/>
                    </a:lnTo>
                    <a:lnTo>
                      <a:pt x="131" y="2"/>
                    </a:lnTo>
                    <a:lnTo>
                      <a:pt x="136" y="0"/>
                    </a:lnTo>
                    <a:lnTo>
                      <a:pt x="146" y="15"/>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64"/>
              <p:cNvSpPr>
                <a:spLocks/>
              </p:cNvSpPr>
              <p:nvPr/>
            </p:nvSpPr>
            <p:spPr bwMode="auto">
              <a:xfrm>
                <a:off x="808" y="3969"/>
                <a:ext cx="169" cy="96"/>
              </a:xfrm>
              <a:custGeom>
                <a:avLst/>
                <a:gdLst>
                  <a:gd name="T0" fmla="*/ 287 w 287"/>
                  <a:gd name="T1" fmla="*/ 70 h 169"/>
                  <a:gd name="T2" fmla="*/ 172 w 287"/>
                  <a:gd name="T3" fmla="*/ 169 h 169"/>
                  <a:gd name="T4" fmla="*/ 155 w 287"/>
                  <a:gd name="T5" fmla="*/ 165 h 169"/>
                  <a:gd name="T6" fmla="*/ 132 w 287"/>
                  <a:gd name="T7" fmla="*/ 156 h 169"/>
                  <a:gd name="T8" fmla="*/ 106 w 287"/>
                  <a:gd name="T9" fmla="*/ 145 h 169"/>
                  <a:gd name="T10" fmla="*/ 79 w 287"/>
                  <a:gd name="T11" fmla="*/ 132 h 169"/>
                  <a:gd name="T12" fmla="*/ 54 w 287"/>
                  <a:gd name="T13" fmla="*/ 119 h 169"/>
                  <a:gd name="T14" fmla="*/ 31 w 287"/>
                  <a:gd name="T15" fmla="*/ 108 h 169"/>
                  <a:gd name="T16" fmla="*/ 11 w 287"/>
                  <a:gd name="T17" fmla="*/ 98 h 169"/>
                  <a:gd name="T18" fmla="*/ 0 w 287"/>
                  <a:gd name="T19" fmla="*/ 92 h 169"/>
                  <a:gd name="T20" fmla="*/ 17 w 287"/>
                  <a:gd name="T21" fmla="*/ 78 h 169"/>
                  <a:gd name="T22" fmla="*/ 35 w 287"/>
                  <a:gd name="T23" fmla="*/ 65 h 169"/>
                  <a:gd name="T24" fmla="*/ 54 w 287"/>
                  <a:gd name="T25" fmla="*/ 54 h 169"/>
                  <a:gd name="T26" fmla="*/ 72 w 287"/>
                  <a:gd name="T27" fmla="*/ 41 h 169"/>
                  <a:gd name="T28" fmla="*/ 92 w 287"/>
                  <a:gd name="T29" fmla="*/ 31 h 169"/>
                  <a:gd name="T30" fmla="*/ 111 w 287"/>
                  <a:gd name="T31" fmla="*/ 20 h 169"/>
                  <a:gd name="T32" fmla="*/ 129 w 287"/>
                  <a:gd name="T33" fmla="*/ 10 h 169"/>
                  <a:gd name="T34" fmla="*/ 148 w 287"/>
                  <a:gd name="T35" fmla="*/ 0 h 169"/>
                  <a:gd name="T36" fmla="*/ 166 w 287"/>
                  <a:gd name="T37" fmla="*/ 6 h 169"/>
                  <a:gd name="T38" fmla="*/ 183 w 287"/>
                  <a:gd name="T39" fmla="*/ 13 h 169"/>
                  <a:gd name="T40" fmla="*/ 202 w 287"/>
                  <a:gd name="T41" fmla="*/ 21 h 169"/>
                  <a:gd name="T42" fmla="*/ 220 w 287"/>
                  <a:gd name="T43" fmla="*/ 28 h 169"/>
                  <a:gd name="T44" fmla="*/ 237 w 287"/>
                  <a:gd name="T45" fmla="*/ 38 h 169"/>
                  <a:gd name="T46" fmla="*/ 254 w 287"/>
                  <a:gd name="T47" fmla="*/ 48 h 169"/>
                  <a:gd name="T48" fmla="*/ 271 w 287"/>
                  <a:gd name="T49" fmla="*/ 58 h 169"/>
                  <a:gd name="T50" fmla="*/ 287 w 287"/>
                  <a:gd name="T51" fmla="*/ 7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7" h="169">
                    <a:moveTo>
                      <a:pt x="287" y="70"/>
                    </a:moveTo>
                    <a:lnTo>
                      <a:pt x="172" y="169"/>
                    </a:lnTo>
                    <a:lnTo>
                      <a:pt x="155" y="165"/>
                    </a:lnTo>
                    <a:lnTo>
                      <a:pt x="132" y="156"/>
                    </a:lnTo>
                    <a:lnTo>
                      <a:pt x="106" y="145"/>
                    </a:lnTo>
                    <a:lnTo>
                      <a:pt x="79" y="132"/>
                    </a:lnTo>
                    <a:lnTo>
                      <a:pt x="54" y="119"/>
                    </a:lnTo>
                    <a:lnTo>
                      <a:pt x="31" y="108"/>
                    </a:lnTo>
                    <a:lnTo>
                      <a:pt x="11" y="98"/>
                    </a:lnTo>
                    <a:lnTo>
                      <a:pt x="0" y="92"/>
                    </a:lnTo>
                    <a:lnTo>
                      <a:pt x="17" y="78"/>
                    </a:lnTo>
                    <a:lnTo>
                      <a:pt x="35" y="65"/>
                    </a:lnTo>
                    <a:lnTo>
                      <a:pt x="54" y="54"/>
                    </a:lnTo>
                    <a:lnTo>
                      <a:pt x="72" y="41"/>
                    </a:lnTo>
                    <a:lnTo>
                      <a:pt x="92" y="31"/>
                    </a:lnTo>
                    <a:lnTo>
                      <a:pt x="111" y="20"/>
                    </a:lnTo>
                    <a:lnTo>
                      <a:pt x="129" y="10"/>
                    </a:lnTo>
                    <a:lnTo>
                      <a:pt x="148" y="0"/>
                    </a:lnTo>
                    <a:lnTo>
                      <a:pt x="166" y="6"/>
                    </a:lnTo>
                    <a:lnTo>
                      <a:pt x="183" y="13"/>
                    </a:lnTo>
                    <a:lnTo>
                      <a:pt x="202" y="21"/>
                    </a:lnTo>
                    <a:lnTo>
                      <a:pt x="220" y="28"/>
                    </a:lnTo>
                    <a:lnTo>
                      <a:pt x="237" y="38"/>
                    </a:lnTo>
                    <a:lnTo>
                      <a:pt x="254" y="48"/>
                    </a:lnTo>
                    <a:lnTo>
                      <a:pt x="271" y="58"/>
                    </a:lnTo>
                    <a:lnTo>
                      <a:pt x="287" y="70"/>
                    </a:lnTo>
                    <a:close/>
                  </a:path>
                </a:pathLst>
              </a:custGeom>
              <a:solidFill>
                <a:srgbClr val="02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165"/>
              <p:cNvSpPr>
                <a:spLocks/>
              </p:cNvSpPr>
              <p:nvPr/>
            </p:nvSpPr>
            <p:spPr bwMode="auto">
              <a:xfrm>
                <a:off x="1315" y="3985"/>
                <a:ext cx="24" cy="35"/>
              </a:xfrm>
              <a:custGeom>
                <a:avLst/>
                <a:gdLst>
                  <a:gd name="T0" fmla="*/ 32 w 41"/>
                  <a:gd name="T1" fmla="*/ 26 h 62"/>
                  <a:gd name="T2" fmla="*/ 41 w 41"/>
                  <a:gd name="T3" fmla="*/ 62 h 62"/>
                  <a:gd name="T4" fmla="*/ 34 w 41"/>
                  <a:gd name="T5" fmla="*/ 56 h 62"/>
                  <a:gd name="T6" fmla="*/ 25 w 41"/>
                  <a:gd name="T7" fmla="*/ 50 h 62"/>
                  <a:gd name="T8" fmla="*/ 18 w 41"/>
                  <a:gd name="T9" fmla="*/ 43 h 62"/>
                  <a:gd name="T10" fmla="*/ 12 w 41"/>
                  <a:gd name="T11" fmla="*/ 36 h 62"/>
                  <a:gd name="T12" fmla="*/ 7 w 41"/>
                  <a:gd name="T13" fmla="*/ 29 h 62"/>
                  <a:gd name="T14" fmla="*/ 3 w 41"/>
                  <a:gd name="T15" fmla="*/ 20 h 62"/>
                  <a:gd name="T16" fmla="*/ 0 w 41"/>
                  <a:gd name="T17" fmla="*/ 10 h 62"/>
                  <a:gd name="T18" fmla="*/ 0 w 41"/>
                  <a:gd name="T19" fmla="*/ 0 h 62"/>
                  <a:gd name="T20" fmla="*/ 8 w 41"/>
                  <a:gd name="T21" fmla="*/ 6 h 62"/>
                  <a:gd name="T22" fmla="*/ 17 w 41"/>
                  <a:gd name="T23" fmla="*/ 12 h 62"/>
                  <a:gd name="T24" fmla="*/ 24 w 41"/>
                  <a:gd name="T25" fmla="*/ 19 h 62"/>
                  <a:gd name="T26" fmla="*/ 32 w 41"/>
                  <a:gd name="T2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2">
                    <a:moveTo>
                      <a:pt x="32" y="26"/>
                    </a:moveTo>
                    <a:lnTo>
                      <a:pt x="41" y="62"/>
                    </a:lnTo>
                    <a:lnTo>
                      <a:pt x="34" y="56"/>
                    </a:lnTo>
                    <a:lnTo>
                      <a:pt x="25" y="50"/>
                    </a:lnTo>
                    <a:lnTo>
                      <a:pt x="18" y="43"/>
                    </a:lnTo>
                    <a:lnTo>
                      <a:pt x="12" y="36"/>
                    </a:lnTo>
                    <a:lnTo>
                      <a:pt x="7" y="29"/>
                    </a:lnTo>
                    <a:lnTo>
                      <a:pt x="3" y="20"/>
                    </a:lnTo>
                    <a:lnTo>
                      <a:pt x="0" y="10"/>
                    </a:lnTo>
                    <a:lnTo>
                      <a:pt x="0" y="0"/>
                    </a:lnTo>
                    <a:lnTo>
                      <a:pt x="8" y="6"/>
                    </a:lnTo>
                    <a:lnTo>
                      <a:pt x="17" y="12"/>
                    </a:lnTo>
                    <a:lnTo>
                      <a:pt x="24" y="19"/>
                    </a:lnTo>
                    <a:lnTo>
                      <a:pt x="32" y="26"/>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166"/>
              <p:cNvSpPr>
                <a:spLocks/>
              </p:cNvSpPr>
              <p:nvPr/>
            </p:nvSpPr>
            <p:spPr bwMode="auto">
              <a:xfrm>
                <a:off x="1402" y="4025"/>
                <a:ext cx="158" cy="30"/>
              </a:xfrm>
              <a:custGeom>
                <a:avLst/>
                <a:gdLst>
                  <a:gd name="T0" fmla="*/ 268 w 268"/>
                  <a:gd name="T1" fmla="*/ 31 h 53"/>
                  <a:gd name="T2" fmla="*/ 263 w 268"/>
                  <a:gd name="T3" fmla="*/ 37 h 53"/>
                  <a:gd name="T4" fmla="*/ 258 w 268"/>
                  <a:gd name="T5" fmla="*/ 43 h 53"/>
                  <a:gd name="T6" fmla="*/ 249 w 268"/>
                  <a:gd name="T7" fmla="*/ 47 h 53"/>
                  <a:gd name="T8" fmla="*/ 238 w 268"/>
                  <a:gd name="T9" fmla="*/ 50 h 53"/>
                  <a:gd name="T10" fmla="*/ 223 w 268"/>
                  <a:gd name="T11" fmla="*/ 51 h 53"/>
                  <a:gd name="T12" fmla="*/ 202 w 268"/>
                  <a:gd name="T13" fmla="*/ 53 h 53"/>
                  <a:gd name="T14" fmla="*/ 175 w 268"/>
                  <a:gd name="T15" fmla="*/ 53 h 53"/>
                  <a:gd name="T16" fmla="*/ 139 w 268"/>
                  <a:gd name="T17" fmla="*/ 51 h 53"/>
                  <a:gd name="T18" fmla="*/ 122 w 268"/>
                  <a:gd name="T19" fmla="*/ 49 h 53"/>
                  <a:gd name="T20" fmla="*/ 105 w 268"/>
                  <a:gd name="T21" fmla="*/ 46 h 53"/>
                  <a:gd name="T22" fmla="*/ 88 w 268"/>
                  <a:gd name="T23" fmla="*/ 43 h 53"/>
                  <a:gd name="T24" fmla="*/ 71 w 268"/>
                  <a:gd name="T25" fmla="*/ 40 h 53"/>
                  <a:gd name="T26" fmla="*/ 54 w 268"/>
                  <a:gd name="T27" fmla="*/ 37 h 53"/>
                  <a:gd name="T28" fmla="*/ 37 w 268"/>
                  <a:gd name="T29" fmla="*/ 33 h 53"/>
                  <a:gd name="T30" fmla="*/ 21 w 268"/>
                  <a:gd name="T31" fmla="*/ 30 h 53"/>
                  <a:gd name="T32" fmla="*/ 4 w 268"/>
                  <a:gd name="T33" fmla="*/ 26 h 53"/>
                  <a:gd name="T34" fmla="*/ 0 w 268"/>
                  <a:gd name="T35" fmla="*/ 0 h 53"/>
                  <a:gd name="T36" fmla="*/ 17 w 268"/>
                  <a:gd name="T37" fmla="*/ 6 h 53"/>
                  <a:gd name="T38" fmla="*/ 33 w 268"/>
                  <a:gd name="T39" fmla="*/ 12 h 53"/>
                  <a:gd name="T40" fmla="*/ 50 w 268"/>
                  <a:gd name="T41" fmla="*/ 16 h 53"/>
                  <a:gd name="T42" fmla="*/ 67 w 268"/>
                  <a:gd name="T43" fmla="*/ 20 h 53"/>
                  <a:gd name="T44" fmla="*/ 83 w 268"/>
                  <a:gd name="T45" fmla="*/ 23 h 53"/>
                  <a:gd name="T46" fmla="*/ 100 w 268"/>
                  <a:gd name="T47" fmla="*/ 27 h 53"/>
                  <a:gd name="T48" fmla="*/ 117 w 268"/>
                  <a:gd name="T49" fmla="*/ 30 h 53"/>
                  <a:gd name="T50" fmla="*/ 134 w 268"/>
                  <a:gd name="T51" fmla="*/ 31 h 53"/>
                  <a:gd name="T52" fmla="*/ 149 w 268"/>
                  <a:gd name="T53" fmla="*/ 33 h 53"/>
                  <a:gd name="T54" fmla="*/ 167 w 268"/>
                  <a:gd name="T55" fmla="*/ 34 h 53"/>
                  <a:gd name="T56" fmla="*/ 184 w 268"/>
                  <a:gd name="T57" fmla="*/ 36 h 53"/>
                  <a:gd name="T58" fmla="*/ 201 w 268"/>
                  <a:gd name="T59" fmla="*/ 36 h 53"/>
                  <a:gd name="T60" fmla="*/ 218 w 268"/>
                  <a:gd name="T61" fmla="*/ 36 h 53"/>
                  <a:gd name="T62" fmla="*/ 233 w 268"/>
                  <a:gd name="T63" fmla="*/ 34 h 53"/>
                  <a:gd name="T64" fmla="*/ 250 w 268"/>
                  <a:gd name="T65" fmla="*/ 33 h 53"/>
                  <a:gd name="T66" fmla="*/ 268 w 268"/>
                  <a:gd name="T67"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8" h="53">
                    <a:moveTo>
                      <a:pt x="268" y="31"/>
                    </a:moveTo>
                    <a:lnTo>
                      <a:pt x="263" y="37"/>
                    </a:lnTo>
                    <a:lnTo>
                      <a:pt x="258" y="43"/>
                    </a:lnTo>
                    <a:lnTo>
                      <a:pt x="249" y="47"/>
                    </a:lnTo>
                    <a:lnTo>
                      <a:pt x="238" y="50"/>
                    </a:lnTo>
                    <a:lnTo>
                      <a:pt x="223" y="51"/>
                    </a:lnTo>
                    <a:lnTo>
                      <a:pt x="202" y="53"/>
                    </a:lnTo>
                    <a:lnTo>
                      <a:pt x="175" y="53"/>
                    </a:lnTo>
                    <a:lnTo>
                      <a:pt x="139" y="51"/>
                    </a:lnTo>
                    <a:lnTo>
                      <a:pt x="122" y="49"/>
                    </a:lnTo>
                    <a:lnTo>
                      <a:pt x="105" y="46"/>
                    </a:lnTo>
                    <a:lnTo>
                      <a:pt x="88" y="43"/>
                    </a:lnTo>
                    <a:lnTo>
                      <a:pt x="71" y="40"/>
                    </a:lnTo>
                    <a:lnTo>
                      <a:pt x="54" y="37"/>
                    </a:lnTo>
                    <a:lnTo>
                      <a:pt x="37" y="33"/>
                    </a:lnTo>
                    <a:lnTo>
                      <a:pt x="21" y="30"/>
                    </a:lnTo>
                    <a:lnTo>
                      <a:pt x="4" y="26"/>
                    </a:lnTo>
                    <a:lnTo>
                      <a:pt x="0" y="0"/>
                    </a:lnTo>
                    <a:lnTo>
                      <a:pt x="17" y="6"/>
                    </a:lnTo>
                    <a:lnTo>
                      <a:pt x="33" y="12"/>
                    </a:lnTo>
                    <a:lnTo>
                      <a:pt x="50" y="16"/>
                    </a:lnTo>
                    <a:lnTo>
                      <a:pt x="67" y="20"/>
                    </a:lnTo>
                    <a:lnTo>
                      <a:pt x="83" y="23"/>
                    </a:lnTo>
                    <a:lnTo>
                      <a:pt x="100" y="27"/>
                    </a:lnTo>
                    <a:lnTo>
                      <a:pt x="117" y="30"/>
                    </a:lnTo>
                    <a:lnTo>
                      <a:pt x="134" y="31"/>
                    </a:lnTo>
                    <a:lnTo>
                      <a:pt x="149" y="33"/>
                    </a:lnTo>
                    <a:lnTo>
                      <a:pt x="167" y="34"/>
                    </a:lnTo>
                    <a:lnTo>
                      <a:pt x="184" y="36"/>
                    </a:lnTo>
                    <a:lnTo>
                      <a:pt x="201" y="36"/>
                    </a:lnTo>
                    <a:lnTo>
                      <a:pt x="218" y="36"/>
                    </a:lnTo>
                    <a:lnTo>
                      <a:pt x="233" y="34"/>
                    </a:lnTo>
                    <a:lnTo>
                      <a:pt x="250" y="33"/>
                    </a:lnTo>
                    <a:lnTo>
                      <a:pt x="268" y="31"/>
                    </a:lnTo>
                    <a:close/>
                  </a:path>
                </a:pathLst>
              </a:custGeom>
              <a:solidFill>
                <a:srgbClr val="00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Rectangle 167"/>
              <p:cNvSpPr>
                <a:spLocks noChangeArrowheads="1"/>
              </p:cNvSpPr>
              <p:nvPr/>
            </p:nvSpPr>
            <p:spPr bwMode="auto">
              <a:xfrm>
                <a:off x="1230" y="2880"/>
                <a:ext cx="864" cy="528"/>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Rectangle 168"/>
              <p:cNvSpPr>
                <a:spLocks noChangeArrowheads="1"/>
              </p:cNvSpPr>
              <p:nvPr/>
            </p:nvSpPr>
            <p:spPr bwMode="auto">
              <a:xfrm>
                <a:off x="1584" y="3321"/>
                <a:ext cx="336" cy="24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Rectangle 169"/>
              <p:cNvSpPr>
                <a:spLocks noChangeArrowheads="1"/>
              </p:cNvSpPr>
              <p:nvPr/>
            </p:nvSpPr>
            <p:spPr bwMode="auto">
              <a:xfrm>
                <a:off x="1278" y="3360"/>
                <a:ext cx="144" cy="96"/>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Freeform 171"/>
            <p:cNvSpPr>
              <a:spLocks/>
            </p:cNvSpPr>
            <p:nvPr/>
          </p:nvSpPr>
          <p:spPr bwMode="auto">
            <a:xfrm>
              <a:off x="1727" y="2901"/>
              <a:ext cx="506" cy="256"/>
            </a:xfrm>
            <a:custGeom>
              <a:avLst/>
              <a:gdLst>
                <a:gd name="T0" fmla="*/ 28 w 506"/>
                <a:gd name="T1" fmla="*/ 94 h 256"/>
                <a:gd name="T2" fmla="*/ 45 w 506"/>
                <a:gd name="T3" fmla="*/ 121 h 256"/>
                <a:gd name="T4" fmla="*/ 98 w 506"/>
                <a:gd name="T5" fmla="*/ 156 h 256"/>
                <a:gd name="T6" fmla="*/ 187 w 506"/>
                <a:gd name="T7" fmla="*/ 174 h 256"/>
                <a:gd name="T8" fmla="*/ 205 w 506"/>
                <a:gd name="T9" fmla="*/ 147 h 256"/>
                <a:gd name="T10" fmla="*/ 258 w 506"/>
                <a:gd name="T11" fmla="*/ 112 h 256"/>
                <a:gd name="T12" fmla="*/ 311 w 506"/>
                <a:gd name="T13" fmla="*/ 94 h 256"/>
                <a:gd name="T14" fmla="*/ 338 w 506"/>
                <a:gd name="T15" fmla="*/ 85 h 256"/>
                <a:gd name="T16" fmla="*/ 417 w 506"/>
                <a:gd name="T17" fmla="*/ 94 h 256"/>
                <a:gd name="T18" fmla="*/ 435 w 506"/>
                <a:gd name="T19" fmla="*/ 147 h 256"/>
                <a:gd name="T20" fmla="*/ 426 w 506"/>
                <a:gd name="T21" fmla="*/ 183 h 256"/>
                <a:gd name="T22" fmla="*/ 444 w 506"/>
                <a:gd name="T23" fmla="*/ 254 h 256"/>
                <a:gd name="T24" fmla="*/ 488 w 506"/>
                <a:gd name="T25" fmla="*/ 245 h 256"/>
                <a:gd name="T26" fmla="*/ 506 w 506"/>
                <a:gd name="T27" fmla="*/ 192 h 256"/>
                <a:gd name="T28" fmla="*/ 471 w 506"/>
                <a:gd name="T29" fmla="*/ 41 h 256"/>
                <a:gd name="T30" fmla="*/ 347 w 506"/>
                <a:gd name="T31" fmla="*/ 23 h 256"/>
                <a:gd name="T32" fmla="*/ 276 w 506"/>
                <a:gd name="T33" fmla="*/ 14 h 256"/>
                <a:gd name="T34" fmla="*/ 196 w 506"/>
                <a:gd name="T35" fmla="*/ 6 h 256"/>
                <a:gd name="T36" fmla="*/ 90 w 506"/>
                <a:gd name="T37" fmla="*/ 23 h 256"/>
                <a:gd name="T38" fmla="*/ 63 w 506"/>
                <a:gd name="T39" fmla="*/ 76 h 256"/>
                <a:gd name="T40" fmla="*/ 28 w 506"/>
                <a:gd name="T41"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6" h="256">
                  <a:moveTo>
                    <a:pt x="28" y="94"/>
                  </a:moveTo>
                  <a:cubicBezTo>
                    <a:pt x="34" y="103"/>
                    <a:pt x="37" y="114"/>
                    <a:pt x="45" y="121"/>
                  </a:cubicBezTo>
                  <a:cubicBezTo>
                    <a:pt x="61" y="135"/>
                    <a:pt x="98" y="156"/>
                    <a:pt x="98" y="156"/>
                  </a:cubicBezTo>
                  <a:cubicBezTo>
                    <a:pt x="124" y="195"/>
                    <a:pt x="117" y="202"/>
                    <a:pt x="187" y="174"/>
                  </a:cubicBezTo>
                  <a:cubicBezTo>
                    <a:pt x="197" y="170"/>
                    <a:pt x="197" y="154"/>
                    <a:pt x="205" y="147"/>
                  </a:cubicBezTo>
                  <a:cubicBezTo>
                    <a:pt x="221" y="133"/>
                    <a:pt x="240" y="124"/>
                    <a:pt x="258" y="112"/>
                  </a:cubicBezTo>
                  <a:cubicBezTo>
                    <a:pt x="274" y="102"/>
                    <a:pt x="293" y="100"/>
                    <a:pt x="311" y="94"/>
                  </a:cubicBezTo>
                  <a:cubicBezTo>
                    <a:pt x="320" y="91"/>
                    <a:pt x="338" y="85"/>
                    <a:pt x="338" y="85"/>
                  </a:cubicBezTo>
                  <a:cubicBezTo>
                    <a:pt x="364" y="88"/>
                    <a:pt x="395" y="80"/>
                    <a:pt x="417" y="94"/>
                  </a:cubicBezTo>
                  <a:cubicBezTo>
                    <a:pt x="433" y="104"/>
                    <a:pt x="435" y="147"/>
                    <a:pt x="435" y="147"/>
                  </a:cubicBezTo>
                  <a:cubicBezTo>
                    <a:pt x="432" y="159"/>
                    <a:pt x="425" y="171"/>
                    <a:pt x="426" y="183"/>
                  </a:cubicBezTo>
                  <a:cubicBezTo>
                    <a:pt x="428" y="207"/>
                    <a:pt x="444" y="254"/>
                    <a:pt x="444" y="254"/>
                  </a:cubicBezTo>
                  <a:cubicBezTo>
                    <a:pt x="459" y="251"/>
                    <a:pt x="477" y="256"/>
                    <a:pt x="488" y="245"/>
                  </a:cubicBezTo>
                  <a:cubicBezTo>
                    <a:pt x="501" y="232"/>
                    <a:pt x="506" y="192"/>
                    <a:pt x="506" y="192"/>
                  </a:cubicBezTo>
                  <a:cubicBezTo>
                    <a:pt x="501" y="168"/>
                    <a:pt x="485" y="55"/>
                    <a:pt x="471" y="41"/>
                  </a:cubicBezTo>
                  <a:cubicBezTo>
                    <a:pt x="441" y="11"/>
                    <a:pt x="389" y="27"/>
                    <a:pt x="347" y="23"/>
                  </a:cubicBezTo>
                  <a:cubicBezTo>
                    <a:pt x="323" y="20"/>
                    <a:pt x="300" y="17"/>
                    <a:pt x="276" y="14"/>
                  </a:cubicBezTo>
                  <a:cubicBezTo>
                    <a:pt x="249" y="11"/>
                    <a:pt x="223" y="9"/>
                    <a:pt x="196" y="6"/>
                  </a:cubicBezTo>
                  <a:cubicBezTo>
                    <a:pt x="160" y="10"/>
                    <a:pt x="118" y="0"/>
                    <a:pt x="90" y="23"/>
                  </a:cubicBezTo>
                  <a:cubicBezTo>
                    <a:pt x="0" y="97"/>
                    <a:pt x="132" y="7"/>
                    <a:pt x="63" y="76"/>
                  </a:cubicBezTo>
                  <a:cubicBezTo>
                    <a:pt x="54" y="85"/>
                    <a:pt x="40" y="88"/>
                    <a:pt x="28" y="94"/>
                  </a:cubicBezTo>
                  <a:close/>
                </a:path>
              </a:pathLst>
            </a:custGeom>
            <a:solidFill>
              <a:srgbClr val="CC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2394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27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27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27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27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27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2" grpId="0" animBg="1"/>
      <p:bldP spid="20277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86" name="Object 10"/>
          <p:cNvGraphicFramePr>
            <a:graphicFrameLocks noChangeAspect="1"/>
          </p:cNvGraphicFramePr>
          <p:nvPr/>
        </p:nvGraphicFramePr>
        <p:xfrm>
          <a:off x="2517193" y="776655"/>
          <a:ext cx="2740607" cy="1961415"/>
        </p:xfrm>
        <a:graphic>
          <a:graphicData uri="http://schemas.openxmlformats.org/presentationml/2006/ole">
            <mc:AlternateContent xmlns:mc="http://schemas.openxmlformats.org/markup-compatibility/2006">
              <mc:Choice xmlns:v="urn:schemas-microsoft-com:vml" Requires="v">
                <p:oleObj name="Equation" r:id="rId2" imgW="1295280" imgH="927000" progId="Equation.DSMT4">
                  <p:embed/>
                </p:oleObj>
              </mc:Choice>
              <mc:Fallback>
                <p:oleObj name="Equation" r:id="rId2" imgW="1295280" imgH="927000" progId="Equation.DSMT4">
                  <p:embed/>
                  <p:pic>
                    <p:nvPicPr>
                      <p:cNvPr id="203786" name="Object 10"/>
                      <p:cNvPicPr>
                        <a:picLocks noChangeAspect="1" noChangeArrowheads="1"/>
                      </p:cNvPicPr>
                      <p:nvPr/>
                    </p:nvPicPr>
                    <p:blipFill>
                      <a:blip r:embed="rId3"/>
                      <a:srcRect/>
                      <a:stretch>
                        <a:fillRect/>
                      </a:stretch>
                    </p:blipFill>
                    <p:spPr bwMode="auto">
                      <a:xfrm>
                        <a:off x="2517193" y="776655"/>
                        <a:ext cx="2740607" cy="1961415"/>
                      </a:xfrm>
                      <a:prstGeom prst="rect">
                        <a:avLst/>
                      </a:prstGeom>
                      <a:noFill/>
                      <a:ln>
                        <a:noFill/>
                      </a:ln>
                      <a:effectLst/>
                    </p:spPr>
                  </p:pic>
                </p:oleObj>
              </mc:Fallback>
            </mc:AlternateContent>
          </a:graphicData>
        </a:graphic>
      </p:graphicFrame>
      <p:sp>
        <p:nvSpPr>
          <p:cNvPr id="203782" name="Line 6"/>
          <p:cNvSpPr>
            <a:spLocks noChangeShapeType="1"/>
          </p:cNvSpPr>
          <p:nvPr/>
        </p:nvSpPr>
        <p:spPr bwMode="auto">
          <a:xfrm flipH="1">
            <a:off x="3644465" y="862746"/>
            <a:ext cx="10729" cy="1881072"/>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783" name="Line 7"/>
          <p:cNvSpPr>
            <a:spLocks noChangeShapeType="1"/>
          </p:cNvSpPr>
          <p:nvPr/>
        </p:nvSpPr>
        <p:spPr bwMode="auto">
          <a:xfrm flipH="1">
            <a:off x="4119613" y="862746"/>
            <a:ext cx="4712" cy="1875324"/>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784" name="Line 8"/>
          <p:cNvSpPr>
            <a:spLocks noChangeShapeType="1"/>
          </p:cNvSpPr>
          <p:nvPr/>
        </p:nvSpPr>
        <p:spPr bwMode="auto">
          <a:xfrm flipH="1">
            <a:off x="4588743" y="862746"/>
            <a:ext cx="0" cy="1866168"/>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3785" name="Object 9"/>
          <p:cNvGraphicFramePr>
            <a:graphicFrameLocks noChangeAspect="1"/>
          </p:cNvGraphicFramePr>
          <p:nvPr/>
        </p:nvGraphicFramePr>
        <p:xfrm>
          <a:off x="5249144" y="1508126"/>
          <a:ext cx="2459204" cy="527845"/>
        </p:xfrm>
        <a:graphic>
          <a:graphicData uri="http://schemas.openxmlformats.org/presentationml/2006/ole">
            <mc:AlternateContent xmlns:mc="http://schemas.openxmlformats.org/markup-compatibility/2006">
              <mc:Choice xmlns:v="urn:schemas-microsoft-com:vml" Requires="v">
                <p:oleObj name="Equation" r:id="rId4" imgW="1396800" imgH="253800" progId="Equation.DSMT4">
                  <p:embed/>
                </p:oleObj>
              </mc:Choice>
              <mc:Fallback>
                <p:oleObj name="Equation" r:id="rId4" imgW="1396800" imgH="253800" progId="Equation.DSMT4">
                  <p:embed/>
                  <p:pic>
                    <p:nvPicPr>
                      <p:cNvPr id="203785" name="Object 9"/>
                      <p:cNvPicPr>
                        <a:picLocks noChangeAspect="1" noChangeArrowheads="1"/>
                      </p:cNvPicPr>
                      <p:nvPr/>
                    </p:nvPicPr>
                    <p:blipFill>
                      <a:blip r:embed="rId5"/>
                      <a:srcRect/>
                      <a:stretch>
                        <a:fillRect/>
                      </a:stretch>
                    </p:blipFill>
                    <p:spPr bwMode="auto">
                      <a:xfrm>
                        <a:off x="5249144" y="1508126"/>
                        <a:ext cx="2459204" cy="527845"/>
                      </a:xfrm>
                      <a:prstGeom prst="rect">
                        <a:avLst/>
                      </a:prstGeom>
                      <a:noFill/>
                      <a:ln>
                        <a:noFill/>
                      </a:ln>
                      <a:effectLst/>
                    </p:spPr>
                  </p:pic>
                </p:oleObj>
              </mc:Fallback>
            </mc:AlternateContent>
          </a:graphicData>
        </a:graphic>
      </p:graphicFrame>
      <p:graphicFrame>
        <p:nvGraphicFramePr>
          <p:cNvPr id="203792" name="Object 16"/>
          <p:cNvGraphicFramePr>
            <a:graphicFrameLocks noChangeAspect="1"/>
          </p:cNvGraphicFramePr>
          <p:nvPr>
            <p:extLst>
              <p:ext uri="{D42A27DB-BD31-4B8C-83A1-F6EECF244321}">
                <p14:modId xmlns:p14="http://schemas.microsoft.com/office/powerpoint/2010/main" val="1189627004"/>
              </p:ext>
            </p:extLst>
          </p:nvPr>
        </p:nvGraphicFramePr>
        <p:xfrm>
          <a:off x="7733905" y="1031883"/>
          <a:ext cx="1615572" cy="1660921"/>
        </p:xfrm>
        <a:graphic>
          <a:graphicData uri="http://schemas.openxmlformats.org/presentationml/2006/ole">
            <mc:AlternateContent xmlns:mc="http://schemas.openxmlformats.org/markup-compatibility/2006">
              <mc:Choice xmlns:v="urn:schemas-microsoft-com:vml" Requires="v">
                <p:oleObj name="Equation" r:id="rId6" imgW="901440" imgH="927000" progId="Equation.DSMT4">
                  <p:embed/>
                </p:oleObj>
              </mc:Choice>
              <mc:Fallback>
                <p:oleObj name="Equation" r:id="rId6" imgW="901440" imgH="927000" progId="Equation.DSMT4">
                  <p:embed/>
                  <p:pic>
                    <p:nvPicPr>
                      <p:cNvPr id="203792" name="Object 16"/>
                      <p:cNvPicPr>
                        <a:picLocks noChangeAspect="1" noChangeArrowheads="1"/>
                      </p:cNvPicPr>
                      <p:nvPr/>
                    </p:nvPicPr>
                    <p:blipFill>
                      <a:blip r:embed="rId7"/>
                      <a:srcRect/>
                      <a:stretch>
                        <a:fillRect/>
                      </a:stretch>
                    </p:blipFill>
                    <p:spPr bwMode="auto">
                      <a:xfrm>
                        <a:off x="7733905" y="1031883"/>
                        <a:ext cx="1615572" cy="1660921"/>
                      </a:xfrm>
                      <a:prstGeom prst="rect">
                        <a:avLst/>
                      </a:prstGeom>
                      <a:noFill/>
                      <a:ln>
                        <a:noFill/>
                      </a:ln>
                      <a:effectLst/>
                    </p:spPr>
                  </p:pic>
                </p:oleObj>
              </mc:Fallback>
            </mc:AlternateContent>
          </a:graphicData>
        </a:graphic>
      </p:graphicFrame>
      <p:graphicFrame>
        <p:nvGraphicFramePr>
          <p:cNvPr id="203793" name="Object 17"/>
          <p:cNvGraphicFramePr>
            <a:graphicFrameLocks noChangeAspect="1"/>
          </p:cNvGraphicFramePr>
          <p:nvPr>
            <p:extLst>
              <p:ext uri="{D42A27DB-BD31-4B8C-83A1-F6EECF244321}">
                <p14:modId xmlns:p14="http://schemas.microsoft.com/office/powerpoint/2010/main" val="1510241783"/>
              </p:ext>
            </p:extLst>
          </p:nvPr>
        </p:nvGraphicFramePr>
        <p:xfrm>
          <a:off x="8999774" y="2035971"/>
          <a:ext cx="1094054" cy="1660921"/>
        </p:xfrm>
        <a:graphic>
          <a:graphicData uri="http://schemas.openxmlformats.org/presentationml/2006/ole">
            <mc:AlternateContent xmlns:mc="http://schemas.openxmlformats.org/markup-compatibility/2006">
              <mc:Choice xmlns:v="urn:schemas-microsoft-com:vml" Requires="v">
                <p:oleObj name="Equation" r:id="rId8" imgW="609480" imgH="927000" progId="Equation.DSMT4">
                  <p:embed/>
                </p:oleObj>
              </mc:Choice>
              <mc:Fallback>
                <p:oleObj name="Equation" r:id="rId8" imgW="609480" imgH="927000" progId="Equation.DSMT4">
                  <p:embed/>
                  <p:pic>
                    <p:nvPicPr>
                      <p:cNvPr id="203793" name="Object 17"/>
                      <p:cNvPicPr>
                        <a:picLocks noChangeAspect="1" noChangeArrowheads="1"/>
                      </p:cNvPicPr>
                      <p:nvPr/>
                    </p:nvPicPr>
                    <p:blipFill>
                      <a:blip r:embed="rId9"/>
                      <a:srcRect/>
                      <a:stretch>
                        <a:fillRect/>
                      </a:stretch>
                    </p:blipFill>
                    <p:spPr bwMode="auto">
                      <a:xfrm>
                        <a:off x="8999774" y="2035971"/>
                        <a:ext cx="1094054" cy="1660921"/>
                      </a:xfrm>
                      <a:prstGeom prst="rect">
                        <a:avLst/>
                      </a:prstGeom>
                      <a:noFill/>
                      <a:ln>
                        <a:noFill/>
                      </a:ln>
                      <a:effectLst/>
                    </p:spPr>
                  </p:pic>
                </p:oleObj>
              </mc:Fallback>
            </mc:AlternateContent>
          </a:graphicData>
        </a:graphic>
      </p:graphicFrame>
      <p:graphicFrame>
        <p:nvGraphicFramePr>
          <p:cNvPr id="203794" name="Object 18"/>
          <p:cNvGraphicFramePr>
            <a:graphicFrameLocks noChangeAspect="1"/>
          </p:cNvGraphicFramePr>
          <p:nvPr>
            <p:extLst>
              <p:ext uri="{D42A27DB-BD31-4B8C-83A1-F6EECF244321}">
                <p14:modId xmlns:p14="http://schemas.microsoft.com/office/powerpoint/2010/main" val="3363157814"/>
              </p:ext>
            </p:extLst>
          </p:nvPr>
        </p:nvGraphicFramePr>
        <p:xfrm>
          <a:off x="9625863" y="1002530"/>
          <a:ext cx="1094054" cy="1660921"/>
        </p:xfrm>
        <a:graphic>
          <a:graphicData uri="http://schemas.openxmlformats.org/presentationml/2006/ole">
            <mc:AlternateContent xmlns:mc="http://schemas.openxmlformats.org/markup-compatibility/2006">
              <mc:Choice xmlns:v="urn:schemas-microsoft-com:vml" Requires="v">
                <p:oleObj name="Equation" r:id="rId10" imgW="609480" imgH="927000" progId="Equation.DSMT4">
                  <p:embed/>
                </p:oleObj>
              </mc:Choice>
              <mc:Fallback>
                <p:oleObj name="Equation" r:id="rId10" imgW="609480" imgH="927000" progId="Equation.DSMT4">
                  <p:embed/>
                  <p:pic>
                    <p:nvPicPr>
                      <p:cNvPr id="203794" name="Object 18"/>
                      <p:cNvPicPr>
                        <a:picLocks noChangeAspect="1" noChangeArrowheads="1"/>
                      </p:cNvPicPr>
                      <p:nvPr/>
                    </p:nvPicPr>
                    <p:blipFill>
                      <a:blip r:embed="rId11"/>
                      <a:srcRect/>
                      <a:stretch>
                        <a:fillRect/>
                      </a:stretch>
                    </p:blipFill>
                    <p:spPr bwMode="auto">
                      <a:xfrm>
                        <a:off x="9625863" y="1002530"/>
                        <a:ext cx="1094054" cy="1660921"/>
                      </a:xfrm>
                      <a:prstGeom prst="rect">
                        <a:avLst/>
                      </a:prstGeom>
                      <a:noFill/>
                      <a:ln>
                        <a:noFill/>
                      </a:ln>
                      <a:effectLst/>
                    </p:spPr>
                  </p:pic>
                </p:oleObj>
              </mc:Fallback>
            </mc:AlternateContent>
          </a:graphicData>
        </a:graphic>
      </p:graphicFrame>
      <p:graphicFrame>
        <p:nvGraphicFramePr>
          <p:cNvPr id="203795" name="Object 19"/>
          <p:cNvGraphicFramePr>
            <a:graphicFrameLocks noChangeAspect="1"/>
          </p:cNvGraphicFramePr>
          <p:nvPr>
            <p:extLst>
              <p:ext uri="{D42A27DB-BD31-4B8C-83A1-F6EECF244321}">
                <p14:modId xmlns:p14="http://schemas.microsoft.com/office/powerpoint/2010/main" val="3887050863"/>
              </p:ext>
            </p:extLst>
          </p:nvPr>
        </p:nvGraphicFramePr>
        <p:xfrm>
          <a:off x="10812716" y="1958519"/>
          <a:ext cx="1252777" cy="1660922"/>
        </p:xfrm>
        <a:graphic>
          <a:graphicData uri="http://schemas.openxmlformats.org/presentationml/2006/ole">
            <mc:AlternateContent xmlns:mc="http://schemas.openxmlformats.org/markup-compatibility/2006">
              <mc:Choice xmlns:v="urn:schemas-microsoft-com:vml" Requires="v">
                <p:oleObj name="Equation" r:id="rId12" imgW="698400" imgH="927000" progId="Equation.DSMT4">
                  <p:embed/>
                </p:oleObj>
              </mc:Choice>
              <mc:Fallback>
                <p:oleObj name="Equation" r:id="rId12" imgW="698400" imgH="927000" progId="Equation.DSMT4">
                  <p:embed/>
                  <p:pic>
                    <p:nvPicPr>
                      <p:cNvPr id="203795" name="Object 19"/>
                      <p:cNvPicPr>
                        <a:picLocks noChangeAspect="1" noChangeArrowheads="1"/>
                      </p:cNvPicPr>
                      <p:nvPr/>
                    </p:nvPicPr>
                    <p:blipFill>
                      <a:blip r:embed="rId13"/>
                      <a:srcRect/>
                      <a:stretch>
                        <a:fillRect/>
                      </a:stretch>
                    </p:blipFill>
                    <p:spPr bwMode="auto">
                      <a:xfrm>
                        <a:off x="10812716" y="1958519"/>
                        <a:ext cx="1252777" cy="1660922"/>
                      </a:xfrm>
                      <a:prstGeom prst="rect">
                        <a:avLst/>
                      </a:prstGeom>
                      <a:noFill/>
                      <a:ln>
                        <a:noFill/>
                      </a:ln>
                      <a:effectLst/>
                    </p:spPr>
                  </p:pic>
                </p:oleObj>
              </mc:Fallback>
            </mc:AlternateContent>
          </a:graphicData>
        </a:graphic>
      </p:graphicFrame>
      <p:sp>
        <p:nvSpPr>
          <p:cNvPr id="203797" name="Text Box 21"/>
          <p:cNvSpPr txBox="1">
            <a:spLocks noChangeArrowheads="1"/>
          </p:cNvSpPr>
          <p:nvPr/>
        </p:nvSpPr>
        <p:spPr bwMode="auto">
          <a:xfrm>
            <a:off x="5690152" y="2178786"/>
            <a:ext cx="1846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（按列分块）</a:t>
            </a:r>
          </a:p>
        </p:txBody>
      </p:sp>
      <p:graphicFrame>
        <p:nvGraphicFramePr>
          <p:cNvPr id="203802" name="Object 26"/>
          <p:cNvGraphicFramePr>
            <a:graphicFrameLocks noChangeAspect="1"/>
          </p:cNvGraphicFramePr>
          <p:nvPr/>
        </p:nvGraphicFramePr>
        <p:xfrm>
          <a:off x="5411930" y="3184586"/>
          <a:ext cx="871828" cy="1905547"/>
        </p:xfrm>
        <a:graphic>
          <a:graphicData uri="http://schemas.openxmlformats.org/presentationml/2006/ole">
            <mc:AlternateContent xmlns:mc="http://schemas.openxmlformats.org/markup-compatibility/2006">
              <mc:Choice xmlns:v="urn:schemas-microsoft-com:vml" Requires="v">
                <p:oleObj name="Equation" r:id="rId14" imgW="507960" imgH="939600" progId="Equation.DSMT4">
                  <p:embed/>
                </p:oleObj>
              </mc:Choice>
              <mc:Fallback>
                <p:oleObj name="Equation" r:id="rId14" imgW="507960" imgH="939600" progId="Equation.DSMT4">
                  <p:embed/>
                  <p:pic>
                    <p:nvPicPr>
                      <p:cNvPr id="203802" name="Object 26"/>
                      <p:cNvPicPr>
                        <a:picLocks noChangeAspect="1" noChangeArrowheads="1"/>
                      </p:cNvPicPr>
                      <p:nvPr/>
                    </p:nvPicPr>
                    <p:blipFill>
                      <a:blip r:embed="rId15"/>
                      <a:srcRect/>
                      <a:stretch>
                        <a:fillRect/>
                      </a:stretch>
                    </p:blipFill>
                    <p:spPr bwMode="auto">
                      <a:xfrm>
                        <a:off x="5411930" y="3184586"/>
                        <a:ext cx="871828" cy="1905547"/>
                      </a:xfrm>
                      <a:prstGeom prst="rect">
                        <a:avLst/>
                      </a:prstGeom>
                      <a:noFill/>
                      <a:ln>
                        <a:noFill/>
                      </a:ln>
                      <a:effectLst/>
                    </p:spPr>
                  </p:pic>
                </p:oleObj>
              </mc:Fallback>
            </mc:AlternateContent>
          </a:graphicData>
        </a:graphic>
      </p:graphicFrame>
      <p:graphicFrame>
        <p:nvGraphicFramePr>
          <p:cNvPr id="203803" name="Object 27"/>
          <p:cNvGraphicFramePr>
            <a:graphicFrameLocks noChangeAspect="1"/>
          </p:cNvGraphicFramePr>
          <p:nvPr/>
        </p:nvGraphicFramePr>
        <p:xfrm>
          <a:off x="2478141" y="3109215"/>
          <a:ext cx="2920530" cy="2090183"/>
        </p:xfrm>
        <a:graphic>
          <a:graphicData uri="http://schemas.openxmlformats.org/presentationml/2006/ole">
            <mc:AlternateContent xmlns:mc="http://schemas.openxmlformats.org/markup-compatibility/2006">
              <mc:Choice xmlns:v="urn:schemas-microsoft-com:vml" Requires="v">
                <p:oleObj name="Equation" r:id="rId16" imgW="1295280" imgH="927000" progId="Equation.DSMT4">
                  <p:embed/>
                </p:oleObj>
              </mc:Choice>
              <mc:Fallback>
                <p:oleObj name="Equation" r:id="rId16" imgW="1295280" imgH="927000" progId="Equation.DSMT4">
                  <p:embed/>
                  <p:pic>
                    <p:nvPicPr>
                      <p:cNvPr id="203803" name="Object 27"/>
                      <p:cNvPicPr>
                        <a:picLocks noChangeAspect="1" noChangeArrowheads="1"/>
                      </p:cNvPicPr>
                      <p:nvPr/>
                    </p:nvPicPr>
                    <p:blipFill>
                      <a:blip r:embed="rId17"/>
                      <a:srcRect/>
                      <a:stretch>
                        <a:fillRect/>
                      </a:stretch>
                    </p:blipFill>
                    <p:spPr bwMode="auto">
                      <a:xfrm>
                        <a:off x="2478141" y="3109215"/>
                        <a:ext cx="2920530" cy="2090183"/>
                      </a:xfrm>
                      <a:prstGeom prst="rect">
                        <a:avLst/>
                      </a:prstGeom>
                      <a:noFill/>
                      <a:ln>
                        <a:noFill/>
                      </a:ln>
                      <a:effectLst/>
                    </p:spPr>
                  </p:pic>
                </p:oleObj>
              </mc:Fallback>
            </mc:AlternateContent>
          </a:graphicData>
        </a:graphic>
      </p:graphicFrame>
      <p:graphicFrame>
        <p:nvGraphicFramePr>
          <p:cNvPr id="203804" name="Object 28"/>
          <p:cNvGraphicFramePr>
            <a:graphicFrameLocks noChangeAspect="1"/>
          </p:cNvGraphicFramePr>
          <p:nvPr/>
        </p:nvGraphicFramePr>
        <p:xfrm>
          <a:off x="8177873" y="3611547"/>
          <a:ext cx="3029323" cy="522781"/>
        </p:xfrm>
        <a:graphic>
          <a:graphicData uri="http://schemas.openxmlformats.org/presentationml/2006/ole">
            <mc:AlternateContent xmlns:mc="http://schemas.openxmlformats.org/markup-compatibility/2006">
              <mc:Choice xmlns:v="urn:schemas-microsoft-com:vml" Requires="v">
                <p:oleObj name="Equation" r:id="rId18" imgW="1511280" imgH="253800" progId="Equation.DSMT4">
                  <p:embed/>
                </p:oleObj>
              </mc:Choice>
              <mc:Fallback>
                <p:oleObj name="Equation" r:id="rId18" imgW="1511280" imgH="253800" progId="Equation.DSMT4">
                  <p:embed/>
                  <p:pic>
                    <p:nvPicPr>
                      <p:cNvPr id="203804" name="Object 28"/>
                      <p:cNvPicPr>
                        <a:picLocks noChangeAspect="1" noChangeArrowheads="1"/>
                      </p:cNvPicPr>
                      <p:nvPr/>
                    </p:nvPicPr>
                    <p:blipFill>
                      <a:blip r:embed="rId19"/>
                      <a:srcRect/>
                      <a:stretch>
                        <a:fillRect/>
                      </a:stretch>
                    </p:blipFill>
                    <p:spPr bwMode="auto">
                      <a:xfrm>
                        <a:off x="8177873" y="3611547"/>
                        <a:ext cx="3029323" cy="522781"/>
                      </a:xfrm>
                      <a:prstGeom prst="rect">
                        <a:avLst/>
                      </a:prstGeom>
                      <a:noFill/>
                      <a:ln>
                        <a:noFill/>
                      </a:ln>
                      <a:effectLst/>
                    </p:spPr>
                  </p:pic>
                </p:oleObj>
              </mc:Fallback>
            </mc:AlternateContent>
          </a:graphicData>
        </a:graphic>
      </p:graphicFrame>
      <p:graphicFrame>
        <p:nvGraphicFramePr>
          <p:cNvPr id="203805" name="Object 29"/>
          <p:cNvGraphicFramePr>
            <a:graphicFrameLocks noChangeAspect="1"/>
          </p:cNvGraphicFramePr>
          <p:nvPr>
            <p:extLst>
              <p:ext uri="{D42A27DB-BD31-4B8C-83A1-F6EECF244321}">
                <p14:modId xmlns:p14="http://schemas.microsoft.com/office/powerpoint/2010/main" val="4275634345"/>
              </p:ext>
            </p:extLst>
          </p:nvPr>
        </p:nvGraphicFramePr>
        <p:xfrm>
          <a:off x="8756474" y="4079230"/>
          <a:ext cx="2567895" cy="510000"/>
        </p:xfrm>
        <a:graphic>
          <a:graphicData uri="http://schemas.openxmlformats.org/presentationml/2006/ole">
            <mc:AlternateContent xmlns:mc="http://schemas.openxmlformats.org/markup-compatibility/2006">
              <mc:Choice xmlns:v="urn:schemas-microsoft-com:vml" Requires="v">
                <p:oleObj name="Equation" r:id="rId20" imgW="1307880" imgH="253800" progId="Equation.DSMT4">
                  <p:embed/>
                </p:oleObj>
              </mc:Choice>
              <mc:Fallback>
                <p:oleObj name="Equation" r:id="rId20" imgW="1307880" imgH="253800" progId="Equation.DSMT4">
                  <p:embed/>
                  <p:pic>
                    <p:nvPicPr>
                      <p:cNvPr id="203805" name="Object 29"/>
                      <p:cNvPicPr>
                        <a:picLocks noChangeAspect="1" noChangeArrowheads="1"/>
                      </p:cNvPicPr>
                      <p:nvPr/>
                    </p:nvPicPr>
                    <p:blipFill>
                      <a:blip r:embed="rId21"/>
                      <a:srcRect/>
                      <a:stretch>
                        <a:fillRect/>
                      </a:stretch>
                    </p:blipFill>
                    <p:spPr bwMode="auto">
                      <a:xfrm>
                        <a:off x="8756474" y="4079230"/>
                        <a:ext cx="2567895" cy="510000"/>
                      </a:xfrm>
                      <a:prstGeom prst="rect">
                        <a:avLst/>
                      </a:prstGeom>
                      <a:noFill/>
                      <a:ln>
                        <a:noFill/>
                      </a:ln>
                      <a:effectLst/>
                    </p:spPr>
                  </p:pic>
                </p:oleObj>
              </mc:Fallback>
            </mc:AlternateContent>
          </a:graphicData>
        </a:graphic>
      </p:graphicFrame>
      <p:graphicFrame>
        <p:nvGraphicFramePr>
          <p:cNvPr id="203806" name="Object 30"/>
          <p:cNvGraphicFramePr>
            <a:graphicFrameLocks noChangeAspect="1"/>
          </p:cNvGraphicFramePr>
          <p:nvPr>
            <p:extLst>
              <p:ext uri="{D42A27DB-BD31-4B8C-83A1-F6EECF244321}">
                <p14:modId xmlns:p14="http://schemas.microsoft.com/office/powerpoint/2010/main" val="633414225"/>
              </p:ext>
            </p:extLst>
          </p:nvPr>
        </p:nvGraphicFramePr>
        <p:xfrm>
          <a:off x="8757066" y="4517107"/>
          <a:ext cx="2253458" cy="481879"/>
        </p:xfrm>
        <a:graphic>
          <a:graphicData uri="http://schemas.openxmlformats.org/presentationml/2006/ole">
            <mc:AlternateContent xmlns:mc="http://schemas.openxmlformats.org/markup-compatibility/2006">
              <mc:Choice xmlns:v="urn:schemas-microsoft-com:vml" Requires="v">
                <p:oleObj name="Equation" r:id="rId22" imgW="1218960" imgH="253800" progId="Equation.DSMT4">
                  <p:embed/>
                </p:oleObj>
              </mc:Choice>
              <mc:Fallback>
                <p:oleObj name="Equation" r:id="rId22" imgW="1218960" imgH="253800" progId="Equation.DSMT4">
                  <p:embed/>
                  <p:pic>
                    <p:nvPicPr>
                      <p:cNvPr id="203806" name="Object 30"/>
                      <p:cNvPicPr>
                        <a:picLocks noChangeAspect="1" noChangeArrowheads="1"/>
                      </p:cNvPicPr>
                      <p:nvPr/>
                    </p:nvPicPr>
                    <p:blipFill>
                      <a:blip r:embed="rId23"/>
                      <a:srcRect/>
                      <a:stretch>
                        <a:fillRect/>
                      </a:stretch>
                    </p:blipFill>
                    <p:spPr bwMode="auto">
                      <a:xfrm>
                        <a:off x="8757066" y="4517107"/>
                        <a:ext cx="2253458" cy="481879"/>
                      </a:xfrm>
                      <a:prstGeom prst="rect">
                        <a:avLst/>
                      </a:prstGeom>
                      <a:noFill/>
                      <a:ln>
                        <a:noFill/>
                      </a:ln>
                      <a:effectLst/>
                    </p:spPr>
                  </p:pic>
                </p:oleObj>
              </mc:Fallback>
            </mc:AlternateContent>
          </a:graphicData>
        </a:graphic>
      </p:graphicFrame>
      <p:graphicFrame>
        <p:nvGraphicFramePr>
          <p:cNvPr id="203807" name="Object 31"/>
          <p:cNvGraphicFramePr>
            <a:graphicFrameLocks noChangeAspect="1"/>
          </p:cNvGraphicFramePr>
          <p:nvPr>
            <p:extLst>
              <p:ext uri="{D42A27DB-BD31-4B8C-83A1-F6EECF244321}">
                <p14:modId xmlns:p14="http://schemas.microsoft.com/office/powerpoint/2010/main" val="3261808257"/>
              </p:ext>
            </p:extLst>
          </p:nvPr>
        </p:nvGraphicFramePr>
        <p:xfrm>
          <a:off x="8777769" y="4951521"/>
          <a:ext cx="2277744" cy="486992"/>
        </p:xfrm>
        <a:graphic>
          <a:graphicData uri="http://schemas.openxmlformats.org/presentationml/2006/ole">
            <mc:AlternateContent xmlns:mc="http://schemas.openxmlformats.org/markup-compatibility/2006">
              <mc:Choice xmlns:v="urn:schemas-microsoft-com:vml" Requires="v">
                <p:oleObj name="Equation" r:id="rId24" imgW="1218960" imgH="253800" progId="Equation.DSMT4">
                  <p:embed/>
                </p:oleObj>
              </mc:Choice>
              <mc:Fallback>
                <p:oleObj name="Equation" r:id="rId24" imgW="1218960" imgH="253800" progId="Equation.DSMT4">
                  <p:embed/>
                  <p:pic>
                    <p:nvPicPr>
                      <p:cNvPr id="203807" name="Object 31"/>
                      <p:cNvPicPr>
                        <a:picLocks noChangeAspect="1" noChangeArrowheads="1"/>
                      </p:cNvPicPr>
                      <p:nvPr/>
                    </p:nvPicPr>
                    <p:blipFill>
                      <a:blip r:embed="rId25"/>
                      <a:srcRect/>
                      <a:stretch>
                        <a:fillRect/>
                      </a:stretch>
                    </p:blipFill>
                    <p:spPr bwMode="auto">
                      <a:xfrm>
                        <a:off x="8777769" y="4951521"/>
                        <a:ext cx="2277744" cy="486992"/>
                      </a:xfrm>
                      <a:prstGeom prst="rect">
                        <a:avLst/>
                      </a:prstGeom>
                      <a:noFill/>
                      <a:ln>
                        <a:noFill/>
                      </a:ln>
                      <a:effectLst/>
                    </p:spPr>
                  </p:pic>
                </p:oleObj>
              </mc:Fallback>
            </mc:AlternateContent>
          </a:graphicData>
        </a:graphic>
      </p:graphicFrame>
      <p:sp>
        <p:nvSpPr>
          <p:cNvPr id="203809" name="Text Box 33"/>
          <p:cNvSpPr txBox="1">
            <a:spLocks noChangeArrowheads="1"/>
          </p:cNvSpPr>
          <p:nvPr/>
        </p:nvSpPr>
        <p:spPr bwMode="auto">
          <a:xfrm>
            <a:off x="6478746" y="4289761"/>
            <a:ext cx="1942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000" dirty="0">
                <a:latin typeface="+mn-ea"/>
                <a:ea typeface="+mn-ea"/>
              </a:rPr>
              <a:t>（按行分块）</a:t>
            </a:r>
          </a:p>
        </p:txBody>
      </p:sp>
      <p:sp>
        <p:nvSpPr>
          <p:cNvPr id="203810" name="Line 34"/>
          <p:cNvSpPr>
            <a:spLocks noChangeShapeType="1"/>
          </p:cNvSpPr>
          <p:nvPr/>
        </p:nvSpPr>
        <p:spPr bwMode="auto">
          <a:xfrm>
            <a:off x="3200542" y="3537284"/>
            <a:ext cx="2126381" cy="0"/>
          </a:xfrm>
          <a:prstGeom prst="line">
            <a:avLst/>
          </a:prstGeom>
          <a:noFill/>
          <a:ln w="38100">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3811" name="Line 35"/>
          <p:cNvSpPr>
            <a:spLocks noChangeShapeType="1"/>
          </p:cNvSpPr>
          <p:nvPr/>
        </p:nvSpPr>
        <p:spPr bwMode="auto">
          <a:xfrm flipV="1">
            <a:off x="3200542" y="4059572"/>
            <a:ext cx="2126381" cy="11112"/>
          </a:xfrm>
          <a:prstGeom prst="line">
            <a:avLst/>
          </a:prstGeom>
          <a:noFill/>
          <a:ln w="38100">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3812" name="Line 36"/>
          <p:cNvSpPr>
            <a:spLocks noChangeShapeType="1"/>
          </p:cNvSpPr>
          <p:nvPr/>
        </p:nvSpPr>
        <p:spPr bwMode="auto">
          <a:xfrm flipV="1">
            <a:off x="3124342" y="4592971"/>
            <a:ext cx="2211388" cy="11113"/>
          </a:xfrm>
          <a:prstGeom prst="line">
            <a:avLst/>
          </a:prstGeom>
          <a:noFill/>
          <a:ln w="38100">
            <a:solidFill>
              <a:srgbClr val="DA3928"/>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组合 4"/>
          <p:cNvGrpSpPr/>
          <p:nvPr/>
        </p:nvGrpSpPr>
        <p:grpSpPr>
          <a:xfrm>
            <a:off x="1166113" y="5319377"/>
            <a:ext cx="7590953" cy="445473"/>
            <a:chOff x="1166113" y="5319377"/>
            <a:chExt cx="7590953" cy="445473"/>
          </a:xfrm>
        </p:grpSpPr>
        <p:sp>
          <p:nvSpPr>
            <p:cNvPr id="2" name="Rectangle 75"/>
            <p:cNvSpPr>
              <a:spLocks noChangeArrowheads="1"/>
            </p:cNvSpPr>
            <p:nvPr/>
          </p:nvSpPr>
          <p:spPr bwMode="auto">
            <a:xfrm>
              <a:off x="1166113" y="5319377"/>
              <a:ext cx="35317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说明：</a:t>
              </a:r>
              <a:r>
                <a:rPr kumimoji="0" lang="zh-CN" sz="2000" b="1" i="0" u="none" strike="noStrike" cap="none" normalizeH="0" baseline="0" dirty="0">
                  <a:ln>
                    <a:noFill/>
                  </a:ln>
                  <a:solidFill>
                    <a:schemeClr val="tx1"/>
                  </a:solidFill>
                  <a:effectLst/>
                  <a:latin typeface="+mn-ea"/>
                  <a:cs typeface="Times New Roman" panose="02020603050405020304" pitchFamily="18" charset="0"/>
                </a:rPr>
                <a:t>一个矩阵也可以看作</a:t>
              </a:r>
              <a:endParaRPr kumimoji="0" lang="zh-CN" sz="2000" b="1" i="0" u="none" strike="noStrike" cap="none" normalizeH="0" baseline="0" dirty="0">
                <a:ln>
                  <a:noFill/>
                </a:ln>
                <a:solidFill>
                  <a:schemeClr val="tx1"/>
                </a:solidFill>
                <a:effectLst/>
                <a:latin typeface="+mn-ea"/>
              </a:endParaRPr>
            </a:p>
          </p:txBody>
        </p:sp>
        <p:graphicFrame>
          <p:nvGraphicFramePr>
            <p:cNvPr id="3" name="对象 2"/>
            <p:cNvGraphicFramePr>
              <a:graphicFrameLocks noChangeAspect="1"/>
            </p:cNvGraphicFramePr>
            <p:nvPr/>
          </p:nvGraphicFramePr>
          <p:xfrm>
            <a:off x="4588743" y="5451729"/>
            <a:ext cx="545815" cy="267758"/>
          </p:xfrm>
          <a:graphic>
            <a:graphicData uri="http://schemas.openxmlformats.org/presentationml/2006/ole">
              <mc:AlternateContent xmlns:mc="http://schemas.openxmlformats.org/markup-compatibility/2006">
                <mc:Choice xmlns:v="urn:schemas-microsoft-com:vml" Requires="v">
                  <p:oleObj name="Equation" r:id="rId26" imgW="355446" imgH="139639" progId="Equation.DSMT4">
                    <p:embed/>
                  </p:oleObj>
                </mc:Choice>
                <mc:Fallback>
                  <p:oleObj name="Equation" r:id="rId26" imgW="355446" imgH="139639" progId="Equation.DSMT4">
                    <p:embed/>
                    <p:pic>
                      <p:nvPicPr>
                        <p:cNvPr id="3" name="对象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88743" y="5451729"/>
                          <a:ext cx="545815" cy="267758"/>
                        </a:xfrm>
                        <a:prstGeom prst="rect">
                          <a:avLst/>
                        </a:prstGeom>
                        <a:noFill/>
                      </p:spPr>
                    </p:pic>
                  </p:oleObj>
                </mc:Fallback>
              </mc:AlternateContent>
            </a:graphicData>
          </a:graphic>
        </p:graphicFrame>
        <p:sp>
          <p:nvSpPr>
            <p:cNvPr id="4" name="Rectangle 76"/>
            <p:cNvSpPr>
              <a:spLocks noChangeArrowheads="1"/>
            </p:cNvSpPr>
            <p:nvPr/>
          </p:nvSpPr>
          <p:spPr bwMode="auto">
            <a:xfrm>
              <a:off x="4840609" y="5364740"/>
              <a:ext cx="39164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个元素为</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阶子块的分块矩阵。</a:t>
              </a:r>
              <a:endParaRPr kumimoji="0" lang="zh-CN" altLang="en-US" sz="2000" b="1" i="0" u="none" strike="noStrike" cap="none" normalizeH="0" baseline="0" dirty="0">
                <a:ln>
                  <a:noFill/>
                </a:ln>
                <a:solidFill>
                  <a:schemeClr val="tx1"/>
                </a:solidFill>
                <a:effectLst/>
                <a:latin typeface="+mn-ea"/>
              </a:endParaRPr>
            </a:p>
          </p:txBody>
        </p:sp>
      </p:grpSp>
    </p:spTree>
    <p:extLst>
      <p:ext uri="{BB962C8B-B14F-4D97-AF65-F5344CB8AC3E}">
        <p14:creationId xmlns:p14="http://schemas.microsoft.com/office/powerpoint/2010/main" val="1614486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02" name="Object 2"/>
          <p:cNvGraphicFramePr>
            <a:graphicFrameLocks noChangeAspect="1"/>
          </p:cNvGraphicFramePr>
          <p:nvPr/>
        </p:nvGraphicFramePr>
        <p:xfrm>
          <a:off x="1651349" y="1547595"/>
          <a:ext cx="7473400" cy="444666"/>
        </p:xfrm>
        <a:graphic>
          <a:graphicData uri="http://schemas.openxmlformats.org/presentationml/2006/ole">
            <mc:AlternateContent xmlns:mc="http://schemas.openxmlformats.org/markup-compatibility/2006">
              <mc:Choice xmlns:v="urn:schemas-microsoft-com:vml" Requires="v">
                <p:oleObj name="Equation" r:id="rId2" imgW="3987720" imgH="253800" progId="Equation.DSMT4">
                  <p:embed/>
                </p:oleObj>
              </mc:Choice>
              <mc:Fallback>
                <p:oleObj name="Equation" r:id="rId2" imgW="3987720" imgH="253800" progId="Equation.DSMT4">
                  <p:embed/>
                  <p:pic>
                    <p:nvPicPr>
                      <p:cNvPr id="204802" name="Object 2"/>
                      <p:cNvPicPr>
                        <a:picLocks noChangeAspect="1" noChangeArrowheads="1"/>
                      </p:cNvPicPr>
                      <p:nvPr/>
                    </p:nvPicPr>
                    <p:blipFill>
                      <a:blip r:embed="rId3"/>
                      <a:srcRect/>
                      <a:stretch>
                        <a:fillRect/>
                      </a:stretch>
                    </p:blipFill>
                    <p:spPr bwMode="auto">
                      <a:xfrm>
                        <a:off x="1651349" y="1547595"/>
                        <a:ext cx="7473400" cy="444666"/>
                      </a:xfrm>
                      <a:prstGeom prst="rect">
                        <a:avLst/>
                      </a:prstGeom>
                      <a:noFill/>
                      <a:ln>
                        <a:noFill/>
                      </a:ln>
                      <a:effectLst/>
                    </p:spPr>
                  </p:pic>
                </p:oleObj>
              </mc:Fallback>
            </mc:AlternateContent>
          </a:graphicData>
        </a:graphic>
      </p:graphicFrame>
      <p:graphicFrame>
        <p:nvGraphicFramePr>
          <p:cNvPr id="204803" name="Object 3"/>
          <p:cNvGraphicFramePr>
            <a:graphicFrameLocks noChangeAspect="1"/>
          </p:cNvGraphicFramePr>
          <p:nvPr>
            <p:extLst>
              <p:ext uri="{D42A27DB-BD31-4B8C-83A1-F6EECF244321}">
                <p14:modId xmlns:p14="http://schemas.microsoft.com/office/powerpoint/2010/main" val="1081773020"/>
              </p:ext>
            </p:extLst>
          </p:nvPr>
        </p:nvGraphicFramePr>
        <p:xfrm>
          <a:off x="1736725" y="3760788"/>
          <a:ext cx="8796338" cy="428625"/>
        </p:xfrm>
        <a:graphic>
          <a:graphicData uri="http://schemas.openxmlformats.org/presentationml/2006/ole">
            <mc:AlternateContent xmlns:mc="http://schemas.openxmlformats.org/markup-compatibility/2006">
              <mc:Choice xmlns:v="urn:schemas-microsoft-com:vml" Requires="v">
                <p:oleObj name="Equation" r:id="rId4" imgW="4279680" imgH="241200" progId="Equation.DSMT4">
                  <p:embed/>
                </p:oleObj>
              </mc:Choice>
              <mc:Fallback>
                <p:oleObj name="Equation" r:id="rId4" imgW="4279680" imgH="241200" progId="Equation.DSMT4">
                  <p:embed/>
                  <p:pic>
                    <p:nvPicPr>
                      <p:cNvPr id="204803" name="Object 3"/>
                      <p:cNvPicPr>
                        <a:picLocks noChangeAspect="1" noChangeArrowheads="1"/>
                      </p:cNvPicPr>
                      <p:nvPr/>
                    </p:nvPicPr>
                    <p:blipFill>
                      <a:blip r:embed="rId5"/>
                      <a:srcRect/>
                      <a:stretch>
                        <a:fillRect/>
                      </a:stretch>
                    </p:blipFill>
                    <p:spPr bwMode="auto">
                      <a:xfrm>
                        <a:off x="1736725" y="3760788"/>
                        <a:ext cx="8796338" cy="428625"/>
                      </a:xfrm>
                      <a:prstGeom prst="rect">
                        <a:avLst/>
                      </a:prstGeom>
                      <a:noFill/>
                      <a:ln>
                        <a:noFill/>
                      </a:ln>
                      <a:effectLst/>
                    </p:spPr>
                  </p:pic>
                </p:oleObj>
              </mc:Fallback>
            </mc:AlternateContent>
          </a:graphicData>
        </a:graphic>
      </p:graphicFrame>
      <p:graphicFrame>
        <p:nvGraphicFramePr>
          <p:cNvPr id="204804" name="Object 4"/>
          <p:cNvGraphicFramePr>
            <a:graphicFrameLocks noChangeAspect="1"/>
          </p:cNvGraphicFramePr>
          <p:nvPr/>
        </p:nvGraphicFramePr>
        <p:xfrm>
          <a:off x="2245093" y="4320942"/>
          <a:ext cx="5943600" cy="1508125"/>
        </p:xfrm>
        <a:graphic>
          <a:graphicData uri="http://schemas.openxmlformats.org/presentationml/2006/ole">
            <mc:AlternateContent xmlns:mc="http://schemas.openxmlformats.org/markup-compatibility/2006">
              <mc:Choice xmlns:v="urn:schemas-microsoft-com:vml" Requires="v">
                <p:oleObj name="Equation" r:id="rId6" imgW="5245100" imgH="1536700" progId="Equation.3">
                  <p:embed/>
                </p:oleObj>
              </mc:Choice>
              <mc:Fallback>
                <p:oleObj name="Equation" r:id="rId6" imgW="5245100" imgH="1536700" progId="Equation.3">
                  <p:embed/>
                  <p:pic>
                    <p:nvPicPr>
                      <p:cNvPr id="20480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5093" y="4320942"/>
                        <a:ext cx="5943600"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6" name="Object 6"/>
          <p:cNvGraphicFramePr>
            <a:graphicFrameLocks noChangeAspect="1"/>
          </p:cNvGraphicFramePr>
          <p:nvPr/>
        </p:nvGraphicFramePr>
        <p:xfrm>
          <a:off x="2425659" y="2165118"/>
          <a:ext cx="6418263" cy="1422400"/>
        </p:xfrm>
        <a:graphic>
          <a:graphicData uri="http://schemas.openxmlformats.org/presentationml/2006/ole">
            <mc:AlternateContent xmlns:mc="http://schemas.openxmlformats.org/markup-compatibility/2006">
              <mc:Choice xmlns:v="urn:schemas-microsoft-com:vml" Requires="v">
                <p:oleObj name="Equation" r:id="rId8" imgW="6121400" imgH="1536700" progId="Equation.3">
                  <p:embed/>
                </p:oleObj>
              </mc:Choice>
              <mc:Fallback>
                <p:oleObj name="Equation" r:id="rId8" imgW="6121400" imgH="1536700" progId="Equation.3">
                  <p:embed/>
                  <p:pic>
                    <p:nvPicPr>
                      <p:cNvPr id="20480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659" y="2165118"/>
                        <a:ext cx="6418263"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3159493" y="2111141"/>
            <a:ext cx="3962400" cy="2743200"/>
            <a:chOff x="1440" y="1536"/>
            <a:chExt cx="2496" cy="1728"/>
          </a:xfrm>
        </p:grpSpPr>
        <p:sp>
          <p:nvSpPr>
            <p:cNvPr id="7180" name="Rectangle 8"/>
            <p:cNvSpPr>
              <a:spLocks noChangeArrowheads="1"/>
            </p:cNvSpPr>
            <p:nvPr/>
          </p:nvSpPr>
          <p:spPr bwMode="auto">
            <a:xfrm>
              <a:off x="1440" y="1536"/>
              <a:ext cx="384" cy="3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7181" name="Rectangle 9"/>
            <p:cNvSpPr>
              <a:spLocks noChangeArrowheads="1"/>
            </p:cNvSpPr>
            <p:nvPr/>
          </p:nvSpPr>
          <p:spPr bwMode="auto">
            <a:xfrm>
              <a:off x="1824" y="2928"/>
              <a:ext cx="960" cy="3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7182" name="Rectangle 10"/>
            <p:cNvSpPr>
              <a:spLocks noChangeArrowheads="1"/>
            </p:cNvSpPr>
            <p:nvPr/>
          </p:nvSpPr>
          <p:spPr bwMode="auto">
            <a:xfrm>
              <a:off x="3552" y="1536"/>
              <a:ext cx="384" cy="3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pSp>
      <p:grpSp>
        <p:nvGrpSpPr>
          <p:cNvPr id="3" name="Group 11"/>
          <p:cNvGrpSpPr>
            <a:grpSpLocks/>
          </p:cNvGrpSpPr>
          <p:nvPr/>
        </p:nvGrpSpPr>
        <p:grpSpPr bwMode="auto">
          <a:xfrm>
            <a:off x="4683493" y="2111141"/>
            <a:ext cx="3962400" cy="2743200"/>
            <a:chOff x="2400" y="1536"/>
            <a:chExt cx="2496" cy="1728"/>
          </a:xfrm>
        </p:grpSpPr>
        <p:sp>
          <p:nvSpPr>
            <p:cNvPr id="7177" name="Rectangle 12"/>
            <p:cNvSpPr>
              <a:spLocks noChangeArrowheads="1"/>
            </p:cNvSpPr>
            <p:nvPr/>
          </p:nvSpPr>
          <p:spPr bwMode="auto">
            <a:xfrm>
              <a:off x="2400" y="1536"/>
              <a:ext cx="384" cy="33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7178" name="Rectangle 13"/>
            <p:cNvSpPr>
              <a:spLocks noChangeArrowheads="1"/>
            </p:cNvSpPr>
            <p:nvPr/>
          </p:nvSpPr>
          <p:spPr bwMode="auto">
            <a:xfrm>
              <a:off x="4512" y="1536"/>
              <a:ext cx="384" cy="33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sp>
          <p:nvSpPr>
            <p:cNvPr id="7179" name="Rectangle 14"/>
            <p:cNvSpPr>
              <a:spLocks noChangeArrowheads="1"/>
            </p:cNvSpPr>
            <p:nvPr/>
          </p:nvSpPr>
          <p:spPr bwMode="auto">
            <a:xfrm>
              <a:off x="3408" y="2928"/>
              <a:ext cx="1008" cy="33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sz="2000">
                <a:latin typeface="+mn-ea"/>
                <a:ea typeface="+mn-ea"/>
              </a:endParaRPr>
            </a:p>
          </p:txBody>
        </p:sp>
      </p:grpSp>
      <p:sp>
        <p:nvSpPr>
          <p:cNvPr id="204816" name="Text Box 16">
            <a:extLst>
              <a:ext uri="{FF2B5EF4-FFF2-40B4-BE49-F238E27FC236}">
                <a16:creationId xmlns:a16="http://schemas.microsoft.com/office/drawing/2014/main" id="{1B9384F2-AFE8-4A56-8ABF-E9D49D9D6A9C}"/>
              </a:ext>
            </a:extLst>
          </p:cNvPr>
          <p:cNvSpPr txBox="1">
            <a:spLocks noGrp="1" noChangeArrowheads="1"/>
          </p:cNvSpPr>
          <p:nvPr>
            <p:ph type="title"/>
          </p:nvPr>
        </p:nvSpPr>
        <p:spPr>
          <a:xfrm>
            <a:off x="1141395" y="834807"/>
            <a:ext cx="4075498" cy="685800"/>
          </a:xfrm>
        </p:spPr>
        <p:txBody>
          <a:bodyPr>
            <a:normAutofit/>
          </a:bodyPr>
          <a:lstStyle/>
          <a:p>
            <a:pPr eaLnBrk="1" hangingPunct="1">
              <a:defRPr/>
            </a:pPr>
            <a:r>
              <a:rPr lang="en-US" altLang="zh-CN" sz="2400" b="1" dirty="0">
                <a:solidFill>
                  <a:srgbClr val="0000FF"/>
                </a:solidFill>
                <a:effectLst>
                  <a:outerShdw blurRad="38100" dist="38100" dir="2700000" algn="tl">
                    <a:srgbClr val="C0C0C0"/>
                  </a:outerShdw>
                </a:effectLst>
                <a:latin typeface="+mn-ea"/>
                <a:ea typeface="+mn-ea"/>
              </a:rPr>
              <a:t> 1.12.2 </a:t>
            </a:r>
            <a:r>
              <a:rPr lang="zh-CN" altLang="en-US" sz="2400" b="1" dirty="0">
                <a:solidFill>
                  <a:srgbClr val="0000FF"/>
                </a:solidFill>
                <a:effectLst>
                  <a:outerShdw blurRad="38100" dist="38100" dir="2700000" algn="tl">
                    <a:srgbClr val="C0C0C0"/>
                  </a:outerShdw>
                </a:effectLst>
                <a:latin typeface="+mn-ea"/>
                <a:ea typeface="+mn-ea"/>
              </a:rPr>
              <a:t>分块矩阵的运算</a:t>
            </a:r>
          </a:p>
        </p:txBody>
      </p:sp>
    </p:spTree>
    <p:extLst>
      <p:ext uri="{BB962C8B-B14F-4D97-AF65-F5344CB8AC3E}">
        <p14:creationId xmlns:p14="http://schemas.microsoft.com/office/powerpoint/2010/main" val="4259461645"/>
      </p:ext>
    </p:extLst>
  </p:cSld>
  <p:clrMapOvr>
    <a:masterClrMapping/>
  </p:clrMapOvr>
  <p:transition>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1147596" y="950245"/>
          <a:ext cx="4935570" cy="1368153"/>
        </p:xfrm>
        <a:graphic>
          <a:graphicData uri="http://schemas.openxmlformats.org/presentationml/2006/ole">
            <mc:AlternateContent xmlns:mc="http://schemas.openxmlformats.org/markup-compatibility/2006">
              <mc:Choice xmlns:v="urn:schemas-microsoft-com:vml" Requires="v">
                <p:oleObj name="Equation" r:id="rId2" imgW="2565360" imgH="711000" progId="Equation.DSMT4">
                  <p:embed/>
                </p:oleObj>
              </mc:Choice>
              <mc:Fallback>
                <p:oleObj name="Equation" r:id="rId2" imgW="2565360" imgH="711000" progId="Equation.DSMT4">
                  <p:embed/>
                  <p:pic>
                    <p:nvPicPr>
                      <p:cNvPr id="8194" name="Object 2"/>
                      <p:cNvPicPr>
                        <a:picLocks noChangeAspect="1" noChangeArrowheads="1"/>
                      </p:cNvPicPr>
                      <p:nvPr/>
                    </p:nvPicPr>
                    <p:blipFill>
                      <a:blip r:embed="rId3"/>
                      <a:srcRect/>
                      <a:stretch>
                        <a:fillRect/>
                      </a:stretch>
                    </p:blipFill>
                    <p:spPr bwMode="auto">
                      <a:xfrm>
                        <a:off x="1147596" y="950245"/>
                        <a:ext cx="4935570" cy="1368153"/>
                      </a:xfrm>
                      <a:prstGeom prst="rect">
                        <a:avLst/>
                      </a:prstGeom>
                      <a:noFill/>
                      <a:ln>
                        <a:noFill/>
                      </a:ln>
                      <a:effectLst/>
                    </p:spPr>
                  </p:pic>
                </p:oleObj>
              </mc:Fallback>
            </mc:AlternateContent>
          </a:graphicData>
        </a:graphic>
      </p:graphicFrame>
      <p:graphicFrame>
        <p:nvGraphicFramePr>
          <p:cNvPr id="205827" name="Object 3"/>
          <p:cNvGraphicFramePr>
            <a:graphicFrameLocks noChangeAspect="1"/>
          </p:cNvGraphicFramePr>
          <p:nvPr/>
        </p:nvGraphicFramePr>
        <p:xfrm>
          <a:off x="6083166" y="945591"/>
          <a:ext cx="3043939" cy="1372807"/>
        </p:xfrm>
        <a:graphic>
          <a:graphicData uri="http://schemas.openxmlformats.org/presentationml/2006/ole">
            <mc:AlternateContent xmlns:mc="http://schemas.openxmlformats.org/markup-compatibility/2006">
              <mc:Choice xmlns:v="urn:schemas-microsoft-com:vml" Requires="v">
                <p:oleObj name="Equation" r:id="rId4" imgW="1511280" imgH="711000" progId="Equation.DSMT4">
                  <p:embed/>
                </p:oleObj>
              </mc:Choice>
              <mc:Fallback>
                <p:oleObj name="Equation" r:id="rId4" imgW="1511280" imgH="711000" progId="Equation.DSMT4">
                  <p:embed/>
                  <p:pic>
                    <p:nvPicPr>
                      <p:cNvPr id="205827" name="Object 3"/>
                      <p:cNvPicPr>
                        <a:picLocks noChangeAspect="1" noChangeArrowheads="1"/>
                      </p:cNvPicPr>
                      <p:nvPr/>
                    </p:nvPicPr>
                    <p:blipFill>
                      <a:blip r:embed="rId5"/>
                      <a:srcRect/>
                      <a:stretch>
                        <a:fillRect/>
                      </a:stretch>
                    </p:blipFill>
                    <p:spPr bwMode="auto">
                      <a:xfrm>
                        <a:off x="6083166" y="945591"/>
                        <a:ext cx="3043939" cy="1372807"/>
                      </a:xfrm>
                      <a:prstGeom prst="rect">
                        <a:avLst/>
                      </a:prstGeom>
                      <a:noFill/>
                      <a:ln>
                        <a:noFill/>
                      </a:ln>
                      <a:effectLst/>
                    </p:spPr>
                  </p:pic>
                </p:oleObj>
              </mc:Fallback>
            </mc:AlternateContent>
          </a:graphicData>
        </a:graphic>
      </p:graphicFrame>
      <p:graphicFrame>
        <p:nvGraphicFramePr>
          <p:cNvPr id="9" name="Object 2"/>
          <p:cNvGraphicFramePr>
            <a:graphicFrameLocks noChangeAspect="1"/>
          </p:cNvGraphicFramePr>
          <p:nvPr/>
        </p:nvGraphicFramePr>
        <p:xfrm>
          <a:off x="1147596" y="2318398"/>
          <a:ext cx="6133866" cy="521385"/>
        </p:xfrm>
        <a:graphic>
          <a:graphicData uri="http://schemas.openxmlformats.org/presentationml/2006/ole">
            <mc:AlternateContent xmlns:mc="http://schemas.openxmlformats.org/markup-compatibility/2006">
              <mc:Choice xmlns:v="urn:schemas-microsoft-com:vml" Requires="v">
                <p:oleObj name="Equation" r:id="rId6" imgW="2717640" imgH="253800" progId="Equation.DSMT4">
                  <p:embed/>
                </p:oleObj>
              </mc:Choice>
              <mc:Fallback>
                <p:oleObj name="Equation" r:id="rId6" imgW="2717640" imgH="253800" progId="Equation.DSMT4">
                  <p:embed/>
                  <p:pic>
                    <p:nvPicPr>
                      <p:cNvPr id="9" name="Object 2"/>
                      <p:cNvPicPr>
                        <a:picLocks noChangeAspect="1" noChangeArrowheads="1"/>
                      </p:cNvPicPr>
                      <p:nvPr/>
                    </p:nvPicPr>
                    <p:blipFill>
                      <a:blip r:embed="rId7"/>
                      <a:srcRect/>
                      <a:stretch>
                        <a:fillRect/>
                      </a:stretch>
                    </p:blipFill>
                    <p:spPr bwMode="auto">
                      <a:xfrm>
                        <a:off x="1147596" y="2318398"/>
                        <a:ext cx="6133866" cy="521385"/>
                      </a:xfrm>
                      <a:prstGeom prst="rect">
                        <a:avLst/>
                      </a:prstGeom>
                      <a:noFill/>
                      <a:ln>
                        <a:noFill/>
                      </a:ln>
                      <a:effectLst/>
                    </p:spPr>
                  </p:pic>
                </p:oleObj>
              </mc:Fallback>
            </mc:AlternateContent>
          </a:graphicData>
        </a:graphic>
      </p:graphicFrame>
      <p:graphicFrame>
        <p:nvGraphicFramePr>
          <p:cNvPr id="10" name="Object 3"/>
          <p:cNvGraphicFramePr>
            <a:graphicFrameLocks noChangeAspect="1"/>
          </p:cNvGraphicFramePr>
          <p:nvPr/>
        </p:nvGraphicFramePr>
        <p:xfrm>
          <a:off x="2024380" y="2789987"/>
          <a:ext cx="6335821" cy="1289604"/>
        </p:xfrm>
        <a:graphic>
          <a:graphicData uri="http://schemas.openxmlformats.org/presentationml/2006/ole">
            <mc:AlternateContent xmlns:mc="http://schemas.openxmlformats.org/markup-compatibility/2006">
              <mc:Choice xmlns:v="urn:schemas-microsoft-com:vml" Requires="v">
                <p:oleObj name="Equation" r:id="rId8" imgW="6337300" imgH="1536700" progId="Equation.3">
                  <p:embed/>
                </p:oleObj>
              </mc:Choice>
              <mc:Fallback>
                <p:oleObj name="Equation" r:id="rId8" imgW="6337300" imgH="1536700" progId="Equation.3">
                  <p:embed/>
                  <p:pic>
                    <p:nvPicPr>
                      <p:cNvPr id="1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4380" y="2789987"/>
                        <a:ext cx="6335821" cy="1289604"/>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nvGraphicFramePr>
        <p:xfrm>
          <a:off x="1956118" y="4212708"/>
          <a:ext cx="7508775" cy="431436"/>
        </p:xfrm>
        <a:graphic>
          <a:graphicData uri="http://schemas.openxmlformats.org/presentationml/2006/ole">
            <mc:AlternateContent xmlns:mc="http://schemas.openxmlformats.org/markup-compatibility/2006">
              <mc:Choice xmlns:v="urn:schemas-microsoft-com:vml" Requires="v">
                <p:oleObj name="Equation" r:id="rId10" imgW="4025880" imgH="241200" progId="Equation.DSMT4">
                  <p:embed/>
                </p:oleObj>
              </mc:Choice>
              <mc:Fallback>
                <p:oleObj name="Equation" r:id="rId10" imgW="4025880" imgH="241200" progId="Equation.DSMT4">
                  <p:embed/>
                  <p:pic>
                    <p:nvPicPr>
                      <p:cNvPr id="11" name="Object 4"/>
                      <p:cNvPicPr>
                        <a:picLocks noChangeAspect="1" noChangeArrowheads="1"/>
                      </p:cNvPicPr>
                      <p:nvPr/>
                    </p:nvPicPr>
                    <p:blipFill>
                      <a:blip r:embed="rId11"/>
                      <a:srcRect/>
                      <a:stretch>
                        <a:fillRect/>
                      </a:stretch>
                    </p:blipFill>
                    <p:spPr bwMode="auto">
                      <a:xfrm>
                        <a:off x="1956118" y="4212708"/>
                        <a:ext cx="7508775" cy="431436"/>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nvGraphicFramePr>
        <p:xfrm>
          <a:off x="3739281" y="4644144"/>
          <a:ext cx="3104552" cy="1314683"/>
        </p:xfrm>
        <a:graphic>
          <a:graphicData uri="http://schemas.openxmlformats.org/presentationml/2006/ole">
            <mc:AlternateContent xmlns:mc="http://schemas.openxmlformats.org/markup-compatibility/2006">
              <mc:Choice xmlns:v="urn:schemas-microsoft-com:vml" Requires="v">
                <p:oleObj name="Equation" r:id="rId12" imgW="3200400" imgH="1536700" progId="Equation.3">
                  <p:embed/>
                </p:oleObj>
              </mc:Choice>
              <mc:Fallback>
                <p:oleObj name="Equation" r:id="rId12" imgW="3200400" imgH="1536700" progId="Equation.3">
                  <p:embed/>
                  <p:pic>
                    <p:nvPicPr>
                      <p:cNvPr id="1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9281" y="4644144"/>
                        <a:ext cx="3104552" cy="1314683"/>
                      </a:xfrm>
                      <a:prstGeom prst="rect">
                        <a:avLst/>
                      </a:prstGeom>
                      <a:noFill/>
                      <a:ln>
                        <a:noFill/>
                      </a:ln>
                      <a:effectLst/>
                    </p:spPr>
                  </p:pic>
                </p:oleObj>
              </mc:Fallback>
            </mc:AlternateContent>
          </a:graphicData>
        </a:graphic>
      </p:graphicFrame>
      <p:graphicFrame>
        <p:nvGraphicFramePr>
          <p:cNvPr id="13" name="Object 6"/>
          <p:cNvGraphicFramePr>
            <a:graphicFrameLocks noChangeAspect="1"/>
          </p:cNvGraphicFramePr>
          <p:nvPr/>
        </p:nvGraphicFramePr>
        <p:xfrm>
          <a:off x="2476768" y="5872556"/>
          <a:ext cx="6272463" cy="823657"/>
        </p:xfrm>
        <a:graphic>
          <a:graphicData uri="http://schemas.openxmlformats.org/presentationml/2006/ole">
            <mc:AlternateContent xmlns:mc="http://schemas.openxmlformats.org/markup-compatibility/2006">
              <mc:Choice xmlns:v="urn:schemas-microsoft-com:vml" Requires="v">
                <p:oleObj name="公式" r:id="rId14" imgW="2819400" imgH="431800" progId="Equation.3">
                  <p:embed/>
                </p:oleObj>
              </mc:Choice>
              <mc:Fallback>
                <p:oleObj name="公式" r:id="rId14" imgW="2819400" imgH="431800" progId="Equation.3">
                  <p:embed/>
                  <p:pic>
                    <p:nvPicPr>
                      <p:cNvPr id="13"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6768" y="5872556"/>
                        <a:ext cx="6272463" cy="8236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8322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7874" name="Object 2"/>
          <p:cNvGraphicFramePr>
            <a:graphicFrameLocks noChangeAspect="1"/>
          </p:cNvGraphicFramePr>
          <p:nvPr/>
        </p:nvGraphicFramePr>
        <p:xfrm>
          <a:off x="1059505" y="2353630"/>
          <a:ext cx="9904413" cy="777875"/>
        </p:xfrm>
        <a:graphic>
          <a:graphicData uri="http://schemas.openxmlformats.org/presentationml/2006/ole">
            <mc:AlternateContent xmlns:mc="http://schemas.openxmlformats.org/markup-compatibility/2006">
              <mc:Choice xmlns:v="urn:schemas-microsoft-com:vml" Requires="v">
                <p:oleObj name="Equation" r:id="rId2" imgW="5778360" imgH="469800" progId="Equation.DSMT4">
                  <p:embed/>
                </p:oleObj>
              </mc:Choice>
              <mc:Fallback>
                <p:oleObj name="Equation" r:id="rId2" imgW="5778360" imgH="469800" progId="Equation.DSMT4">
                  <p:embed/>
                  <p:pic>
                    <p:nvPicPr>
                      <p:cNvPr id="207874" name="Object 2"/>
                      <p:cNvPicPr>
                        <a:picLocks noChangeAspect="1" noChangeArrowheads="1"/>
                      </p:cNvPicPr>
                      <p:nvPr/>
                    </p:nvPicPr>
                    <p:blipFill>
                      <a:blip r:embed="rId3"/>
                      <a:srcRect/>
                      <a:stretch>
                        <a:fillRect/>
                      </a:stretch>
                    </p:blipFill>
                    <p:spPr bwMode="auto">
                      <a:xfrm>
                        <a:off x="1059505" y="2353630"/>
                        <a:ext cx="9904413" cy="777875"/>
                      </a:xfrm>
                      <a:prstGeom prst="rect">
                        <a:avLst/>
                      </a:prstGeom>
                      <a:noFill/>
                      <a:ln>
                        <a:noFill/>
                      </a:ln>
                      <a:effectLst/>
                    </p:spPr>
                  </p:pic>
                </p:oleObj>
              </mc:Fallback>
            </mc:AlternateContent>
          </a:graphicData>
        </a:graphic>
      </p:graphicFrame>
      <p:grpSp>
        <p:nvGrpSpPr>
          <p:cNvPr id="2" name="Group 3"/>
          <p:cNvGrpSpPr>
            <a:grpSpLocks/>
          </p:cNvGrpSpPr>
          <p:nvPr/>
        </p:nvGrpSpPr>
        <p:grpSpPr bwMode="auto">
          <a:xfrm>
            <a:off x="1508627" y="3131505"/>
            <a:ext cx="2910265" cy="1436173"/>
            <a:chOff x="1682" y="2641"/>
            <a:chExt cx="1476" cy="903"/>
          </a:xfrm>
        </p:grpSpPr>
        <p:graphicFrame>
          <p:nvGraphicFramePr>
            <p:cNvPr id="10256" name="Object 4"/>
            <p:cNvGraphicFramePr>
              <a:graphicFrameLocks noChangeAspect="1"/>
            </p:cNvGraphicFramePr>
            <p:nvPr/>
          </p:nvGraphicFramePr>
          <p:xfrm>
            <a:off x="1682" y="2641"/>
            <a:ext cx="1476" cy="903"/>
          </p:xfrm>
          <a:graphic>
            <a:graphicData uri="http://schemas.openxmlformats.org/presentationml/2006/ole">
              <mc:AlternateContent xmlns:mc="http://schemas.openxmlformats.org/markup-compatibility/2006">
                <mc:Choice xmlns:v="urn:schemas-microsoft-com:vml" Requires="v">
                  <p:oleObj name="Equation" r:id="rId4" imgW="1536480" imgH="939600" progId="Equation.DSMT4">
                    <p:embed/>
                  </p:oleObj>
                </mc:Choice>
                <mc:Fallback>
                  <p:oleObj name="Equation" r:id="rId4" imgW="1536480" imgH="939600" progId="Equation.DSMT4">
                    <p:embed/>
                    <p:pic>
                      <p:nvPicPr>
                        <p:cNvPr id="10256" name="Object 4"/>
                        <p:cNvPicPr>
                          <a:picLocks noChangeAspect="1" noChangeArrowheads="1"/>
                        </p:cNvPicPr>
                        <p:nvPr/>
                      </p:nvPicPr>
                      <p:blipFill>
                        <a:blip r:embed="rId5"/>
                        <a:srcRect/>
                        <a:stretch>
                          <a:fillRect/>
                        </a:stretch>
                      </p:blipFill>
                      <p:spPr bwMode="auto">
                        <a:xfrm>
                          <a:off x="1682" y="2641"/>
                          <a:ext cx="1476" cy="903"/>
                        </a:xfrm>
                        <a:prstGeom prst="rect">
                          <a:avLst/>
                        </a:prstGeom>
                        <a:noFill/>
                        <a:ln>
                          <a:noFill/>
                        </a:ln>
                        <a:effectLst/>
                      </p:spPr>
                    </p:pic>
                  </p:oleObj>
                </mc:Fallback>
              </mc:AlternateContent>
            </a:graphicData>
          </a:graphic>
        </p:graphicFrame>
        <p:graphicFrame>
          <p:nvGraphicFramePr>
            <p:cNvPr id="10257" name="Object 5"/>
            <p:cNvGraphicFramePr>
              <a:graphicFrameLocks noChangeAspect="1"/>
            </p:cNvGraphicFramePr>
            <p:nvPr/>
          </p:nvGraphicFramePr>
          <p:xfrm>
            <a:off x="2236" y="3192"/>
            <a:ext cx="184" cy="200"/>
          </p:xfrm>
          <a:graphic>
            <a:graphicData uri="http://schemas.openxmlformats.org/presentationml/2006/ole">
              <mc:AlternateContent xmlns:mc="http://schemas.openxmlformats.org/markup-compatibility/2006">
                <mc:Choice xmlns:v="urn:schemas-microsoft-com:vml" Requires="v">
                  <p:oleObj name="Equation" r:id="rId6" imgW="291847" imgH="317225" progId="Equation.3">
                    <p:embed/>
                  </p:oleObj>
                </mc:Choice>
                <mc:Fallback>
                  <p:oleObj name="Equation" r:id="rId6" imgW="291847" imgH="317225" progId="Equation.3">
                    <p:embed/>
                    <p:pic>
                      <p:nvPicPr>
                        <p:cNvPr id="1025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6" y="3192"/>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8" name="Object 6"/>
            <p:cNvGraphicFramePr>
              <a:graphicFrameLocks noChangeAspect="1"/>
            </p:cNvGraphicFramePr>
            <p:nvPr/>
          </p:nvGraphicFramePr>
          <p:xfrm>
            <a:off x="2727" y="2789"/>
            <a:ext cx="184" cy="200"/>
          </p:xfrm>
          <a:graphic>
            <a:graphicData uri="http://schemas.openxmlformats.org/presentationml/2006/ole">
              <mc:AlternateContent xmlns:mc="http://schemas.openxmlformats.org/markup-compatibility/2006">
                <mc:Choice xmlns:v="urn:schemas-microsoft-com:vml" Requires="v">
                  <p:oleObj name="Equation" r:id="rId8" imgW="291847" imgH="317225" progId="Equation.3">
                    <p:embed/>
                  </p:oleObj>
                </mc:Choice>
                <mc:Fallback>
                  <p:oleObj name="Equation" r:id="rId8" imgW="291847" imgH="317225" progId="Equation.3">
                    <p:embed/>
                    <p:pic>
                      <p:nvPicPr>
                        <p:cNvPr id="1025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7" y="2789"/>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4" name="Group 7"/>
          <p:cNvGrpSpPr>
            <a:grpSpLocks/>
          </p:cNvGrpSpPr>
          <p:nvPr/>
        </p:nvGrpSpPr>
        <p:grpSpPr bwMode="auto">
          <a:xfrm>
            <a:off x="1059505" y="998889"/>
            <a:ext cx="3625928" cy="1130508"/>
            <a:chOff x="580" y="480"/>
            <a:chExt cx="2472" cy="968"/>
          </a:xfrm>
        </p:grpSpPr>
        <p:graphicFrame>
          <p:nvGraphicFramePr>
            <p:cNvPr id="10253" name="Object 8"/>
            <p:cNvGraphicFramePr>
              <a:graphicFrameLocks noChangeAspect="1"/>
            </p:cNvGraphicFramePr>
            <p:nvPr/>
          </p:nvGraphicFramePr>
          <p:xfrm>
            <a:off x="580" y="480"/>
            <a:ext cx="2472" cy="968"/>
          </p:xfrm>
          <a:graphic>
            <a:graphicData uri="http://schemas.openxmlformats.org/presentationml/2006/ole">
              <mc:AlternateContent xmlns:mc="http://schemas.openxmlformats.org/markup-compatibility/2006">
                <mc:Choice xmlns:v="urn:schemas-microsoft-com:vml" Requires="v">
                  <p:oleObj name="Equation" r:id="rId9" imgW="3924300" imgH="1536700" progId="Equation.3">
                    <p:embed/>
                  </p:oleObj>
                </mc:Choice>
                <mc:Fallback>
                  <p:oleObj name="Equation" r:id="rId9" imgW="3924300" imgH="1536700" progId="Equation.3">
                    <p:embed/>
                    <p:pic>
                      <p:nvPicPr>
                        <p:cNvPr id="10253"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 y="480"/>
                          <a:ext cx="2472" cy="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9"/>
            <p:cNvGraphicFramePr>
              <a:graphicFrameLocks noChangeAspect="1"/>
            </p:cNvGraphicFramePr>
            <p:nvPr/>
          </p:nvGraphicFramePr>
          <p:xfrm>
            <a:off x="2544" y="480"/>
            <a:ext cx="304" cy="264"/>
          </p:xfrm>
          <a:graphic>
            <a:graphicData uri="http://schemas.openxmlformats.org/presentationml/2006/ole">
              <mc:AlternateContent xmlns:mc="http://schemas.openxmlformats.org/markup-compatibility/2006">
                <mc:Choice xmlns:v="urn:schemas-microsoft-com:vml" Requires="v">
                  <p:oleObj name="Equation" r:id="rId11" imgW="476238" imgH="412669" progId="Equation.3">
                    <p:embed/>
                  </p:oleObj>
                </mc:Choice>
                <mc:Fallback>
                  <p:oleObj name="Equation" r:id="rId11" imgW="476238" imgH="412669" progId="Equation.3">
                    <p:embed/>
                    <p:pic>
                      <p:nvPicPr>
                        <p:cNvPr id="1025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 y="480"/>
                          <a:ext cx="30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5" name="Object 10"/>
            <p:cNvGraphicFramePr>
              <a:graphicFrameLocks noChangeAspect="1"/>
            </p:cNvGraphicFramePr>
            <p:nvPr/>
          </p:nvGraphicFramePr>
          <p:xfrm>
            <a:off x="1680" y="1104"/>
            <a:ext cx="304" cy="272"/>
          </p:xfrm>
          <a:graphic>
            <a:graphicData uri="http://schemas.openxmlformats.org/presentationml/2006/ole">
              <mc:AlternateContent xmlns:mc="http://schemas.openxmlformats.org/markup-compatibility/2006">
                <mc:Choice xmlns:v="urn:schemas-microsoft-com:vml" Requires="v">
                  <p:oleObj name="Equation" r:id="rId13" imgW="476238" imgH="425355" progId="Equation.3">
                    <p:embed/>
                  </p:oleObj>
                </mc:Choice>
                <mc:Fallback>
                  <p:oleObj name="Equation" r:id="rId13" imgW="476238" imgH="425355" progId="Equation.3">
                    <p:embed/>
                    <p:pic>
                      <p:nvPicPr>
                        <p:cNvPr id="10255"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1104"/>
                          <a:ext cx="3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2"/>
          <p:cNvGrpSpPr/>
          <p:nvPr/>
        </p:nvGrpSpPr>
        <p:grpSpPr>
          <a:xfrm>
            <a:off x="4982042" y="962719"/>
            <a:ext cx="3426444" cy="1186566"/>
            <a:chOff x="8716644" y="937788"/>
            <a:chExt cx="3426444" cy="1186566"/>
          </a:xfrm>
        </p:grpSpPr>
        <p:graphicFrame>
          <p:nvGraphicFramePr>
            <p:cNvPr id="10247" name="Object 16"/>
            <p:cNvGraphicFramePr>
              <a:graphicFrameLocks noChangeAspect="1"/>
            </p:cNvGraphicFramePr>
            <p:nvPr/>
          </p:nvGraphicFramePr>
          <p:xfrm>
            <a:off x="11287370" y="955212"/>
            <a:ext cx="445907" cy="355035"/>
          </p:xfrm>
          <a:graphic>
            <a:graphicData uri="http://schemas.openxmlformats.org/presentationml/2006/ole">
              <mc:AlternateContent xmlns:mc="http://schemas.openxmlformats.org/markup-compatibility/2006">
                <mc:Choice xmlns:v="urn:schemas-microsoft-com:vml" Requires="v">
                  <p:oleObj name="Equation" r:id="rId15" imgW="476238" imgH="476096" progId="Equation.3">
                    <p:embed/>
                  </p:oleObj>
                </mc:Choice>
                <mc:Fallback>
                  <p:oleObj name="Equation" r:id="rId15" imgW="476238" imgH="476096" progId="Equation.3">
                    <p:embed/>
                    <p:pic>
                      <p:nvPicPr>
                        <p:cNvPr id="10247"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87370" y="955212"/>
                          <a:ext cx="445907" cy="355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7"/>
            <p:cNvGraphicFramePr>
              <a:graphicFrameLocks noChangeAspect="1"/>
            </p:cNvGraphicFramePr>
            <p:nvPr/>
          </p:nvGraphicFramePr>
          <p:xfrm>
            <a:off x="10206912" y="1622259"/>
            <a:ext cx="445907" cy="345692"/>
          </p:xfrm>
          <a:graphic>
            <a:graphicData uri="http://schemas.openxmlformats.org/presentationml/2006/ole">
              <mc:AlternateContent xmlns:mc="http://schemas.openxmlformats.org/markup-compatibility/2006">
                <mc:Choice xmlns:v="urn:schemas-microsoft-com:vml" Requires="v">
                  <p:oleObj name="Equation" r:id="rId17" imgW="476238" imgH="463411" progId="Equation.3">
                    <p:embed/>
                  </p:oleObj>
                </mc:Choice>
                <mc:Fallback>
                  <p:oleObj name="Equation" r:id="rId17" imgW="476238" imgH="463411" progId="Equation.3">
                    <p:embed/>
                    <p:pic>
                      <p:nvPicPr>
                        <p:cNvPr id="10248"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06912" y="1622259"/>
                          <a:ext cx="445907" cy="345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9" name="Object 18"/>
            <p:cNvGraphicFramePr>
              <a:graphicFrameLocks noChangeAspect="1"/>
            </p:cNvGraphicFramePr>
            <p:nvPr/>
          </p:nvGraphicFramePr>
          <p:xfrm>
            <a:off x="8716644" y="937788"/>
            <a:ext cx="3426444" cy="1186566"/>
          </p:xfrm>
          <a:graphic>
            <a:graphicData uri="http://schemas.openxmlformats.org/presentationml/2006/ole">
              <mc:AlternateContent xmlns:mc="http://schemas.openxmlformats.org/markup-compatibility/2006">
                <mc:Choice xmlns:v="urn:schemas-microsoft-com:vml" Requires="v">
                  <p:oleObj name="Equation" r:id="rId19" imgW="3708400" imgH="1612900" progId="Equation.3">
                    <p:embed/>
                  </p:oleObj>
                </mc:Choice>
                <mc:Fallback>
                  <p:oleObj name="Equation" r:id="rId19" imgW="3708400" imgH="1612900" progId="Equation.3">
                    <p:embed/>
                    <p:pic>
                      <p:nvPicPr>
                        <p:cNvPr id="10249"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16644" y="937788"/>
                          <a:ext cx="3426444" cy="1186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6"/>
          <p:cNvGrpSpPr>
            <a:grpSpLocks/>
          </p:cNvGrpSpPr>
          <p:nvPr/>
        </p:nvGrpSpPr>
        <p:grpSpPr bwMode="auto">
          <a:xfrm>
            <a:off x="4685433" y="3192365"/>
            <a:ext cx="6319838" cy="438151"/>
            <a:chOff x="552" y="2092"/>
            <a:chExt cx="3981" cy="276"/>
          </a:xfrm>
        </p:grpSpPr>
        <p:graphicFrame>
          <p:nvGraphicFramePr>
            <p:cNvPr id="21" name="Object 7"/>
            <p:cNvGraphicFramePr>
              <a:graphicFrameLocks noChangeAspect="1"/>
            </p:cNvGraphicFramePr>
            <p:nvPr/>
          </p:nvGraphicFramePr>
          <p:xfrm>
            <a:off x="2844" y="2092"/>
            <a:ext cx="71" cy="135"/>
          </p:xfrm>
          <a:graphic>
            <a:graphicData uri="http://schemas.openxmlformats.org/presentationml/2006/ole">
              <mc:AlternateContent xmlns:mc="http://schemas.openxmlformats.org/markup-compatibility/2006">
                <mc:Choice xmlns:v="urn:schemas-microsoft-com:vml" Requires="v">
                  <p:oleObj name="公式" r:id="rId21" imgW="114151" imgH="215619" progId="Equation.3">
                    <p:embed/>
                  </p:oleObj>
                </mc:Choice>
                <mc:Fallback>
                  <p:oleObj name="公式" r:id="rId21" imgW="114151" imgH="215619" progId="Equation.3">
                    <p:embed/>
                    <p:pic>
                      <p:nvPicPr>
                        <p:cNvPr id="21"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44" y="2092"/>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
            <p:cNvGraphicFramePr>
              <a:graphicFrameLocks noChangeAspect="1"/>
            </p:cNvGraphicFramePr>
            <p:nvPr/>
          </p:nvGraphicFramePr>
          <p:xfrm>
            <a:off x="552" y="2115"/>
            <a:ext cx="3981" cy="253"/>
          </p:xfrm>
          <a:graphic>
            <a:graphicData uri="http://schemas.openxmlformats.org/presentationml/2006/ole">
              <mc:AlternateContent xmlns:mc="http://schemas.openxmlformats.org/markup-compatibility/2006">
                <mc:Choice xmlns:v="urn:schemas-microsoft-com:vml" Requires="v">
                  <p:oleObj name="Equation" r:id="rId23" imgW="3809880" imgH="253800" progId="Equation.DSMT4">
                    <p:embed/>
                  </p:oleObj>
                </mc:Choice>
                <mc:Fallback>
                  <p:oleObj name="Equation" r:id="rId23" imgW="3809880" imgH="253800" progId="Equation.DSMT4">
                    <p:embed/>
                    <p:pic>
                      <p:nvPicPr>
                        <p:cNvPr id="22" name="Object 8"/>
                        <p:cNvPicPr>
                          <a:picLocks noChangeAspect="1" noChangeArrowheads="1"/>
                        </p:cNvPicPr>
                        <p:nvPr/>
                      </p:nvPicPr>
                      <p:blipFill>
                        <a:blip r:embed="rId24"/>
                        <a:srcRect/>
                        <a:stretch>
                          <a:fillRect/>
                        </a:stretch>
                      </p:blipFill>
                      <p:spPr bwMode="auto">
                        <a:xfrm>
                          <a:off x="552" y="2115"/>
                          <a:ext cx="3981" cy="253"/>
                        </a:xfrm>
                        <a:prstGeom prst="rect">
                          <a:avLst/>
                        </a:prstGeom>
                        <a:noFill/>
                        <a:ln>
                          <a:noFill/>
                        </a:ln>
                        <a:effectLst/>
                      </p:spPr>
                    </p:pic>
                  </p:oleObj>
                </mc:Fallback>
              </mc:AlternateContent>
            </a:graphicData>
          </a:graphic>
        </p:graphicFrame>
        <p:sp>
          <p:nvSpPr>
            <p:cNvPr id="23" name="Line 9"/>
            <p:cNvSpPr>
              <a:spLocks noChangeShapeType="1"/>
            </p:cNvSpPr>
            <p:nvPr/>
          </p:nvSpPr>
          <p:spPr bwMode="auto">
            <a:xfrm flipV="1">
              <a:off x="3469" y="2303"/>
              <a:ext cx="961" cy="1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5" name="Object 11"/>
          <p:cNvGraphicFramePr>
            <a:graphicFrameLocks noChangeAspect="1"/>
          </p:cNvGraphicFramePr>
          <p:nvPr/>
        </p:nvGraphicFramePr>
        <p:xfrm>
          <a:off x="9316171" y="3852766"/>
          <a:ext cx="2222519" cy="409120"/>
        </p:xfrm>
        <a:graphic>
          <a:graphicData uri="http://schemas.openxmlformats.org/presentationml/2006/ole">
            <mc:AlternateContent xmlns:mc="http://schemas.openxmlformats.org/markup-compatibility/2006">
              <mc:Choice xmlns:v="urn:schemas-microsoft-com:vml" Requires="v">
                <p:oleObj name="Equation" r:id="rId25" imgW="2546510" imgH="463411" progId="Equation.3">
                  <p:embed/>
                </p:oleObj>
              </mc:Choice>
              <mc:Fallback>
                <p:oleObj name="Equation" r:id="rId25" imgW="2546510" imgH="463411" progId="Equation.3">
                  <p:embed/>
                  <p:pic>
                    <p:nvPicPr>
                      <p:cNvPr id="25" name="Object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316171" y="3852766"/>
                        <a:ext cx="2222519" cy="409120"/>
                      </a:xfrm>
                      <a:prstGeom prst="rect">
                        <a:avLst/>
                      </a:prstGeom>
                      <a:noFill/>
                      <a:ln>
                        <a:noFill/>
                      </a:ln>
                      <a:effectLst/>
                    </p:spPr>
                  </p:pic>
                </p:oleObj>
              </mc:Fallback>
            </mc:AlternateContent>
          </a:graphicData>
        </a:graphic>
      </p:graphicFrame>
      <p:sp>
        <p:nvSpPr>
          <p:cNvPr id="26" name="Text Box 12"/>
          <p:cNvSpPr txBox="1">
            <a:spLocks noChangeArrowheads="1"/>
          </p:cNvSpPr>
          <p:nvPr/>
        </p:nvSpPr>
        <p:spPr bwMode="auto">
          <a:xfrm>
            <a:off x="4521156" y="3861776"/>
            <a:ext cx="44438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分块对角矩阵的行列式具有下述性质</a:t>
            </a:r>
            <a:r>
              <a:rPr lang="en-US" altLang="zh-CN" sz="2000" dirty="0">
                <a:latin typeface="+mn-ea"/>
                <a:ea typeface="+mn-ea"/>
              </a:rPr>
              <a:t>:</a:t>
            </a:r>
          </a:p>
        </p:txBody>
      </p:sp>
      <p:graphicFrame>
        <p:nvGraphicFramePr>
          <p:cNvPr id="27" name="Object 3"/>
          <p:cNvGraphicFramePr>
            <a:graphicFrameLocks noChangeAspect="1"/>
          </p:cNvGraphicFramePr>
          <p:nvPr/>
        </p:nvGraphicFramePr>
        <p:xfrm>
          <a:off x="5214609" y="4775349"/>
          <a:ext cx="2656810" cy="1592677"/>
        </p:xfrm>
        <a:graphic>
          <a:graphicData uri="http://schemas.openxmlformats.org/presentationml/2006/ole">
            <mc:AlternateContent xmlns:mc="http://schemas.openxmlformats.org/markup-compatibility/2006">
              <mc:Choice xmlns:v="urn:schemas-microsoft-com:vml" Requires="v">
                <p:oleObj name="Equation" r:id="rId27" imgW="1854000" imgH="939600" progId="Equation.DSMT4">
                  <p:embed/>
                </p:oleObj>
              </mc:Choice>
              <mc:Fallback>
                <p:oleObj name="Equation" r:id="rId27" imgW="1854000" imgH="939600" progId="Equation.DSMT4">
                  <p:embed/>
                  <p:pic>
                    <p:nvPicPr>
                      <p:cNvPr id="27" name="Object 3"/>
                      <p:cNvPicPr>
                        <a:picLocks noChangeAspect="1" noChangeArrowheads="1"/>
                      </p:cNvPicPr>
                      <p:nvPr/>
                    </p:nvPicPr>
                    <p:blipFill>
                      <a:blip r:embed="rId28"/>
                      <a:srcRect/>
                      <a:stretch>
                        <a:fillRect/>
                      </a:stretch>
                    </p:blipFill>
                    <p:spPr bwMode="auto">
                      <a:xfrm>
                        <a:off x="5214609" y="4775349"/>
                        <a:ext cx="2656810" cy="1592677"/>
                      </a:xfrm>
                      <a:prstGeom prst="rect">
                        <a:avLst/>
                      </a:prstGeom>
                      <a:noFill/>
                      <a:ln>
                        <a:noFill/>
                      </a:ln>
                      <a:effectLst/>
                    </p:spPr>
                  </p:pic>
                </p:oleObj>
              </mc:Fallback>
            </mc:AlternateContent>
          </a:graphicData>
        </a:graphic>
      </p:graphicFrame>
      <p:graphicFrame>
        <p:nvGraphicFramePr>
          <p:cNvPr id="28" name="Object 2"/>
          <p:cNvGraphicFramePr>
            <a:graphicFrameLocks noChangeAspect="1"/>
          </p:cNvGraphicFramePr>
          <p:nvPr/>
        </p:nvGraphicFramePr>
        <p:xfrm>
          <a:off x="1153184" y="4665847"/>
          <a:ext cx="4070952" cy="1712209"/>
        </p:xfrm>
        <a:graphic>
          <a:graphicData uri="http://schemas.openxmlformats.org/presentationml/2006/ole">
            <mc:AlternateContent xmlns:mc="http://schemas.openxmlformats.org/markup-compatibility/2006">
              <mc:Choice xmlns:v="urn:schemas-microsoft-com:vml" Requires="v">
                <p:oleObj name="Equation" r:id="rId29" imgW="2654300" imgH="939800" progId="Equation.3">
                  <p:embed/>
                </p:oleObj>
              </mc:Choice>
              <mc:Fallback>
                <p:oleObj name="Equation" r:id="rId29" imgW="2654300" imgH="939800" progId="Equation.3">
                  <p:embed/>
                  <p:pic>
                    <p:nvPicPr>
                      <p:cNvPr id="28" name="Object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53184" y="4665847"/>
                        <a:ext cx="4070952" cy="1712209"/>
                      </a:xfrm>
                      <a:prstGeom prst="rect">
                        <a:avLst/>
                      </a:prstGeom>
                      <a:noFill/>
                      <a:ln>
                        <a:noFill/>
                      </a:ln>
                      <a:effectLst/>
                    </p:spPr>
                  </p:pic>
                </p:oleObj>
              </mc:Fallback>
            </mc:AlternateContent>
          </a:graphicData>
        </a:graphic>
      </p:graphicFrame>
      <p:grpSp>
        <p:nvGrpSpPr>
          <p:cNvPr id="29" name="Group 4"/>
          <p:cNvGrpSpPr>
            <a:grpSpLocks/>
          </p:cNvGrpSpPr>
          <p:nvPr/>
        </p:nvGrpSpPr>
        <p:grpSpPr bwMode="auto">
          <a:xfrm>
            <a:off x="1491194" y="4665853"/>
            <a:ext cx="2078497" cy="1599047"/>
            <a:chOff x="1077" y="671"/>
            <a:chExt cx="1691" cy="1336"/>
          </a:xfrm>
        </p:grpSpPr>
        <p:sp>
          <p:nvSpPr>
            <p:cNvPr id="30" name="Line 5"/>
            <p:cNvSpPr>
              <a:spLocks noChangeShapeType="1"/>
            </p:cNvSpPr>
            <p:nvPr/>
          </p:nvSpPr>
          <p:spPr bwMode="auto">
            <a:xfrm flipV="1">
              <a:off x="1077" y="816"/>
              <a:ext cx="1515" cy="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6"/>
            <p:cNvSpPr>
              <a:spLocks noChangeShapeType="1"/>
            </p:cNvSpPr>
            <p:nvPr/>
          </p:nvSpPr>
          <p:spPr bwMode="auto">
            <a:xfrm>
              <a:off x="2760" y="671"/>
              <a:ext cx="8" cy="133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 name="Oval 7"/>
          <p:cNvSpPr>
            <a:spLocks noChangeArrowheads="1"/>
          </p:cNvSpPr>
          <p:nvPr/>
        </p:nvSpPr>
        <p:spPr bwMode="auto">
          <a:xfrm>
            <a:off x="5432784" y="4775349"/>
            <a:ext cx="640685" cy="420303"/>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33" name="Group 8"/>
          <p:cNvGrpSpPr>
            <a:grpSpLocks/>
          </p:cNvGrpSpPr>
          <p:nvPr/>
        </p:nvGrpSpPr>
        <p:grpSpPr bwMode="auto">
          <a:xfrm>
            <a:off x="1491186" y="4665452"/>
            <a:ext cx="2588594" cy="1599047"/>
            <a:chOff x="1063" y="655"/>
            <a:chExt cx="2106" cy="1336"/>
          </a:xfrm>
        </p:grpSpPr>
        <p:sp>
          <p:nvSpPr>
            <p:cNvPr id="34" name="Line 9"/>
            <p:cNvSpPr>
              <a:spLocks noChangeShapeType="1"/>
            </p:cNvSpPr>
            <p:nvPr/>
          </p:nvSpPr>
          <p:spPr bwMode="auto">
            <a:xfrm flipV="1">
              <a:off x="1063" y="1152"/>
              <a:ext cx="1481" cy="3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
            <p:cNvSpPr>
              <a:spLocks noChangeShapeType="1"/>
            </p:cNvSpPr>
            <p:nvPr/>
          </p:nvSpPr>
          <p:spPr bwMode="auto">
            <a:xfrm>
              <a:off x="3161" y="655"/>
              <a:ext cx="8" cy="133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Oval 11"/>
          <p:cNvSpPr>
            <a:spLocks noChangeArrowheads="1"/>
          </p:cNvSpPr>
          <p:nvPr/>
        </p:nvSpPr>
        <p:spPr bwMode="auto">
          <a:xfrm>
            <a:off x="6125803" y="5193249"/>
            <a:ext cx="640685" cy="420303"/>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sp>
        <p:nvSpPr>
          <p:cNvPr id="37" name="Oval 12"/>
          <p:cNvSpPr>
            <a:spLocks noChangeArrowheads="1"/>
          </p:cNvSpPr>
          <p:nvPr/>
        </p:nvSpPr>
        <p:spPr bwMode="auto">
          <a:xfrm>
            <a:off x="7158156" y="5954911"/>
            <a:ext cx="640685" cy="420303"/>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pSp>
        <p:nvGrpSpPr>
          <p:cNvPr id="38" name="Group 13"/>
          <p:cNvGrpSpPr>
            <a:grpSpLocks/>
          </p:cNvGrpSpPr>
          <p:nvPr/>
        </p:nvGrpSpPr>
        <p:grpSpPr bwMode="auto">
          <a:xfrm>
            <a:off x="1442027" y="4665051"/>
            <a:ext cx="3476042" cy="1599047"/>
            <a:chOff x="1037" y="639"/>
            <a:chExt cx="2828" cy="1336"/>
          </a:xfrm>
        </p:grpSpPr>
        <p:sp>
          <p:nvSpPr>
            <p:cNvPr id="39" name="Line 14"/>
            <p:cNvSpPr>
              <a:spLocks noChangeShapeType="1"/>
            </p:cNvSpPr>
            <p:nvPr/>
          </p:nvSpPr>
          <p:spPr bwMode="auto">
            <a:xfrm flipV="1">
              <a:off x="1037" y="1814"/>
              <a:ext cx="1555" cy="1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15"/>
            <p:cNvSpPr>
              <a:spLocks noChangeShapeType="1"/>
            </p:cNvSpPr>
            <p:nvPr/>
          </p:nvSpPr>
          <p:spPr bwMode="auto">
            <a:xfrm flipH="1">
              <a:off x="3841" y="639"/>
              <a:ext cx="24" cy="133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616839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9" name="Rectangle 2">
            <a:extLst>
              <a:ext uri="{FF2B5EF4-FFF2-40B4-BE49-F238E27FC236}">
                <a16:creationId xmlns:a16="http://schemas.microsoft.com/office/drawing/2014/main" id="{A3E4755D-6502-4C8E-99D7-6BA3DE685F7C}"/>
              </a:ext>
            </a:extLst>
          </p:cNvPr>
          <p:cNvSpPr>
            <a:spLocks noChangeArrowheads="1"/>
          </p:cNvSpPr>
          <p:nvPr/>
        </p:nvSpPr>
        <p:spPr bwMode="auto">
          <a:xfrm>
            <a:off x="676264" y="1308100"/>
            <a:ext cx="1609736" cy="40011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例</a:t>
            </a:r>
            <a:r>
              <a:rPr lang="en-US" altLang="zh-CN" sz="2000" b="1" dirty="0">
                <a:solidFill>
                  <a:srgbClr val="0000FF"/>
                </a:solidFill>
                <a:latin typeface="+mn-ea"/>
              </a:rPr>
              <a:t>1.12.1 </a:t>
            </a:r>
            <a:r>
              <a:rPr lang="zh-CN" altLang="en-US" sz="2000" b="1" dirty="0">
                <a:latin typeface="+mn-ea"/>
              </a:rPr>
              <a:t>设</a:t>
            </a:r>
          </a:p>
        </p:txBody>
      </p:sp>
      <p:graphicFrame>
        <p:nvGraphicFramePr>
          <p:cNvPr id="13315" name="Object 3"/>
          <p:cNvGraphicFramePr>
            <a:graphicFrameLocks noChangeAspect="1"/>
          </p:cNvGraphicFramePr>
          <p:nvPr/>
        </p:nvGraphicFramePr>
        <p:xfrm>
          <a:off x="2343411" y="812801"/>
          <a:ext cx="2076189" cy="1485900"/>
        </p:xfrm>
        <a:graphic>
          <a:graphicData uri="http://schemas.openxmlformats.org/presentationml/2006/ole">
            <mc:AlternateContent xmlns:mc="http://schemas.openxmlformats.org/markup-compatibility/2006">
              <mc:Choice xmlns:v="urn:schemas-microsoft-com:vml" Requires="v">
                <p:oleObj name="Equation" r:id="rId2" imgW="1295280" imgH="927000" progId="Equation.DSMT4">
                  <p:embed/>
                </p:oleObj>
              </mc:Choice>
              <mc:Fallback>
                <p:oleObj name="Equation" r:id="rId2" imgW="1295280" imgH="927000" progId="Equation.DSMT4">
                  <p:embed/>
                  <p:pic>
                    <p:nvPicPr>
                      <p:cNvPr id="13315" name="Object 3"/>
                      <p:cNvPicPr>
                        <a:picLocks noChangeAspect="1" noChangeArrowheads="1"/>
                      </p:cNvPicPr>
                      <p:nvPr/>
                    </p:nvPicPr>
                    <p:blipFill>
                      <a:blip r:embed="rId3"/>
                      <a:srcRect/>
                      <a:stretch>
                        <a:fillRect/>
                      </a:stretch>
                    </p:blipFill>
                    <p:spPr bwMode="auto">
                      <a:xfrm>
                        <a:off x="2343411" y="812801"/>
                        <a:ext cx="2076189" cy="1485900"/>
                      </a:xfrm>
                      <a:prstGeom prst="rect">
                        <a:avLst/>
                      </a:prstGeom>
                      <a:noFill/>
                      <a:ln>
                        <a:noFill/>
                      </a:ln>
                      <a:effectLst/>
                    </p:spPr>
                  </p:pic>
                </p:oleObj>
              </mc:Fallback>
            </mc:AlternateContent>
          </a:graphicData>
        </a:graphic>
      </p:graphicFrame>
      <p:graphicFrame>
        <p:nvGraphicFramePr>
          <p:cNvPr id="13316" name="Object 4"/>
          <p:cNvGraphicFramePr>
            <a:graphicFrameLocks noChangeAspect="1"/>
          </p:cNvGraphicFramePr>
          <p:nvPr/>
        </p:nvGraphicFramePr>
        <p:xfrm>
          <a:off x="4583482" y="812801"/>
          <a:ext cx="2198318" cy="1485900"/>
        </p:xfrm>
        <a:graphic>
          <a:graphicData uri="http://schemas.openxmlformats.org/presentationml/2006/ole">
            <mc:AlternateContent xmlns:mc="http://schemas.openxmlformats.org/markup-compatibility/2006">
              <mc:Choice xmlns:v="urn:schemas-microsoft-com:vml" Requires="v">
                <p:oleObj name="Equation" r:id="rId4" imgW="1371600" imgH="927000" progId="Equation.DSMT4">
                  <p:embed/>
                </p:oleObj>
              </mc:Choice>
              <mc:Fallback>
                <p:oleObj name="Equation" r:id="rId4" imgW="1371600" imgH="927000" progId="Equation.DSMT4">
                  <p:embed/>
                  <p:pic>
                    <p:nvPicPr>
                      <p:cNvPr id="13316" name="Object 4"/>
                      <p:cNvPicPr>
                        <a:picLocks noChangeAspect="1" noChangeArrowheads="1"/>
                      </p:cNvPicPr>
                      <p:nvPr/>
                    </p:nvPicPr>
                    <p:blipFill>
                      <a:blip r:embed="rId5"/>
                      <a:srcRect/>
                      <a:stretch>
                        <a:fillRect/>
                      </a:stretch>
                    </p:blipFill>
                    <p:spPr bwMode="auto">
                      <a:xfrm>
                        <a:off x="4583482" y="812801"/>
                        <a:ext cx="2198318" cy="1485900"/>
                      </a:xfrm>
                      <a:prstGeom prst="rect">
                        <a:avLst/>
                      </a:prstGeom>
                      <a:noFill/>
                      <a:ln>
                        <a:noFill/>
                      </a:ln>
                      <a:effectLst/>
                    </p:spPr>
                  </p:pic>
                </p:oleObj>
              </mc:Fallback>
            </mc:AlternateContent>
          </a:graphicData>
        </a:graphic>
      </p:graphicFrame>
      <p:graphicFrame>
        <p:nvGraphicFramePr>
          <p:cNvPr id="13317" name="Object 5"/>
          <p:cNvGraphicFramePr>
            <a:graphicFrameLocks noChangeAspect="1"/>
          </p:cNvGraphicFramePr>
          <p:nvPr/>
        </p:nvGraphicFramePr>
        <p:xfrm>
          <a:off x="6945682" y="1361437"/>
          <a:ext cx="734342" cy="346773"/>
        </p:xfrm>
        <a:graphic>
          <a:graphicData uri="http://schemas.openxmlformats.org/presentationml/2006/ole">
            <mc:AlternateContent xmlns:mc="http://schemas.openxmlformats.org/markup-compatibility/2006">
              <mc:Choice xmlns:v="urn:schemas-microsoft-com:vml" Requires="v">
                <p:oleObj name="Equation" r:id="rId6" imgW="457200" imgH="215640" progId="Equation.DSMT4">
                  <p:embed/>
                </p:oleObj>
              </mc:Choice>
              <mc:Fallback>
                <p:oleObj name="Equation" r:id="rId6" imgW="457200" imgH="215640" progId="Equation.DSMT4">
                  <p:embed/>
                  <p:pic>
                    <p:nvPicPr>
                      <p:cNvPr id="13317" name="Object 5"/>
                      <p:cNvPicPr>
                        <a:picLocks noChangeAspect="1" noChangeArrowheads="1"/>
                      </p:cNvPicPr>
                      <p:nvPr/>
                    </p:nvPicPr>
                    <p:blipFill>
                      <a:blip r:embed="rId7"/>
                      <a:srcRect/>
                      <a:stretch>
                        <a:fillRect/>
                      </a:stretch>
                    </p:blipFill>
                    <p:spPr bwMode="auto">
                      <a:xfrm>
                        <a:off x="6945682" y="1361437"/>
                        <a:ext cx="734342" cy="346773"/>
                      </a:xfrm>
                      <a:prstGeom prst="rect">
                        <a:avLst/>
                      </a:prstGeom>
                      <a:noFill/>
                      <a:ln>
                        <a:noFill/>
                      </a:ln>
                      <a:effectLst/>
                    </p:spPr>
                  </p:pic>
                </p:oleObj>
              </mc:Fallback>
            </mc:AlternateContent>
          </a:graphicData>
        </a:graphic>
      </p:graphicFrame>
      <p:sp>
        <p:nvSpPr>
          <p:cNvPr id="211974" name="Text Box 6">
            <a:extLst>
              <a:ext uri="{FF2B5EF4-FFF2-40B4-BE49-F238E27FC236}">
                <a16:creationId xmlns:a16="http://schemas.microsoft.com/office/drawing/2014/main" id="{D0D3350F-CC78-4EAE-9134-D737F5807885}"/>
              </a:ext>
            </a:extLst>
          </p:cNvPr>
          <p:cNvSpPr txBox="1">
            <a:spLocks noChangeArrowheads="1"/>
          </p:cNvSpPr>
          <p:nvPr/>
        </p:nvSpPr>
        <p:spPr bwMode="auto">
          <a:xfrm>
            <a:off x="859858" y="2665396"/>
            <a:ext cx="542925" cy="400110"/>
          </a:xfrm>
          <a:prstGeom prst="rect">
            <a:avLst/>
          </a:prstGeom>
          <a:noFill/>
          <a:ln w="9525">
            <a:noFill/>
            <a:miter lim="800000"/>
            <a:headEnd/>
            <a:tailEnd/>
          </a:ln>
        </p:spPr>
        <p:txBody>
          <a:bodyPr>
            <a:spAutoFit/>
          </a:bodyPr>
          <a:lstStyle/>
          <a:p>
            <a:pPr eaLnBrk="1" hangingPunct="1">
              <a:defRPr/>
            </a:pPr>
            <a:r>
              <a:rPr lang="zh-CN" altLang="en-US" sz="2000" b="1" dirty="0">
                <a:solidFill>
                  <a:srgbClr val="0000FF"/>
                </a:solidFill>
                <a:latin typeface="+mn-ea"/>
              </a:rPr>
              <a:t>解</a:t>
            </a:r>
          </a:p>
        </p:txBody>
      </p:sp>
      <p:graphicFrame>
        <p:nvGraphicFramePr>
          <p:cNvPr id="211975" name="Object 7"/>
          <p:cNvGraphicFramePr>
            <a:graphicFrameLocks noChangeAspect="1"/>
          </p:cNvGraphicFramePr>
          <p:nvPr/>
        </p:nvGraphicFramePr>
        <p:xfrm>
          <a:off x="1606082" y="2681883"/>
          <a:ext cx="1647322" cy="383623"/>
        </p:xfrm>
        <a:graphic>
          <a:graphicData uri="http://schemas.openxmlformats.org/presentationml/2006/ole">
            <mc:AlternateContent xmlns:mc="http://schemas.openxmlformats.org/markup-compatibility/2006">
              <mc:Choice xmlns:v="urn:schemas-microsoft-com:vml" Requires="v">
                <p:oleObj name="Equation" r:id="rId8" imgW="927000" imgH="215640" progId="Equation.DSMT4">
                  <p:embed/>
                </p:oleObj>
              </mc:Choice>
              <mc:Fallback>
                <p:oleObj name="Equation" r:id="rId8" imgW="927000" imgH="215640" progId="Equation.DSMT4">
                  <p:embed/>
                  <p:pic>
                    <p:nvPicPr>
                      <p:cNvPr id="211975" name="Object 7"/>
                      <p:cNvPicPr>
                        <a:picLocks noChangeAspect="1" noChangeArrowheads="1"/>
                      </p:cNvPicPr>
                      <p:nvPr/>
                    </p:nvPicPr>
                    <p:blipFill>
                      <a:blip r:embed="rId9"/>
                      <a:srcRect/>
                      <a:stretch>
                        <a:fillRect/>
                      </a:stretch>
                    </p:blipFill>
                    <p:spPr bwMode="auto">
                      <a:xfrm>
                        <a:off x="1606082" y="2681883"/>
                        <a:ext cx="1647322" cy="383623"/>
                      </a:xfrm>
                      <a:prstGeom prst="rect">
                        <a:avLst/>
                      </a:prstGeom>
                      <a:noFill/>
                      <a:ln>
                        <a:noFill/>
                      </a:ln>
                      <a:effectLst/>
                    </p:spPr>
                  </p:pic>
                </p:oleObj>
              </mc:Fallback>
            </mc:AlternateContent>
          </a:graphicData>
        </a:graphic>
      </p:graphicFrame>
      <p:grpSp>
        <p:nvGrpSpPr>
          <p:cNvPr id="2" name="Group 8"/>
          <p:cNvGrpSpPr>
            <a:grpSpLocks/>
          </p:cNvGrpSpPr>
          <p:nvPr/>
        </p:nvGrpSpPr>
        <p:grpSpPr bwMode="auto">
          <a:xfrm>
            <a:off x="859858" y="3379129"/>
            <a:ext cx="3214688" cy="2362200"/>
            <a:chOff x="2151" y="2496"/>
            <a:chExt cx="2025" cy="1488"/>
          </a:xfrm>
        </p:grpSpPr>
        <p:graphicFrame>
          <p:nvGraphicFramePr>
            <p:cNvPr id="13333" name="Object 9"/>
            <p:cNvGraphicFramePr>
              <a:graphicFrameLocks noChangeAspect="1"/>
            </p:cNvGraphicFramePr>
            <p:nvPr/>
          </p:nvGraphicFramePr>
          <p:xfrm>
            <a:off x="2151" y="2496"/>
            <a:ext cx="1889" cy="1352"/>
          </p:xfrm>
          <a:graphic>
            <a:graphicData uri="http://schemas.openxmlformats.org/presentationml/2006/ole">
              <mc:AlternateContent xmlns:mc="http://schemas.openxmlformats.org/markup-compatibility/2006">
                <mc:Choice xmlns:v="urn:schemas-microsoft-com:vml" Requires="v">
                  <p:oleObj name="Equation" r:id="rId10" imgW="1295280" imgH="927000" progId="Equation.DSMT4">
                    <p:embed/>
                  </p:oleObj>
                </mc:Choice>
                <mc:Fallback>
                  <p:oleObj name="Equation" r:id="rId10" imgW="1295280" imgH="927000" progId="Equation.DSMT4">
                    <p:embed/>
                    <p:pic>
                      <p:nvPicPr>
                        <p:cNvPr id="13333" name="Object 9"/>
                        <p:cNvPicPr>
                          <a:picLocks noChangeAspect="1" noChangeArrowheads="1"/>
                        </p:cNvPicPr>
                        <p:nvPr/>
                      </p:nvPicPr>
                      <p:blipFill>
                        <a:blip r:embed="rId11"/>
                        <a:srcRect/>
                        <a:stretch>
                          <a:fillRect/>
                        </a:stretch>
                      </p:blipFill>
                      <p:spPr bwMode="auto">
                        <a:xfrm>
                          <a:off x="2151" y="2496"/>
                          <a:ext cx="1889" cy="1352"/>
                        </a:xfrm>
                        <a:prstGeom prst="rect">
                          <a:avLst/>
                        </a:prstGeom>
                        <a:noFill/>
                        <a:ln>
                          <a:noFill/>
                        </a:ln>
                        <a:effectLst/>
                      </p:spPr>
                    </p:pic>
                  </p:oleObj>
                </mc:Fallback>
              </mc:AlternateContent>
            </a:graphicData>
          </a:graphic>
        </p:graphicFrame>
        <p:sp>
          <p:nvSpPr>
            <p:cNvPr id="13334" name="Line 10"/>
            <p:cNvSpPr>
              <a:spLocks noChangeShapeType="1"/>
            </p:cNvSpPr>
            <p:nvPr/>
          </p:nvSpPr>
          <p:spPr bwMode="auto">
            <a:xfrm>
              <a:off x="2400" y="3168"/>
              <a:ext cx="1776"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335" name="Line 11"/>
            <p:cNvSpPr>
              <a:spLocks noChangeShapeType="1"/>
            </p:cNvSpPr>
            <p:nvPr/>
          </p:nvSpPr>
          <p:spPr bwMode="auto">
            <a:xfrm>
              <a:off x="3312" y="2496"/>
              <a:ext cx="0" cy="148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18"/>
          <p:cNvGrpSpPr>
            <a:grpSpLocks/>
          </p:cNvGrpSpPr>
          <p:nvPr/>
        </p:nvGrpSpPr>
        <p:grpSpPr bwMode="auto">
          <a:xfrm>
            <a:off x="3852296" y="3963329"/>
            <a:ext cx="1600200" cy="977900"/>
            <a:chOff x="3504" y="1344"/>
            <a:chExt cx="1008" cy="616"/>
          </a:xfrm>
        </p:grpSpPr>
        <p:graphicFrame>
          <p:nvGraphicFramePr>
            <p:cNvPr id="13323" name="Object 19"/>
            <p:cNvGraphicFramePr>
              <a:graphicFrameLocks noChangeAspect="1"/>
            </p:cNvGraphicFramePr>
            <p:nvPr/>
          </p:nvGraphicFramePr>
          <p:xfrm>
            <a:off x="3504" y="1344"/>
            <a:ext cx="1008" cy="616"/>
          </p:xfrm>
          <a:graphic>
            <a:graphicData uri="http://schemas.openxmlformats.org/presentationml/2006/ole">
              <mc:AlternateContent xmlns:mc="http://schemas.openxmlformats.org/markup-compatibility/2006">
                <mc:Choice xmlns:v="urn:schemas-microsoft-com:vml" Requires="v">
                  <p:oleObj name="Equation" r:id="rId12" imgW="1422400" imgH="977900" progId="Equation.3">
                    <p:embed/>
                  </p:oleObj>
                </mc:Choice>
                <mc:Fallback>
                  <p:oleObj name="Equation" r:id="rId12" imgW="1422400" imgH="977900" progId="Equation.3">
                    <p:embed/>
                    <p:pic>
                      <p:nvPicPr>
                        <p:cNvPr id="13323"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4" y="1344"/>
                          <a:ext cx="1008" cy="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20"/>
            <p:cNvGraphicFramePr>
              <a:graphicFrameLocks noChangeAspect="1"/>
            </p:cNvGraphicFramePr>
            <p:nvPr/>
          </p:nvGraphicFramePr>
          <p:xfrm>
            <a:off x="3792" y="1440"/>
            <a:ext cx="200" cy="184"/>
          </p:xfrm>
          <a:graphic>
            <a:graphicData uri="http://schemas.openxmlformats.org/presentationml/2006/ole">
              <mc:AlternateContent xmlns:mc="http://schemas.openxmlformats.org/markup-compatibility/2006">
                <mc:Choice xmlns:v="urn:schemas-microsoft-com:vml" Requires="v">
                  <p:oleObj name="Equation" r:id="rId14" imgW="317225" imgH="291847" progId="Equation.3">
                    <p:embed/>
                  </p:oleObj>
                </mc:Choice>
                <mc:Fallback>
                  <p:oleObj name="Equation" r:id="rId14" imgW="317225" imgH="291847" progId="Equation.3">
                    <p:embed/>
                    <p:pic>
                      <p:nvPicPr>
                        <p:cNvPr id="13324"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2" y="1440"/>
                          <a:ext cx="20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21"/>
            <p:cNvGraphicFramePr>
              <a:graphicFrameLocks noChangeAspect="1"/>
            </p:cNvGraphicFramePr>
            <p:nvPr/>
          </p:nvGraphicFramePr>
          <p:xfrm>
            <a:off x="4128" y="1680"/>
            <a:ext cx="200" cy="184"/>
          </p:xfrm>
          <a:graphic>
            <a:graphicData uri="http://schemas.openxmlformats.org/presentationml/2006/ole">
              <mc:AlternateContent xmlns:mc="http://schemas.openxmlformats.org/markup-compatibility/2006">
                <mc:Choice xmlns:v="urn:schemas-microsoft-com:vml" Requires="v">
                  <p:oleObj name="Equation" r:id="rId16" imgW="317225" imgH="291847" progId="Equation.3">
                    <p:embed/>
                  </p:oleObj>
                </mc:Choice>
                <mc:Fallback>
                  <p:oleObj name="Equation" r:id="rId16" imgW="317225" imgH="291847" progId="Equation.3">
                    <p:embed/>
                    <p:pic>
                      <p:nvPicPr>
                        <p:cNvPr id="13325"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28" y="1680"/>
                          <a:ext cx="20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6" name="Object 22"/>
            <p:cNvGraphicFramePr>
              <a:graphicFrameLocks noChangeAspect="1"/>
            </p:cNvGraphicFramePr>
            <p:nvPr/>
          </p:nvGraphicFramePr>
          <p:xfrm>
            <a:off x="4128" y="1440"/>
            <a:ext cx="184" cy="200"/>
          </p:xfrm>
          <a:graphic>
            <a:graphicData uri="http://schemas.openxmlformats.org/presentationml/2006/ole">
              <mc:AlternateContent xmlns:mc="http://schemas.openxmlformats.org/markup-compatibility/2006">
                <mc:Choice xmlns:v="urn:schemas-microsoft-com:vml" Requires="v">
                  <p:oleObj name="Equation" r:id="rId18" imgW="285664" imgH="311187" progId="Equation.3">
                    <p:embed/>
                  </p:oleObj>
                </mc:Choice>
                <mc:Fallback>
                  <p:oleObj name="Equation" r:id="rId18" imgW="285664" imgH="311187" progId="Equation.3">
                    <p:embed/>
                    <p:pic>
                      <p:nvPicPr>
                        <p:cNvPr id="13326"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28" y="1440"/>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7" name="Object 23"/>
            <p:cNvGraphicFramePr>
              <a:graphicFrameLocks noChangeAspect="1"/>
            </p:cNvGraphicFramePr>
            <p:nvPr/>
          </p:nvGraphicFramePr>
          <p:xfrm>
            <a:off x="3792" y="1632"/>
            <a:ext cx="232" cy="264"/>
          </p:xfrm>
          <a:graphic>
            <a:graphicData uri="http://schemas.openxmlformats.org/presentationml/2006/ole">
              <mc:AlternateContent xmlns:mc="http://schemas.openxmlformats.org/markup-compatibility/2006">
                <mc:Choice xmlns:v="urn:schemas-microsoft-com:vml" Requires="v">
                  <p:oleObj name="Equation" r:id="rId20" imgW="361814" imgH="412669" progId="Equation.3">
                    <p:embed/>
                  </p:oleObj>
                </mc:Choice>
                <mc:Fallback>
                  <p:oleObj name="Equation" r:id="rId20" imgW="361814" imgH="412669" progId="Equation.3">
                    <p:embed/>
                    <p:pic>
                      <p:nvPicPr>
                        <p:cNvPr id="13327"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92" y="1632"/>
                          <a:ext cx="23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 name="Object 2"/>
          <p:cNvGraphicFramePr>
            <a:graphicFrameLocks noChangeAspect="1"/>
          </p:cNvGraphicFramePr>
          <p:nvPr/>
        </p:nvGraphicFramePr>
        <p:xfrm>
          <a:off x="5785871" y="2510374"/>
          <a:ext cx="3200400" cy="2044700"/>
        </p:xfrm>
        <a:graphic>
          <a:graphicData uri="http://schemas.openxmlformats.org/presentationml/2006/ole">
            <mc:AlternateContent xmlns:mc="http://schemas.openxmlformats.org/markup-compatibility/2006">
              <mc:Choice xmlns:v="urn:schemas-microsoft-com:vml" Requires="v">
                <p:oleObj name="Equation" r:id="rId22" imgW="3200400" imgH="2044700" progId="Equation.3">
                  <p:embed/>
                </p:oleObj>
              </mc:Choice>
              <mc:Fallback>
                <p:oleObj name="Equation" r:id="rId22" imgW="3200400" imgH="2044700" progId="Equation.3">
                  <p:embed/>
                  <p:pic>
                    <p:nvPicPr>
                      <p:cNvPr id="24" name="Object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5871" y="2510374"/>
                        <a:ext cx="3200400" cy="204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3"/>
          <p:cNvSpPr>
            <a:spLocks noChangeShapeType="1"/>
          </p:cNvSpPr>
          <p:nvPr/>
        </p:nvSpPr>
        <p:spPr bwMode="auto">
          <a:xfrm>
            <a:off x="6090671" y="3577174"/>
            <a:ext cx="2971800" cy="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4"/>
          <p:cNvSpPr>
            <a:spLocks noChangeShapeType="1"/>
          </p:cNvSpPr>
          <p:nvPr/>
        </p:nvSpPr>
        <p:spPr bwMode="auto">
          <a:xfrm flipH="1">
            <a:off x="7716271" y="2434174"/>
            <a:ext cx="3475" cy="2120900"/>
          </a:xfrm>
          <a:prstGeom prst="line">
            <a:avLst/>
          </a:prstGeom>
          <a:noFill/>
          <a:ln w="19050">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 name="Object 5"/>
          <p:cNvGraphicFramePr>
            <a:graphicFrameLocks noChangeAspect="1"/>
          </p:cNvGraphicFramePr>
          <p:nvPr/>
        </p:nvGraphicFramePr>
        <p:xfrm>
          <a:off x="9062471" y="3119974"/>
          <a:ext cx="1524000" cy="977900"/>
        </p:xfrm>
        <a:graphic>
          <a:graphicData uri="http://schemas.openxmlformats.org/presentationml/2006/ole">
            <mc:AlternateContent xmlns:mc="http://schemas.openxmlformats.org/markup-compatibility/2006">
              <mc:Choice xmlns:v="urn:schemas-microsoft-com:vml" Requires="v">
                <p:oleObj name="Equation" r:id="rId24" imgW="1333500" imgH="977900" progId="Equation.3">
                  <p:embed/>
                </p:oleObj>
              </mc:Choice>
              <mc:Fallback>
                <p:oleObj name="Equation" r:id="rId24" imgW="1333500" imgH="977900" progId="Equation.3">
                  <p:embed/>
                  <p:pic>
                    <p:nvPicPr>
                      <p:cNvPr id="27" name="Object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062471" y="3119974"/>
                        <a:ext cx="15240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ectangle 6"/>
          <p:cNvSpPr>
            <a:spLocks noChangeArrowheads="1"/>
          </p:cNvSpPr>
          <p:nvPr/>
        </p:nvSpPr>
        <p:spPr bwMode="auto">
          <a:xfrm>
            <a:off x="6395471" y="2434174"/>
            <a:ext cx="1295400" cy="1143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29" name="Object 7"/>
          <p:cNvGraphicFramePr>
            <a:graphicFrameLocks noChangeAspect="1"/>
          </p:cNvGraphicFramePr>
          <p:nvPr/>
        </p:nvGraphicFramePr>
        <p:xfrm>
          <a:off x="9519671" y="3196174"/>
          <a:ext cx="482600" cy="419100"/>
        </p:xfrm>
        <a:graphic>
          <a:graphicData uri="http://schemas.openxmlformats.org/presentationml/2006/ole">
            <mc:AlternateContent xmlns:mc="http://schemas.openxmlformats.org/markup-compatibility/2006">
              <mc:Choice xmlns:v="urn:schemas-microsoft-com:vml" Requires="v">
                <p:oleObj name="Equation" r:id="rId26" imgW="482391" imgH="418918" progId="Equation.3">
                  <p:embed/>
                </p:oleObj>
              </mc:Choice>
              <mc:Fallback>
                <p:oleObj name="Equation" r:id="rId26" imgW="482391" imgH="418918" progId="Equation.3">
                  <p:embed/>
                  <p:pic>
                    <p:nvPicPr>
                      <p:cNvPr id="29"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19671" y="3196174"/>
                        <a:ext cx="482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8"/>
          <p:cNvSpPr>
            <a:spLocks noChangeArrowheads="1"/>
          </p:cNvSpPr>
          <p:nvPr/>
        </p:nvSpPr>
        <p:spPr bwMode="auto">
          <a:xfrm>
            <a:off x="7767071" y="2434174"/>
            <a:ext cx="1143000" cy="1143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31" name="Object 9"/>
          <p:cNvGraphicFramePr>
            <a:graphicFrameLocks noChangeAspect="1"/>
          </p:cNvGraphicFramePr>
          <p:nvPr/>
        </p:nvGraphicFramePr>
        <p:xfrm>
          <a:off x="10053071" y="3196174"/>
          <a:ext cx="317500" cy="292100"/>
        </p:xfrm>
        <a:graphic>
          <a:graphicData uri="http://schemas.openxmlformats.org/presentationml/2006/ole">
            <mc:AlternateContent xmlns:mc="http://schemas.openxmlformats.org/markup-compatibility/2006">
              <mc:Choice xmlns:v="urn:schemas-microsoft-com:vml" Requires="v">
                <p:oleObj name="Equation" r:id="rId28" imgW="317225" imgH="291847" progId="Equation.3">
                  <p:embed/>
                </p:oleObj>
              </mc:Choice>
              <mc:Fallback>
                <p:oleObj name="Equation" r:id="rId28" imgW="317225" imgH="291847" progId="Equation.3">
                  <p:embed/>
                  <p:pic>
                    <p:nvPicPr>
                      <p:cNvPr id="31"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53071" y="3196174"/>
                        <a:ext cx="3175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10"/>
          <p:cNvSpPr>
            <a:spLocks noChangeArrowheads="1"/>
          </p:cNvSpPr>
          <p:nvPr/>
        </p:nvSpPr>
        <p:spPr bwMode="auto">
          <a:xfrm>
            <a:off x="6395471" y="3424774"/>
            <a:ext cx="1295400" cy="1143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33" name="Object 11"/>
          <p:cNvGraphicFramePr>
            <a:graphicFrameLocks noChangeAspect="1"/>
          </p:cNvGraphicFramePr>
          <p:nvPr/>
        </p:nvGraphicFramePr>
        <p:xfrm>
          <a:off x="9519671" y="3653374"/>
          <a:ext cx="495300" cy="419100"/>
        </p:xfrm>
        <a:graphic>
          <a:graphicData uri="http://schemas.openxmlformats.org/presentationml/2006/ole">
            <mc:AlternateContent xmlns:mc="http://schemas.openxmlformats.org/markup-compatibility/2006">
              <mc:Choice xmlns:v="urn:schemas-microsoft-com:vml" Requires="v">
                <p:oleObj name="Equation" r:id="rId29" imgW="495085" imgH="418918" progId="Equation.3">
                  <p:embed/>
                </p:oleObj>
              </mc:Choice>
              <mc:Fallback>
                <p:oleObj name="Equation" r:id="rId29" imgW="495085" imgH="418918" progId="Equation.3">
                  <p:embed/>
                  <p:pic>
                    <p:nvPicPr>
                      <p:cNvPr id="33" name="Object 1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19671" y="3653374"/>
                        <a:ext cx="495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12"/>
          <p:cNvSpPr>
            <a:spLocks noChangeArrowheads="1"/>
          </p:cNvSpPr>
          <p:nvPr/>
        </p:nvSpPr>
        <p:spPr bwMode="auto">
          <a:xfrm>
            <a:off x="7767071" y="3424774"/>
            <a:ext cx="1295400" cy="1143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graphicFrame>
        <p:nvGraphicFramePr>
          <p:cNvPr id="35" name="Object 13"/>
          <p:cNvGraphicFramePr>
            <a:graphicFrameLocks noChangeAspect="1"/>
          </p:cNvGraphicFramePr>
          <p:nvPr/>
        </p:nvGraphicFramePr>
        <p:xfrm>
          <a:off x="9976871" y="3653374"/>
          <a:ext cx="495300" cy="419100"/>
        </p:xfrm>
        <a:graphic>
          <a:graphicData uri="http://schemas.openxmlformats.org/presentationml/2006/ole">
            <mc:AlternateContent xmlns:mc="http://schemas.openxmlformats.org/markup-compatibility/2006">
              <mc:Choice xmlns:v="urn:schemas-microsoft-com:vml" Requires="v">
                <p:oleObj name="Equation" r:id="rId31" imgW="495085" imgH="418918" progId="Equation.3">
                  <p:embed/>
                </p:oleObj>
              </mc:Choice>
              <mc:Fallback>
                <p:oleObj name="Equation" r:id="rId31" imgW="495085" imgH="418918" progId="Equation.3">
                  <p:embed/>
                  <p:pic>
                    <p:nvPicPr>
                      <p:cNvPr id="35" name="Object 1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976871" y="3653374"/>
                        <a:ext cx="495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14"/>
          <p:cNvSpPr txBox="1">
            <a:spLocks noChangeArrowheads="1"/>
          </p:cNvSpPr>
          <p:nvPr/>
        </p:nvSpPr>
        <p:spPr bwMode="auto">
          <a:xfrm>
            <a:off x="5785871" y="495685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则</a:t>
            </a:r>
          </a:p>
        </p:txBody>
      </p:sp>
      <p:graphicFrame>
        <p:nvGraphicFramePr>
          <p:cNvPr id="37" name="Object 15"/>
          <p:cNvGraphicFramePr>
            <a:graphicFrameLocks noChangeAspect="1"/>
          </p:cNvGraphicFramePr>
          <p:nvPr/>
        </p:nvGraphicFramePr>
        <p:xfrm>
          <a:off x="6471670" y="4720174"/>
          <a:ext cx="3505200" cy="873464"/>
        </p:xfrm>
        <a:graphic>
          <a:graphicData uri="http://schemas.openxmlformats.org/presentationml/2006/ole">
            <mc:AlternateContent xmlns:mc="http://schemas.openxmlformats.org/markup-compatibility/2006">
              <mc:Choice xmlns:v="urn:schemas-microsoft-com:vml" Requires="v">
                <p:oleObj name="Equation" r:id="rId33" imgW="3924300" imgH="977900" progId="Equation.3">
                  <p:embed/>
                </p:oleObj>
              </mc:Choice>
              <mc:Fallback>
                <p:oleObj name="Equation" r:id="rId33" imgW="3924300" imgH="977900" progId="Equation.3">
                  <p:embed/>
                  <p:pic>
                    <p:nvPicPr>
                      <p:cNvPr id="37" name="Object 1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71670" y="4720174"/>
                        <a:ext cx="3505200" cy="873464"/>
                      </a:xfrm>
                      <a:prstGeom prst="rect">
                        <a:avLst/>
                      </a:prstGeom>
                      <a:noFill/>
                      <a:ln>
                        <a:noFill/>
                      </a:ln>
                      <a:effectLst/>
                    </p:spPr>
                  </p:pic>
                </p:oleObj>
              </mc:Fallback>
            </mc:AlternateContent>
          </a:graphicData>
        </a:graphic>
      </p:graphicFrame>
      <p:graphicFrame>
        <p:nvGraphicFramePr>
          <p:cNvPr id="38" name="Object 16"/>
          <p:cNvGraphicFramePr>
            <a:graphicFrameLocks noChangeAspect="1"/>
          </p:cNvGraphicFramePr>
          <p:nvPr/>
        </p:nvGraphicFramePr>
        <p:xfrm>
          <a:off x="6975392" y="5679492"/>
          <a:ext cx="3505200" cy="873464"/>
        </p:xfrm>
        <a:graphic>
          <a:graphicData uri="http://schemas.openxmlformats.org/presentationml/2006/ole">
            <mc:AlternateContent xmlns:mc="http://schemas.openxmlformats.org/markup-compatibility/2006">
              <mc:Choice xmlns:v="urn:schemas-microsoft-com:vml" Requires="v">
                <p:oleObj name="Equation" r:id="rId35" imgW="3924300" imgH="977900" progId="Equation.3">
                  <p:embed/>
                </p:oleObj>
              </mc:Choice>
              <mc:Fallback>
                <p:oleObj name="Equation" r:id="rId35" imgW="3924300" imgH="977900" progId="Equation.3">
                  <p:embed/>
                  <p:pic>
                    <p:nvPicPr>
                      <p:cNvPr id="38" name="Object 1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75392" y="5679492"/>
                        <a:ext cx="3505200" cy="8734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2017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9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4" grpId="0"/>
      <p:bldP spid="25" grpId="0" animBg="1"/>
      <p:bldP spid="26" grpId="0" animBg="1"/>
      <p:bldP spid="28" grpId="0" animBg="1"/>
      <p:bldP spid="30" grpId="0" animBg="1"/>
      <p:bldP spid="32" grpId="0" animBg="1"/>
      <p:bldP spid="34" grpId="0" animBg="1"/>
      <p:bldP spid="3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876701" y="1011842"/>
          <a:ext cx="3923899" cy="848709"/>
        </p:xfrm>
        <a:graphic>
          <a:graphicData uri="http://schemas.openxmlformats.org/presentationml/2006/ole">
            <mc:AlternateContent xmlns:mc="http://schemas.openxmlformats.org/markup-compatibility/2006">
              <mc:Choice xmlns:v="urn:schemas-microsoft-com:vml" Requires="v">
                <p:oleObj name="Equation" r:id="rId2" imgW="4521200" imgH="977900" progId="Equation.3">
                  <p:embed/>
                </p:oleObj>
              </mc:Choice>
              <mc:Fallback>
                <p:oleObj name="Equation" r:id="rId2" imgW="4521200" imgH="977900" progId="Equation.3">
                  <p:embed/>
                  <p:pic>
                    <p:nvPicPr>
                      <p:cNvPr id="1536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01" y="1011842"/>
                        <a:ext cx="3923899" cy="848709"/>
                      </a:xfrm>
                      <a:prstGeom prst="rect">
                        <a:avLst/>
                      </a:prstGeom>
                      <a:noFill/>
                      <a:ln>
                        <a:noFill/>
                      </a:ln>
                      <a:effectLst/>
                    </p:spPr>
                  </p:pic>
                </p:oleObj>
              </mc:Fallback>
            </mc:AlternateContent>
          </a:graphicData>
        </a:graphic>
      </p:graphicFrame>
      <p:sp>
        <p:nvSpPr>
          <p:cNvPr id="214019" name="Text Box 3"/>
          <p:cNvSpPr txBox="1">
            <a:spLocks noChangeArrowheads="1"/>
          </p:cNvSpPr>
          <p:nvPr/>
        </p:nvSpPr>
        <p:spPr bwMode="auto">
          <a:xfrm>
            <a:off x="876701" y="2214975"/>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又</a:t>
            </a:r>
          </a:p>
        </p:txBody>
      </p:sp>
      <p:graphicFrame>
        <p:nvGraphicFramePr>
          <p:cNvPr id="214020" name="Object 4"/>
          <p:cNvGraphicFramePr>
            <a:graphicFrameLocks noChangeAspect="1"/>
          </p:cNvGraphicFramePr>
          <p:nvPr/>
        </p:nvGraphicFramePr>
        <p:xfrm>
          <a:off x="1319451" y="2286891"/>
          <a:ext cx="1179272" cy="301674"/>
        </p:xfrm>
        <a:graphic>
          <a:graphicData uri="http://schemas.openxmlformats.org/presentationml/2006/ole">
            <mc:AlternateContent xmlns:mc="http://schemas.openxmlformats.org/markup-compatibility/2006">
              <mc:Choice xmlns:v="urn:schemas-microsoft-com:vml" Requires="v">
                <p:oleObj name="Equation" r:id="rId4" imgW="1638300" imgH="419100" progId="Equation.3">
                  <p:embed/>
                </p:oleObj>
              </mc:Choice>
              <mc:Fallback>
                <p:oleObj name="Equation" r:id="rId4" imgW="1638300" imgH="419100" progId="Equation.3">
                  <p:embed/>
                  <p:pic>
                    <p:nvPicPr>
                      <p:cNvPr id="2140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451" y="2286891"/>
                        <a:ext cx="1179272" cy="301674"/>
                      </a:xfrm>
                      <a:prstGeom prst="rect">
                        <a:avLst/>
                      </a:prstGeom>
                      <a:noFill/>
                      <a:ln>
                        <a:noFill/>
                      </a:ln>
                      <a:effectLst/>
                    </p:spPr>
                  </p:pic>
                </p:oleObj>
              </mc:Fallback>
            </mc:AlternateContent>
          </a:graphicData>
        </a:graphic>
      </p:graphicFrame>
      <p:graphicFrame>
        <p:nvGraphicFramePr>
          <p:cNvPr id="214021" name="Object 5"/>
          <p:cNvGraphicFramePr>
            <a:graphicFrameLocks noChangeAspect="1"/>
          </p:cNvGraphicFramePr>
          <p:nvPr/>
        </p:nvGraphicFramePr>
        <p:xfrm>
          <a:off x="2643860" y="2100092"/>
          <a:ext cx="3418973" cy="703906"/>
        </p:xfrm>
        <a:graphic>
          <a:graphicData uri="http://schemas.openxmlformats.org/presentationml/2006/ole">
            <mc:AlternateContent xmlns:mc="http://schemas.openxmlformats.org/markup-compatibility/2006">
              <mc:Choice xmlns:v="urn:schemas-microsoft-com:vml" Requires="v">
                <p:oleObj name="Equation" r:id="rId6" imgW="4749800" imgH="977900" progId="Equation.3">
                  <p:embed/>
                </p:oleObj>
              </mc:Choice>
              <mc:Fallback>
                <p:oleObj name="Equation" r:id="rId6" imgW="4749800" imgH="977900" progId="Equation.3">
                  <p:embed/>
                  <p:pic>
                    <p:nvPicPr>
                      <p:cNvPr id="21402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860" y="2100092"/>
                        <a:ext cx="3418973" cy="703906"/>
                      </a:xfrm>
                      <a:prstGeom prst="rect">
                        <a:avLst/>
                      </a:prstGeom>
                      <a:noFill/>
                      <a:ln>
                        <a:noFill/>
                      </a:ln>
                      <a:effectLst/>
                    </p:spPr>
                  </p:pic>
                </p:oleObj>
              </mc:Fallback>
            </mc:AlternateContent>
          </a:graphicData>
        </a:graphic>
      </p:graphicFrame>
      <p:graphicFrame>
        <p:nvGraphicFramePr>
          <p:cNvPr id="214022" name="Object 6"/>
          <p:cNvGraphicFramePr>
            <a:graphicFrameLocks noChangeAspect="1"/>
          </p:cNvGraphicFramePr>
          <p:nvPr/>
        </p:nvGraphicFramePr>
        <p:xfrm>
          <a:off x="6062833" y="2100092"/>
          <a:ext cx="2513951" cy="703906"/>
        </p:xfrm>
        <a:graphic>
          <a:graphicData uri="http://schemas.openxmlformats.org/presentationml/2006/ole">
            <mc:AlternateContent xmlns:mc="http://schemas.openxmlformats.org/markup-compatibility/2006">
              <mc:Choice xmlns:v="urn:schemas-microsoft-com:vml" Requires="v">
                <p:oleObj name="Equation" r:id="rId8" imgW="3492500" imgH="977900" progId="Equation.3">
                  <p:embed/>
                </p:oleObj>
              </mc:Choice>
              <mc:Fallback>
                <p:oleObj name="Equation" r:id="rId8" imgW="3492500" imgH="977900" progId="Equation.3">
                  <p:embed/>
                  <p:pic>
                    <p:nvPicPr>
                      <p:cNvPr id="21402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2833" y="2100092"/>
                        <a:ext cx="2513951" cy="703906"/>
                      </a:xfrm>
                      <a:prstGeom prst="rect">
                        <a:avLst/>
                      </a:prstGeom>
                      <a:noFill/>
                      <a:ln>
                        <a:noFill/>
                      </a:ln>
                      <a:effectLst/>
                    </p:spPr>
                  </p:pic>
                </p:oleObj>
              </mc:Fallback>
            </mc:AlternateContent>
          </a:graphicData>
        </a:graphic>
      </p:graphicFrame>
      <p:graphicFrame>
        <p:nvGraphicFramePr>
          <p:cNvPr id="214023" name="Object 7"/>
          <p:cNvGraphicFramePr>
            <a:graphicFrameLocks noChangeAspect="1"/>
          </p:cNvGraphicFramePr>
          <p:nvPr/>
        </p:nvGraphicFramePr>
        <p:xfrm>
          <a:off x="8576784" y="2006739"/>
          <a:ext cx="1205244" cy="797259"/>
        </p:xfrm>
        <a:graphic>
          <a:graphicData uri="http://schemas.openxmlformats.org/presentationml/2006/ole">
            <mc:AlternateContent xmlns:mc="http://schemas.openxmlformats.org/markup-compatibility/2006">
              <mc:Choice xmlns:v="urn:schemas-microsoft-com:vml" Requires="v">
                <p:oleObj name="Equation" r:id="rId10" imgW="711000" imgH="469800" progId="Equation.DSMT4">
                  <p:embed/>
                </p:oleObj>
              </mc:Choice>
              <mc:Fallback>
                <p:oleObj name="Equation" r:id="rId10" imgW="711000" imgH="469800" progId="Equation.DSMT4">
                  <p:embed/>
                  <p:pic>
                    <p:nvPicPr>
                      <p:cNvPr id="214023" name="Object 7"/>
                      <p:cNvPicPr>
                        <a:picLocks noChangeAspect="1" noChangeArrowheads="1"/>
                      </p:cNvPicPr>
                      <p:nvPr/>
                    </p:nvPicPr>
                    <p:blipFill>
                      <a:blip r:embed="rId11"/>
                      <a:srcRect/>
                      <a:stretch>
                        <a:fillRect/>
                      </a:stretch>
                    </p:blipFill>
                    <p:spPr bwMode="auto">
                      <a:xfrm>
                        <a:off x="8576784" y="2006739"/>
                        <a:ext cx="1205244" cy="797259"/>
                      </a:xfrm>
                      <a:prstGeom prst="rect">
                        <a:avLst/>
                      </a:prstGeom>
                      <a:noFill/>
                      <a:ln>
                        <a:noFill/>
                      </a:ln>
                      <a:effectLst/>
                    </p:spPr>
                  </p:pic>
                </p:oleObj>
              </mc:Fallback>
            </mc:AlternateContent>
          </a:graphicData>
        </a:graphic>
      </p:graphicFrame>
      <p:graphicFrame>
        <p:nvGraphicFramePr>
          <p:cNvPr id="214024" name="Object 8"/>
          <p:cNvGraphicFramePr>
            <a:graphicFrameLocks noChangeAspect="1"/>
          </p:cNvGraphicFramePr>
          <p:nvPr/>
        </p:nvGraphicFramePr>
        <p:xfrm>
          <a:off x="1413190" y="3014905"/>
          <a:ext cx="3471425" cy="873760"/>
        </p:xfrm>
        <a:graphic>
          <a:graphicData uri="http://schemas.openxmlformats.org/presentationml/2006/ole">
            <mc:AlternateContent xmlns:mc="http://schemas.openxmlformats.org/markup-compatibility/2006">
              <mc:Choice xmlns:v="urn:schemas-microsoft-com:vml" Requires="v">
                <p:oleObj name="Equation" r:id="rId12" imgW="1866600" imgH="469800" progId="Equation.DSMT4">
                  <p:embed/>
                </p:oleObj>
              </mc:Choice>
              <mc:Fallback>
                <p:oleObj name="Equation" r:id="rId12" imgW="1866600" imgH="469800" progId="Equation.DSMT4">
                  <p:embed/>
                  <p:pic>
                    <p:nvPicPr>
                      <p:cNvPr id="214024" name="Object 8"/>
                      <p:cNvPicPr>
                        <a:picLocks noChangeAspect="1" noChangeArrowheads="1"/>
                      </p:cNvPicPr>
                      <p:nvPr/>
                    </p:nvPicPr>
                    <p:blipFill>
                      <a:blip r:embed="rId13"/>
                      <a:srcRect/>
                      <a:stretch>
                        <a:fillRect/>
                      </a:stretch>
                    </p:blipFill>
                    <p:spPr bwMode="auto">
                      <a:xfrm>
                        <a:off x="1413190" y="3014905"/>
                        <a:ext cx="3471425" cy="873760"/>
                      </a:xfrm>
                      <a:prstGeom prst="rect">
                        <a:avLst/>
                      </a:prstGeom>
                      <a:noFill/>
                      <a:ln>
                        <a:noFill/>
                      </a:ln>
                      <a:effectLst/>
                    </p:spPr>
                  </p:pic>
                </p:oleObj>
              </mc:Fallback>
            </mc:AlternateContent>
          </a:graphicData>
        </a:graphic>
      </p:graphicFrame>
      <p:graphicFrame>
        <p:nvGraphicFramePr>
          <p:cNvPr id="214025" name="Object 9"/>
          <p:cNvGraphicFramePr>
            <a:graphicFrameLocks noChangeAspect="1"/>
          </p:cNvGraphicFramePr>
          <p:nvPr/>
        </p:nvGraphicFramePr>
        <p:xfrm>
          <a:off x="4905691" y="3014905"/>
          <a:ext cx="1157142" cy="873760"/>
        </p:xfrm>
        <a:graphic>
          <a:graphicData uri="http://schemas.openxmlformats.org/presentationml/2006/ole">
            <mc:AlternateContent xmlns:mc="http://schemas.openxmlformats.org/markup-compatibility/2006">
              <mc:Choice xmlns:v="urn:schemas-microsoft-com:vml" Requires="v">
                <p:oleObj name="Equation" r:id="rId14" imgW="622080" imgH="469800" progId="Equation.DSMT4">
                  <p:embed/>
                </p:oleObj>
              </mc:Choice>
              <mc:Fallback>
                <p:oleObj name="Equation" r:id="rId14" imgW="622080" imgH="469800" progId="Equation.DSMT4">
                  <p:embed/>
                  <p:pic>
                    <p:nvPicPr>
                      <p:cNvPr id="214025" name="Object 9"/>
                      <p:cNvPicPr>
                        <a:picLocks noChangeAspect="1" noChangeArrowheads="1"/>
                      </p:cNvPicPr>
                      <p:nvPr/>
                    </p:nvPicPr>
                    <p:blipFill>
                      <a:blip r:embed="rId15"/>
                      <a:srcRect/>
                      <a:stretch>
                        <a:fillRect/>
                      </a:stretch>
                    </p:blipFill>
                    <p:spPr bwMode="auto">
                      <a:xfrm>
                        <a:off x="4905691" y="3014905"/>
                        <a:ext cx="1157142" cy="873760"/>
                      </a:xfrm>
                      <a:prstGeom prst="rect">
                        <a:avLst/>
                      </a:prstGeom>
                      <a:noFill/>
                      <a:ln>
                        <a:noFill/>
                      </a:ln>
                      <a:effectLst/>
                    </p:spPr>
                  </p:pic>
                </p:oleObj>
              </mc:Fallback>
            </mc:AlternateContent>
          </a:graphicData>
        </a:graphic>
      </p:graphicFrame>
      <p:sp>
        <p:nvSpPr>
          <p:cNvPr id="10" name="Text Box 2"/>
          <p:cNvSpPr txBox="1">
            <a:spLocks noChangeArrowheads="1"/>
          </p:cNvSpPr>
          <p:nvPr/>
        </p:nvSpPr>
        <p:spPr bwMode="auto">
          <a:xfrm>
            <a:off x="1319451" y="4725687"/>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于是</a:t>
            </a:r>
          </a:p>
        </p:txBody>
      </p:sp>
      <p:graphicFrame>
        <p:nvGraphicFramePr>
          <p:cNvPr id="11" name="Object 3"/>
          <p:cNvGraphicFramePr>
            <a:graphicFrameLocks noChangeAspect="1"/>
          </p:cNvGraphicFramePr>
          <p:nvPr/>
        </p:nvGraphicFramePr>
        <p:xfrm>
          <a:off x="2136162" y="4516077"/>
          <a:ext cx="3713580" cy="819329"/>
        </p:xfrm>
        <a:graphic>
          <a:graphicData uri="http://schemas.openxmlformats.org/presentationml/2006/ole">
            <mc:AlternateContent xmlns:mc="http://schemas.openxmlformats.org/markup-compatibility/2006">
              <mc:Choice xmlns:v="urn:schemas-microsoft-com:vml" Requires="v">
                <p:oleObj name="Equation" r:id="rId16" imgW="4432300" imgH="977900" progId="Equation.3">
                  <p:embed/>
                </p:oleObj>
              </mc:Choice>
              <mc:Fallback>
                <p:oleObj name="Equation" r:id="rId16" imgW="4432300" imgH="977900" progId="Equation.3">
                  <p:embed/>
                  <p:pic>
                    <p:nvPicPr>
                      <p:cNvPr id="11"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6162" y="4516077"/>
                        <a:ext cx="3713580" cy="819329"/>
                      </a:xfrm>
                      <a:prstGeom prst="rect">
                        <a:avLst/>
                      </a:prstGeom>
                      <a:noFill/>
                      <a:ln>
                        <a:noFill/>
                      </a:ln>
                      <a:effectLst/>
                    </p:spPr>
                  </p:pic>
                </p:oleObj>
              </mc:Fallback>
            </mc:AlternateContent>
          </a:graphicData>
        </a:graphic>
      </p:graphicFrame>
      <p:grpSp>
        <p:nvGrpSpPr>
          <p:cNvPr id="12" name="Group 4"/>
          <p:cNvGrpSpPr>
            <a:grpSpLocks/>
          </p:cNvGrpSpPr>
          <p:nvPr/>
        </p:nvGrpSpPr>
        <p:grpSpPr bwMode="auto">
          <a:xfrm>
            <a:off x="5965620" y="4099572"/>
            <a:ext cx="2293386" cy="1652337"/>
            <a:chOff x="1824" y="1344"/>
            <a:chExt cx="1728" cy="1288"/>
          </a:xfrm>
        </p:grpSpPr>
        <p:graphicFrame>
          <p:nvGraphicFramePr>
            <p:cNvPr id="13" name="Object 5"/>
            <p:cNvGraphicFramePr>
              <a:graphicFrameLocks noChangeAspect="1"/>
            </p:cNvGraphicFramePr>
            <p:nvPr/>
          </p:nvGraphicFramePr>
          <p:xfrm>
            <a:off x="1824" y="1344"/>
            <a:ext cx="1728" cy="1288"/>
          </p:xfrm>
          <a:graphic>
            <a:graphicData uri="http://schemas.openxmlformats.org/presentationml/2006/ole">
              <mc:AlternateContent xmlns:mc="http://schemas.openxmlformats.org/markup-compatibility/2006">
                <mc:Choice xmlns:v="urn:schemas-microsoft-com:vml" Requires="v">
                  <p:oleObj name="Equation" r:id="rId18" imgW="2743200" imgH="2044700" progId="Equation.3">
                    <p:embed/>
                  </p:oleObj>
                </mc:Choice>
                <mc:Fallback>
                  <p:oleObj name="Equation" r:id="rId18" imgW="2743200" imgH="2044700" progId="Equation.3">
                    <p:embed/>
                    <p:pic>
                      <p:nvPicPr>
                        <p:cNvPr id="13"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4" y="1344"/>
                          <a:ext cx="1728" cy="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6"/>
            <p:cNvSpPr>
              <a:spLocks noChangeShapeType="1"/>
            </p:cNvSpPr>
            <p:nvPr/>
          </p:nvSpPr>
          <p:spPr bwMode="auto">
            <a:xfrm>
              <a:off x="2016" y="1968"/>
              <a:ext cx="1440" cy="0"/>
            </a:xfrm>
            <a:prstGeom prst="line">
              <a:avLst/>
            </a:prstGeom>
            <a:noFill/>
            <a:ln w="9525">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7"/>
            <p:cNvSpPr>
              <a:spLocks noChangeShapeType="1"/>
            </p:cNvSpPr>
            <p:nvPr/>
          </p:nvSpPr>
          <p:spPr bwMode="auto">
            <a:xfrm>
              <a:off x="2832" y="1344"/>
              <a:ext cx="0" cy="1248"/>
            </a:xfrm>
            <a:prstGeom prst="line">
              <a:avLst/>
            </a:prstGeom>
            <a:noFill/>
            <a:ln w="9525">
              <a:solidFill>
                <a:srgbClr val="0000FF"/>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134830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
            <a:extLst>
              <a:ext uri="{FF2B5EF4-FFF2-40B4-BE49-F238E27FC236}">
                <a16:creationId xmlns:a16="http://schemas.microsoft.com/office/drawing/2014/main" id="{9FFD72AE-1809-416B-8129-26A8F07AD7F6}"/>
              </a:ext>
            </a:extLst>
          </p:cNvPr>
          <p:cNvSpPr>
            <a:spLocks noGrp="1" noChangeArrowheads="1"/>
          </p:cNvSpPr>
          <p:nvPr>
            <p:ph type="title" idx="4294967295"/>
          </p:nvPr>
        </p:nvSpPr>
        <p:spPr>
          <a:xfrm>
            <a:off x="777330" y="997178"/>
            <a:ext cx="2867526" cy="539650"/>
          </a:xfrm>
        </p:spPr>
        <p:txBody>
          <a:bodyPr>
            <a:normAutofit/>
          </a:bodyPr>
          <a:lstStyle/>
          <a:p>
            <a:pPr eaLnBrk="1" hangingPunct="1">
              <a:defRPr/>
            </a:pPr>
            <a:r>
              <a:rPr lang="zh-CN" altLang="en-US" sz="2400" b="1" dirty="0">
                <a:solidFill>
                  <a:srgbClr val="0000FF"/>
                </a:solidFill>
                <a:effectLst>
                  <a:outerShdw blurRad="38100" dist="38100" dir="2700000" algn="tl">
                    <a:srgbClr val="C0C0C0"/>
                  </a:outerShdw>
                </a:effectLst>
              </a:rPr>
              <a:t>二、矩阵的定义</a:t>
            </a:r>
          </a:p>
        </p:txBody>
      </p:sp>
      <p:grpSp>
        <p:nvGrpSpPr>
          <p:cNvPr id="6" name="组合 5"/>
          <p:cNvGrpSpPr/>
          <p:nvPr/>
        </p:nvGrpSpPr>
        <p:grpSpPr>
          <a:xfrm>
            <a:off x="1106904" y="1620436"/>
            <a:ext cx="10828421" cy="456287"/>
            <a:chOff x="1097279" y="1756446"/>
            <a:chExt cx="10828421" cy="456287"/>
          </a:xfrm>
        </p:grpSpPr>
        <p:grpSp>
          <p:nvGrpSpPr>
            <p:cNvPr id="5" name="组合 4"/>
            <p:cNvGrpSpPr/>
            <p:nvPr/>
          </p:nvGrpSpPr>
          <p:grpSpPr>
            <a:xfrm>
              <a:off x="1097279" y="1756446"/>
              <a:ext cx="10828421" cy="456287"/>
              <a:chOff x="1020277" y="1676400"/>
              <a:chExt cx="10828421" cy="456287"/>
            </a:xfrm>
          </p:grpSpPr>
          <p:sp>
            <p:nvSpPr>
              <p:cNvPr id="2" name="Text Box 4"/>
              <p:cNvSpPr txBox="1">
                <a:spLocks noChangeArrowheads="1"/>
              </p:cNvSpPr>
              <p:nvPr/>
            </p:nvSpPr>
            <p:spPr bwMode="auto">
              <a:xfrm>
                <a:off x="1020277" y="1676400"/>
                <a:ext cx="108284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1.8.1    </a:t>
                </a:r>
                <a:r>
                  <a:rPr lang="zh-CN" altLang="en-US" sz="2000" b="1" dirty="0">
                    <a:latin typeface="+mn-ea"/>
                    <a:ea typeface="+mn-ea"/>
                  </a:rPr>
                  <a:t>由      个数                                 排成的  行  列的数表</a:t>
                </a:r>
              </a:p>
            </p:txBody>
          </p:sp>
          <p:graphicFrame>
            <p:nvGraphicFramePr>
              <p:cNvPr id="10251" name="Object 5"/>
              <p:cNvGraphicFramePr>
                <a:graphicFrameLocks noChangeAspect="1"/>
              </p:cNvGraphicFramePr>
              <p:nvPr/>
            </p:nvGraphicFramePr>
            <p:xfrm>
              <a:off x="3055538" y="1800900"/>
              <a:ext cx="796974" cy="331787"/>
            </p:xfrm>
            <a:graphic>
              <a:graphicData uri="http://schemas.openxmlformats.org/presentationml/2006/ole">
                <mc:AlternateContent xmlns:mc="http://schemas.openxmlformats.org/markup-compatibility/2006">
                  <mc:Choice xmlns:v="urn:schemas-microsoft-com:vml" Requires="v">
                    <p:oleObj name="Equation" r:id="rId2" imgW="431640" imgH="215640" progId="Equation.DSMT4">
                      <p:embed/>
                    </p:oleObj>
                  </mc:Choice>
                  <mc:Fallback>
                    <p:oleObj name="Equation" r:id="rId2" imgW="431640" imgH="215640" progId="Equation.DSMT4">
                      <p:embed/>
                      <p:pic>
                        <p:nvPicPr>
                          <p:cNvPr id="10251" name="Object 5"/>
                          <p:cNvPicPr>
                            <a:picLocks noChangeAspect="1" noChangeArrowheads="1"/>
                          </p:cNvPicPr>
                          <p:nvPr/>
                        </p:nvPicPr>
                        <p:blipFill>
                          <a:blip r:embed="rId3"/>
                          <a:srcRect/>
                          <a:stretch>
                            <a:fillRect/>
                          </a:stretch>
                        </p:blipFill>
                        <p:spPr bwMode="auto">
                          <a:xfrm>
                            <a:off x="3055538" y="1800900"/>
                            <a:ext cx="796974" cy="331787"/>
                          </a:xfrm>
                          <a:prstGeom prst="rect">
                            <a:avLst/>
                          </a:prstGeom>
                          <a:noFill/>
                          <a:ln>
                            <a:noFill/>
                          </a:ln>
                        </p:spPr>
                      </p:pic>
                    </p:oleObj>
                  </mc:Fallback>
                </mc:AlternateContent>
              </a:graphicData>
            </a:graphic>
          </p:graphicFrame>
          <p:graphicFrame>
            <p:nvGraphicFramePr>
              <p:cNvPr id="10252" name="Object 6"/>
              <p:cNvGraphicFramePr>
                <a:graphicFrameLocks noChangeAspect="1"/>
              </p:cNvGraphicFramePr>
              <p:nvPr/>
            </p:nvGraphicFramePr>
            <p:xfrm>
              <a:off x="9352009" y="1829581"/>
              <a:ext cx="325437" cy="183345"/>
            </p:xfrm>
            <a:graphic>
              <a:graphicData uri="http://schemas.openxmlformats.org/presentationml/2006/ole">
                <mc:AlternateContent xmlns:mc="http://schemas.openxmlformats.org/markup-compatibility/2006">
                  <mc:Choice xmlns:v="urn:schemas-microsoft-com:vml" Requires="v">
                    <p:oleObj name="Equation" r:id="rId4" imgW="190440" imgH="126720" progId="Equation.DSMT4">
                      <p:embed/>
                    </p:oleObj>
                  </mc:Choice>
                  <mc:Fallback>
                    <p:oleObj name="Equation" r:id="rId4" imgW="190440" imgH="126720" progId="Equation.DSMT4">
                      <p:embed/>
                      <p:pic>
                        <p:nvPicPr>
                          <p:cNvPr id="10252" name="Object 6"/>
                          <p:cNvPicPr>
                            <a:picLocks noChangeAspect="1" noChangeArrowheads="1"/>
                          </p:cNvPicPr>
                          <p:nvPr/>
                        </p:nvPicPr>
                        <p:blipFill>
                          <a:blip r:embed="rId5"/>
                          <a:srcRect/>
                          <a:stretch>
                            <a:fillRect/>
                          </a:stretch>
                        </p:blipFill>
                        <p:spPr bwMode="auto">
                          <a:xfrm>
                            <a:off x="9352009" y="1829581"/>
                            <a:ext cx="325437" cy="183345"/>
                          </a:xfrm>
                          <a:prstGeom prst="rect">
                            <a:avLst/>
                          </a:prstGeom>
                          <a:noFill/>
                          <a:ln>
                            <a:noFill/>
                          </a:ln>
                        </p:spPr>
                      </p:pic>
                    </p:oleObj>
                  </mc:Fallback>
                </mc:AlternateContent>
              </a:graphicData>
            </a:graphic>
          </p:graphicFrame>
          <p:graphicFrame>
            <p:nvGraphicFramePr>
              <p:cNvPr id="10253" name="Object 7"/>
              <p:cNvGraphicFramePr>
                <a:graphicFrameLocks noChangeAspect="1"/>
              </p:cNvGraphicFramePr>
              <p:nvPr/>
            </p:nvGraphicFramePr>
            <p:xfrm>
              <a:off x="9842520" y="1800900"/>
              <a:ext cx="240631" cy="170359"/>
            </p:xfrm>
            <a:graphic>
              <a:graphicData uri="http://schemas.openxmlformats.org/presentationml/2006/ole">
                <mc:AlternateContent xmlns:mc="http://schemas.openxmlformats.org/markup-compatibility/2006">
                  <mc:Choice xmlns:v="urn:schemas-microsoft-com:vml" Requires="v">
                    <p:oleObj name="Equation" r:id="rId6" imgW="152280" imgH="126720" progId="Equation.DSMT4">
                      <p:embed/>
                    </p:oleObj>
                  </mc:Choice>
                  <mc:Fallback>
                    <p:oleObj name="Equation" r:id="rId6" imgW="152280" imgH="126720" progId="Equation.DSMT4">
                      <p:embed/>
                      <p:pic>
                        <p:nvPicPr>
                          <p:cNvPr id="10253" name="Object 7"/>
                          <p:cNvPicPr>
                            <a:picLocks noChangeAspect="1" noChangeArrowheads="1"/>
                          </p:cNvPicPr>
                          <p:nvPr/>
                        </p:nvPicPr>
                        <p:blipFill>
                          <a:blip r:embed="rId7"/>
                          <a:srcRect/>
                          <a:stretch>
                            <a:fillRect/>
                          </a:stretch>
                        </p:blipFill>
                        <p:spPr bwMode="auto">
                          <a:xfrm>
                            <a:off x="9842520" y="1800900"/>
                            <a:ext cx="240631" cy="170359"/>
                          </a:xfrm>
                          <a:prstGeom prst="rect">
                            <a:avLst/>
                          </a:prstGeom>
                          <a:noFill/>
                          <a:ln>
                            <a:noFill/>
                          </a:ln>
                        </p:spPr>
                      </p:pic>
                    </p:oleObj>
                  </mc:Fallback>
                </mc:AlternateContent>
              </a:graphicData>
            </a:graphic>
          </p:graphicFrame>
        </p:grpSp>
        <p:graphicFrame>
          <p:nvGraphicFramePr>
            <p:cNvPr id="3" name="Object 8"/>
            <p:cNvGraphicFramePr>
              <a:graphicFrameLocks noChangeAspect="1"/>
            </p:cNvGraphicFramePr>
            <p:nvPr/>
          </p:nvGraphicFramePr>
          <p:xfrm>
            <a:off x="4418797" y="1817615"/>
            <a:ext cx="4120994" cy="367029"/>
          </p:xfrm>
          <a:graphic>
            <a:graphicData uri="http://schemas.openxmlformats.org/presentationml/2006/ole">
              <mc:AlternateContent xmlns:mc="http://schemas.openxmlformats.org/markup-compatibility/2006">
                <mc:Choice xmlns:v="urn:schemas-microsoft-com:vml" Requires="v">
                  <p:oleObj r:id="rId8" imgW="4432300" imgH="469900" progId="Equation.3">
                    <p:embed/>
                  </p:oleObj>
                </mc:Choice>
                <mc:Fallback>
                  <p:oleObj r:id="rId8" imgW="4432300" imgH="469900" progId="Equation.3">
                    <p:embed/>
                    <p:pic>
                      <p:nvPicPr>
                        <p:cNvPr id="3"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797" y="1817615"/>
                          <a:ext cx="4120994" cy="367029"/>
                        </a:xfrm>
                        <a:prstGeom prst="rect">
                          <a:avLst/>
                        </a:prstGeom>
                        <a:noFill/>
                        <a:ln>
                          <a:noFill/>
                        </a:ln>
                      </p:spPr>
                    </p:pic>
                  </p:oleObj>
                </mc:Fallback>
              </mc:AlternateContent>
            </a:graphicData>
          </a:graphic>
        </p:graphicFrame>
      </p:grpSp>
      <p:graphicFrame>
        <p:nvGraphicFramePr>
          <p:cNvPr id="10249" name="Object 9"/>
          <p:cNvGraphicFramePr>
            <a:graphicFrameLocks noChangeAspect="1"/>
          </p:cNvGraphicFramePr>
          <p:nvPr/>
        </p:nvGraphicFramePr>
        <p:xfrm>
          <a:off x="4377289" y="2116278"/>
          <a:ext cx="2598020" cy="1847481"/>
        </p:xfrm>
        <a:graphic>
          <a:graphicData uri="http://schemas.openxmlformats.org/presentationml/2006/ole">
            <mc:AlternateContent xmlns:mc="http://schemas.openxmlformats.org/markup-compatibility/2006">
              <mc:Choice xmlns:v="urn:schemas-microsoft-com:vml" Requires="v">
                <p:oleObj r:id="rId10" imgW="2857500" imgH="2032000" progId="Equation.3">
                  <p:embed/>
                </p:oleObj>
              </mc:Choice>
              <mc:Fallback>
                <p:oleObj r:id="rId10" imgW="2857500" imgH="2032000" progId="Equation.3">
                  <p:embed/>
                  <p:pic>
                    <p:nvPicPr>
                      <p:cNvPr id="1024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7289" y="2116278"/>
                        <a:ext cx="2598020" cy="1847481"/>
                      </a:xfrm>
                      <a:prstGeom prst="rect">
                        <a:avLst/>
                      </a:prstGeom>
                      <a:noFill/>
                      <a:ln>
                        <a:noFill/>
                      </a:ln>
                    </p:spPr>
                  </p:pic>
                </p:oleObj>
              </mc:Fallback>
            </mc:AlternateContent>
          </a:graphicData>
        </a:graphic>
      </p:graphicFrame>
      <p:sp>
        <p:nvSpPr>
          <p:cNvPr id="10254" name="Text Box 14"/>
          <p:cNvSpPr txBox="1">
            <a:spLocks noChangeArrowheads="1"/>
          </p:cNvSpPr>
          <p:nvPr/>
        </p:nvSpPr>
        <p:spPr bwMode="auto">
          <a:xfrm>
            <a:off x="6460852" y="425036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记作</a:t>
            </a:r>
          </a:p>
        </p:txBody>
      </p:sp>
      <p:grpSp>
        <p:nvGrpSpPr>
          <p:cNvPr id="8" name="组合 7"/>
          <p:cNvGrpSpPr/>
          <p:nvPr/>
        </p:nvGrpSpPr>
        <p:grpSpPr>
          <a:xfrm>
            <a:off x="1136378" y="4270561"/>
            <a:ext cx="5359159" cy="400110"/>
            <a:chOff x="2783305" y="4491943"/>
            <a:chExt cx="5359159" cy="400110"/>
          </a:xfrm>
        </p:grpSpPr>
        <p:sp>
          <p:nvSpPr>
            <p:cNvPr id="10247" name="Text Box 11"/>
            <p:cNvSpPr txBox="1">
              <a:spLocks noChangeArrowheads="1"/>
            </p:cNvSpPr>
            <p:nvPr/>
          </p:nvSpPr>
          <p:spPr bwMode="auto">
            <a:xfrm>
              <a:off x="2783305" y="4491943"/>
              <a:ext cx="5359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称为     行    列矩阵，简称       矩阵。</a:t>
              </a:r>
              <a:endParaRPr lang="en-US" altLang="zh-CN" sz="2000" b="1" dirty="0">
                <a:latin typeface="+mn-ea"/>
                <a:ea typeface="+mn-ea"/>
              </a:endParaRPr>
            </a:p>
          </p:txBody>
        </p:sp>
        <p:graphicFrame>
          <p:nvGraphicFramePr>
            <p:cNvPr id="10248" name="Object 12"/>
            <p:cNvGraphicFramePr>
              <a:graphicFrameLocks noChangeAspect="1"/>
            </p:cNvGraphicFramePr>
            <p:nvPr/>
          </p:nvGraphicFramePr>
          <p:xfrm>
            <a:off x="3494212" y="4594533"/>
            <a:ext cx="385654" cy="253888"/>
          </p:xfrm>
          <a:graphic>
            <a:graphicData uri="http://schemas.openxmlformats.org/presentationml/2006/ole">
              <mc:AlternateContent xmlns:mc="http://schemas.openxmlformats.org/markup-compatibility/2006">
                <mc:Choice xmlns:v="urn:schemas-microsoft-com:vml" Requires="v">
                  <p:oleObj name="Equation" r:id="rId12" imgW="190440" imgH="126720" progId="Equation.DSMT4">
                    <p:embed/>
                  </p:oleObj>
                </mc:Choice>
                <mc:Fallback>
                  <p:oleObj name="Equation" r:id="rId12" imgW="190440" imgH="126720" progId="Equation.DSMT4">
                    <p:embed/>
                    <p:pic>
                      <p:nvPicPr>
                        <p:cNvPr id="10248" name="Object 12"/>
                        <p:cNvPicPr>
                          <a:picLocks noChangeAspect="1" noChangeArrowheads="1"/>
                        </p:cNvPicPr>
                        <p:nvPr/>
                      </p:nvPicPr>
                      <p:blipFill>
                        <a:blip r:embed="rId13"/>
                        <a:srcRect/>
                        <a:stretch>
                          <a:fillRect/>
                        </a:stretch>
                      </p:blipFill>
                      <p:spPr bwMode="auto">
                        <a:xfrm>
                          <a:off x="3494212" y="4594533"/>
                          <a:ext cx="385654" cy="253888"/>
                        </a:xfrm>
                        <a:prstGeom prst="rect">
                          <a:avLst/>
                        </a:prstGeom>
                        <a:noFill/>
                        <a:ln>
                          <a:noFill/>
                        </a:ln>
                      </p:spPr>
                    </p:pic>
                  </p:oleObj>
                </mc:Fallback>
              </mc:AlternateContent>
            </a:graphicData>
          </a:graphic>
        </p:graphicFrame>
        <p:graphicFrame>
          <p:nvGraphicFramePr>
            <p:cNvPr id="4" name="Object 13"/>
            <p:cNvGraphicFramePr>
              <a:graphicFrameLocks noChangeAspect="1"/>
            </p:cNvGraphicFramePr>
            <p:nvPr/>
          </p:nvGraphicFramePr>
          <p:xfrm>
            <a:off x="6364190" y="4607121"/>
            <a:ext cx="812800" cy="241300"/>
          </p:xfrm>
          <a:graphic>
            <a:graphicData uri="http://schemas.openxmlformats.org/presentationml/2006/ole">
              <mc:AlternateContent xmlns:mc="http://schemas.openxmlformats.org/markup-compatibility/2006">
                <mc:Choice xmlns:v="urn:schemas-microsoft-com:vml" Requires="v">
                  <p:oleObj r:id="rId14" imgW="812800" imgH="241300" progId="Equation.3">
                    <p:embed/>
                  </p:oleObj>
                </mc:Choice>
                <mc:Fallback>
                  <p:oleObj r:id="rId14" imgW="812800" imgH="241300" progId="Equation.3">
                    <p:embed/>
                    <p:pic>
                      <p:nvPicPr>
                        <p:cNvPr id="4"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4190" y="4607121"/>
                          <a:ext cx="812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2"/>
            <p:cNvGraphicFramePr>
              <a:graphicFrameLocks noChangeAspect="1"/>
            </p:cNvGraphicFramePr>
            <p:nvPr/>
          </p:nvGraphicFramePr>
          <p:xfrm>
            <a:off x="4396062" y="4594533"/>
            <a:ext cx="286551" cy="235806"/>
          </p:xfrm>
          <a:graphic>
            <a:graphicData uri="http://schemas.openxmlformats.org/presentationml/2006/ole">
              <mc:AlternateContent xmlns:mc="http://schemas.openxmlformats.org/markup-compatibility/2006">
                <mc:Choice xmlns:v="urn:schemas-microsoft-com:vml" Requires="v">
                  <p:oleObj name="Equation" r:id="rId16" imgW="152280" imgH="126720" progId="Equation.DSMT4">
                    <p:embed/>
                  </p:oleObj>
                </mc:Choice>
                <mc:Fallback>
                  <p:oleObj name="Equation" r:id="rId16" imgW="152280" imgH="126720" progId="Equation.DSMT4">
                    <p:embed/>
                    <p:pic>
                      <p:nvPicPr>
                        <p:cNvPr id="18" name="Object 12"/>
                        <p:cNvPicPr>
                          <a:picLocks noChangeAspect="1" noChangeArrowheads="1"/>
                        </p:cNvPicPr>
                        <p:nvPr/>
                      </p:nvPicPr>
                      <p:blipFill>
                        <a:blip r:embed="rId17"/>
                        <a:srcRect/>
                        <a:stretch>
                          <a:fillRect/>
                        </a:stretch>
                      </p:blipFill>
                      <p:spPr bwMode="auto">
                        <a:xfrm>
                          <a:off x="4396062" y="4594533"/>
                          <a:ext cx="286551" cy="235806"/>
                        </a:xfrm>
                        <a:prstGeom prst="rect">
                          <a:avLst/>
                        </a:prstGeom>
                        <a:noFill/>
                        <a:ln>
                          <a:noFill/>
                        </a:ln>
                      </p:spPr>
                    </p:pic>
                  </p:oleObj>
                </mc:Fallback>
              </mc:AlternateContent>
            </a:graphicData>
          </a:graphic>
        </p:graphicFrame>
      </p:grpSp>
      <p:graphicFrame>
        <p:nvGraphicFramePr>
          <p:cNvPr id="21" name="Object 4"/>
          <p:cNvGraphicFramePr>
            <a:graphicFrameLocks noChangeAspect="1"/>
          </p:cNvGraphicFramePr>
          <p:nvPr/>
        </p:nvGraphicFramePr>
        <p:xfrm>
          <a:off x="7235639" y="3551254"/>
          <a:ext cx="3351212" cy="1879600"/>
        </p:xfrm>
        <a:graphic>
          <a:graphicData uri="http://schemas.openxmlformats.org/presentationml/2006/ole">
            <mc:AlternateContent xmlns:mc="http://schemas.openxmlformats.org/markup-compatibility/2006">
              <mc:Choice xmlns:v="urn:schemas-microsoft-com:vml" Requires="v">
                <p:oleObj name="Equation" r:id="rId18" imgW="1676160" imgH="939600" progId="Equation.DSMT4">
                  <p:embed/>
                </p:oleObj>
              </mc:Choice>
              <mc:Fallback>
                <p:oleObj name="Equation" r:id="rId18" imgW="1676160" imgH="939600" progId="Equation.DSMT4">
                  <p:embed/>
                  <p:pic>
                    <p:nvPicPr>
                      <p:cNvPr id="21" name="Object 4"/>
                      <p:cNvPicPr>
                        <a:picLocks noChangeAspect="1" noChangeArrowheads="1"/>
                      </p:cNvPicPr>
                      <p:nvPr/>
                    </p:nvPicPr>
                    <p:blipFill>
                      <a:blip r:embed="rId19"/>
                      <a:srcRect/>
                      <a:stretch>
                        <a:fillRect/>
                      </a:stretch>
                    </p:blipFill>
                    <p:spPr bwMode="auto">
                      <a:xfrm>
                        <a:off x="7235639" y="3551254"/>
                        <a:ext cx="3351212"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84842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4494142" y="1043528"/>
          <a:ext cx="3698875" cy="1268412"/>
        </p:xfrm>
        <a:graphic>
          <a:graphicData uri="http://schemas.openxmlformats.org/presentationml/2006/ole">
            <mc:AlternateContent xmlns:mc="http://schemas.openxmlformats.org/markup-compatibility/2006">
              <mc:Choice xmlns:v="urn:schemas-microsoft-com:vml" Requires="v">
                <p:oleObj name="Equation" r:id="rId2" imgW="2641320" imgH="939600" progId="Equation.DSMT4">
                  <p:embed/>
                </p:oleObj>
              </mc:Choice>
              <mc:Fallback>
                <p:oleObj name="Equation" r:id="rId2" imgW="2641320" imgH="939600" progId="Equation.DSMT4">
                  <p:embed/>
                  <p:pic>
                    <p:nvPicPr>
                      <p:cNvPr id="10" name="对象 9"/>
                      <p:cNvPicPr>
                        <a:picLocks noChangeAspect="1" noChangeArrowheads="1"/>
                      </p:cNvPicPr>
                      <p:nvPr/>
                    </p:nvPicPr>
                    <p:blipFill>
                      <a:blip r:embed="rId3"/>
                      <a:srcRect/>
                      <a:stretch>
                        <a:fillRect/>
                      </a:stretch>
                    </p:blipFill>
                    <p:spPr bwMode="auto">
                      <a:xfrm>
                        <a:off x="4494142" y="1043528"/>
                        <a:ext cx="3698875" cy="1268412"/>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8707003" y="1014443"/>
          <a:ext cx="3248025" cy="1390650"/>
        </p:xfrm>
        <a:graphic>
          <a:graphicData uri="http://schemas.openxmlformats.org/presentationml/2006/ole">
            <mc:AlternateContent xmlns:mc="http://schemas.openxmlformats.org/markup-compatibility/2006">
              <mc:Choice xmlns:v="urn:schemas-microsoft-com:vml" Requires="v">
                <p:oleObj name="Equation" r:id="rId4" imgW="2171520" imgH="927000" progId="Equation.DSMT4">
                  <p:embed/>
                </p:oleObj>
              </mc:Choice>
              <mc:Fallback>
                <p:oleObj name="Equation" r:id="rId4" imgW="2171520" imgH="927000" progId="Equation.DSMT4">
                  <p:embed/>
                  <p:pic>
                    <p:nvPicPr>
                      <p:cNvPr id="11" name="对象 10"/>
                      <p:cNvPicPr>
                        <a:picLocks noChangeAspect="1" noChangeArrowheads="1"/>
                      </p:cNvPicPr>
                      <p:nvPr/>
                    </p:nvPicPr>
                    <p:blipFill>
                      <a:blip r:embed="rId5"/>
                      <a:srcRect/>
                      <a:stretch>
                        <a:fillRect/>
                      </a:stretch>
                    </p:blipFill>
                    <p:spPr bwMode="auto">
                      <a:xfrm>
                        <a:off x="8707003" y="1014443"/>
                        <a:ext cx="3248025" cy="1390650"/>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8262924" y="3632339"/>
          <a:ext cx="928050" cy="1323160"/>
        </p:xfrm>
        <a:graphic>
          <a:graphicData uri="http://schemas.openxmlformats.org/presentationml/2006/ole">
            <mc:AlternateContent xmlns:mc="http://schemas.openxmlformats.org/markup-compatibility/2006">
              <mc:Choice xmlns:v="urn:schemas-microsoft-com:vml" Requires="v">
                <p:oleObj name="Equation" r:id="rId6" imgW="622030" imgH="939392" progId="Equation.DSMT4">
                  <p:embed/>
                </p:oleObj>
              </mc:Choice>
              <mc:Fallback>
                <p:oleObj name="Equation" r:id="rId6" imgW="622030" imgH="939392" progId="Equation.DSMT4">
                  <p:embed/>
                  <p:pic>
                    <p:nvPicPr>
                      <p:cNvPr id="22"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2924" y="3632339"/>
                        <a:ext cx="928050" cy="1323160"/>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7445528" y="4911452"/>
          <a:ext cx="1133935" cy="1437878"/>
        </p:xfrm>
        <a:graphic>
          <a:graphicData uri="http://schemas.openxmlformats.org/presentationml/2006/ole">
            <mc:AlternateContent xmlns:mc="http://schemas.openxmlformats.org/markup-compatibility/2006">
              <mc:Choice xmlns:v="urn:schemas-microsoft-com:vml" Requires="v">
                <p:oleObj name="Equation" r:id="rId8" imgW="723600" imgH="1002960" progId="Equation.DSMT4">
                  <p:embed/>
                </p:oleObj>
              </mc:Choice>
              <mc:Fallback>
                <p:oleObj name="Equation" r:id="rId8" imgW="723600" imgH="1002960" progId="Equation.DSMT4">
                  <p:embed/>
                  <p:pic>
                    <p:nvPicPr>
                      <p:cNvPr id="28" name="对象 27"/>
                      <p:cNvPicPr>
                        <a:picLocks noChangeAspect="1" noChangeArrowheads="1"/>
                      </p:cNvPicPr>
                      <p:nvPr/>
                    </p:nvPicPr>
                    <p:blipFill>
                      <a:blip r:embed="rId9"/>
                      <a:srcRect/>
                      <a:stretch>
                        <a:fillRect/>
                      </a:stretch>
                    </p:blipFill>
                    <p:spPr bwMode="auto">
                      <a:xfrm>
                        <a:off x="7445528" y="4911452"/>
                        <a:ext cx="1133935" cy="1437878"/>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9203286" y="5438714"/>
          <a:ext cx="1829396" cy="430446"/>
        </p:xfrm>
        <a:graphic>
          <a:graphicData uri="http://schemas.openxmlformats.org/presentationml/2006/ole">
            <mc:AlternateContent xmlns:mc="http://schemas.openxmlformats.org/markup-compatibility/2006">
              <mc:Choice xmlns:v="urn:schemas-microsoft-com:vml" Requires="v">
                <p:oleObj name="Equation" r:id="rId10" imgW="1180588" imgH="253890" progId="Equation.DSMT4">
                  <p:embed/>
                </p:oleObj>
              </mc:Choice>
              <mc:Fallback>
                <p:oleObj name="Equation" r:id="rId10" imgW="1180588" imgH="253890" progId="Equation.DSMT4">
                  <p:embed/>
                  <p:pic>
                    <p:nvPicPr>
                      <p:cNvPr id="29" name="对象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286" y="5438714"/>
                        <a:ext cx="1829396" cy="430446"/>
                      </a:xfrm>
                      <a:prstGeom prst="rect">
                        <a:avLst/>
                      </a:prstGeom>
                      <a:noFill/>
                    </p:spPr>
                  </p:pic>
                </p:oleObj>
              </mc:Fallback>
            </mc:AlternateContent>
          </a:graphicData>
        </a:graphic>
      </p:graphicFrame>
      <p:grpSp>
        <p:nvGrpSpPr>
          <p:cNvPr id="52" name="组合 51"/>
          <p:cNvGrpSpPr/>
          <p:nvPr/>
        </p:nvGrpSpPr>
        <p:grpSpPr>
          <a:xfrm>
            <a:off x="184731" y="1435144"/>
            <a:ext cx="4398249" cy="495331"/>
            <a:chOff x="3359217" y="866775"/>
            <a:chExt cx="4398249" cy="495331"/>
          </a:xfrm>
        </p:grpSpPr>
        <p:graphicFrame>
          <p:nvGraphicFramePr>
            <p:cNvPr id="8" name="对象 7"/>
            <p:cNvGraphicFramePr>
              <a:graphicFrameLocks noChangeAspect="1"/>
            </p:cNvGraphicFramePr>
            <p:nvPr/>
          </p:nvGraphicFramePr>
          <p:xfrm>
            <a:off x="6154770" y="923300"/>
            <a:ext cx="380784" cy="372130"/>
          </p:xfrm>
          <a:graphic>
            <a:graphicData uri="http://schemas.openxmlformats.org/presentationml/2006/ole">
              <mc:AlternateContent xmlns:mc="http://schemas.openxmlformats.org/markup-compatibility/2006">
                <mc:Choice xmlns:v="urn:schemas-microsoft-com:vml" Requires="v">
                  <p:oleObj name="Equation" r:id="rId12" imgW="317362" imgH="228501" progId="Equation.DSMT4">
                    <p:embed/>
                  </p:oleObj>
                </mc:Choice>
                <mc:Fallback>
                  <p:oleObj name="Equation" r:id="rId12" imgW="317362" imgH="228501"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4770" y="923300"/>
                          <a:ext cx="380784" cy="372130"/>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644894" y="961996"/>
            <a:ext cx="241986" cy="358806"/>
          </p:xfrm>
          <a:graphic>
            <a:graphicData uri="http://schemas.openxmlformats.org/presentationml/2006/ole">
              <mc:AlternateContent xmlns:mc="http://schemas.openxmlformats.org/markup-compatibility/2006">
                <mc:Choice xmlns:v="urn:schemas-microsoft-com:vml" Requires="v">
                  <p:oleObj name="Equation" r:id="rId14" imgW="203112" imgH="228501" progId="Equation.DSMT4">
                    <p:embed/>
                  </p:oleObj>
                </mc:Choice>
                <mc:Fallback>
                  <p:oleObj name="Equation" r:id="rId14" imgW="203112" imgH="228501" progId="Equation.DSMT4">
                    <p:embed/>
                    <p:pic>
                      <p:nvPicPr>
                        <p:cNvPr id="9" name="对象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44894" y="961996"/>
                          <a:ext cx="241986" cy="358806"/>
                        </a:xfrm>
                        <a:prstGeom prst="rect">
                          <a:avLst/>
                        </a:prstGeom>
                        <a:noFill/>
                      </p:spPr>
                    </p:pic>
                  </p:oleObj>
                </mc:Fallback>
              </mc:AlternateContent>
            </a:graphicData>
          </a:graphic>
        </p:graphicFrame>
        <p:sp>
          <p:nvSpPr>
            <p:cNvPr id="30" name="Rectangle 23"/>
            <p:cNvSpPr>
              <a:spLocks noChangeArrowheads="1"/>
            </p:cNvSpPr>
            <p:nvPr/>
          </p:nvSpPr>
          <p:spPr bwMode="auto">
            <a:xfrm>
              <a:off x="3359217" y="866775"/>
              <a:ext cx="28905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1.12.2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如果将矩阵</a:t>
              </a:r>
              <a:endParaRPr kumimoji="0" lang="zh-CN" altLang="en-US" sz="2000" b="1" i="0" u="none" strike="noStrike" cap="none" normalizeH="0" baseline="0" dirty="0">
                <a:ln>
                  <a:noFill/>
                </a:ln>
                <a:solidFill>
                  <a:schemeClr val="tx1"/>
                </a:solidFill>
                <a:effectLst/>
                <a:latin typeface="+mn-ea"/>
              </a:endParaRPr>
            </a:p>
          </p:txBody>
        </p:sp>
        <p:sp>
          <p:nvSpPr>
            <p:cNvPr id="31" name="Rectangle 24"/>
            <p:cNvSpPr>
              <a:spLocks noChangeArrowheads="1"/>
            </p:cNvSpPr>
            <p:nvPr/>
          </p:nvSpPr>
          <p:spPr bwMode="auto">
            <a:xfrm>
              <a:off x="6154770" y="961996"/>
              <a:ext cx="7104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32" name="Rectangle 25"/>
            <p:cNvSpPr>
              <a:spLocks noChangeArrowheads="1"/>
            </p:cNvSpPr>
            <p:nvPr/>
          </p:nvSpPr>
          <p:spPr bwMode="auto">
            <a:xfrm>
              <a:off x="6529245" y="894425"/>
              <a:ext cx="12282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666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分块为</a:t>
              </a:r>
              <a:endParaRPr kumimoji="0" lang="zh-CN" sz="2000" b="1" i="0" u="none" strike="noStrike" cap="none" normalizeH="0" baseline="0" dirty="0">
                <a:ln>
                  <a:noFill/>
                </a:ln>
                <a:solidFill>
                  <a:schemeClr val="tx1"/>
                </a:solidFill>
                <a:effectLst/>
                <a:latin typeface="+mn-ea"/>
              </a:endParaRPr>
            </a:p>
          </p:txBody>
        </p:sp>
      </p:grpSp>
      <p:sp>
        <p:nvSpPr>
          <p:cNvPr id="33" name="Rectangle 26"/>
          <p:cNvSpPr>
            <a:spLocks noChangeArrowheads="1"/>
          </p:cNvSpPr>
          <p:nvPr/>
        </p:nvSpPr>
        <p:spPr bwMode="auto">
          <a:xfrm>
            <a:off x="7379605" y="1462794"/>
            <a:ext cx="22829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667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，及</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nvGrpSpPr>
          <p:cNvPr id="53" name="组合 52"/>
          <p:cNvGrpSpPr/>
          <p:nvPr/>
        </p:nvGrpSpPr>
        <p:grpSpPr>
          <a:xfrm>
            <a:off x="1629998" y="2507156"/>
            <a:ext cx="8666470" cy="531126"/>
            <a:chOff x="1559293" y="2336311"/>
            <a:chExt cx="8666470" cy="531126"/>
          </a:xfrm>
        </p:grpSpPr>
        <p:graphicFrame>
          <p:nvGraphicFramePr>
            <p:cNvPr id="12" name="对象 11"/>
            <p:cNvGraphicFramePr>
              <a:graphicFrameLocks noChangeAspect="1"/>
            </p:cNvGraphicFramePr>
            <p:nvPr/>
          </p:nvGraphicFramePr>
          <p:xfrm>
            <a:off x="2082513" y="2363962"/>
            <a:ext cx="5107560" cy="400776"/>
          </p:xfrm>
          <a:graphic>
            <a:graphicData uri="http://schemas.openxmlformats.org/presentationml/2006/ole">
              <mc:AlternateContent xmlns:mc="http://schemas.openxmlformats.org/markup-compatibility/2006">
                <mc:Choice xmlns:v="urn:schemas-microsoft-com:vml" Requires="v">
                  <p:oleObj name="Equation" r:id="rId16" imgW="3467100" imgH="228600" progId="Equation.DSMT4">
                    <p:embed/>
                  </p:oleObj>
                </mc:Choice>
                <mc:Fallback>
                  <p:oleObj name="Equation" r:id="rId16" imgW="3467100" imgH="228600" progId="Equation.DSMT4">
                    <p:embed/>
                    <p:pic>
                      <p:nvPicPr>
                        <p:cNvPr id="12" name="对象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2513" y="2363962"/>
                          <a:ext cx="5107560" cy="400776"/>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7908836" y="2395470"/>
            <a:ext cx="2316927" cy="471967"/>
          </p:xfrm>
          <a:graphic>
            <a:graphicData uri="http://schemas.openxmlformats.org/presentationml/2006/ole">
              <mc:AlternateContent xmlns:mc="http://schemas.openxmlformats.org/markup-compatibility/2006">
                <mc:Choice xmlns:v="urn:schemas-microsoft-com:vml" Requires="v">
                  <p:oleObj name="Equation" r:id="rId18" imgW="1384300" imgH="241300" progId="Equation.DSMT4">
                    <p:embed/>
                  </p:oleObj>
                </mc:Choice>
                <mc:Fallback>
                  <p:oleObj name="Equation" r:id="rId18" imgW="1384300" imgH="241300" progId="Equation.DSMT4">
                    <p:embed/>
                    <p:pic>
                      <p:nvPicPr>
                        <p:cNvPr id="13" name="对象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08836" y="2395470"/>
                          <a:ext cx="2316927" cy="471967"/>
                        </a:xfrm>
                        <a:prstGeom prst="rect">
                          <a:avLst/>
                        </a:prstGeom>
                        <a:noFill/>
                      </p:spPr>
                    </p:pic>
                  </p:oleObj>
                </mc:Fallback>
              </mc:AlternateContent>
            </a:graphicData>
          </a:graphic>
        </p:graphicFrame>
        <p:sp>
          <p:nvSpPr>
            <p:cNvPr id="34" name="Rectangle 27"/>
            <p:cNvSpPr>
              <a:spLocks noChangeArrowheads="1"/>
            </p:cNvSpPr>
            <p:nvPr/>
          </p:nvSpPr>
          <p:spPr bwMode="auto">
            <a:xfrm>
              <a:off x="1559293" y="233631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35" name="Rectangle 28"/>
            <p:cNvSpPr>
              <a:spLocks noChangeArrowheads="1"/>
            </p:cNvSpPr>
            <p:nvPr/>
          </p:nvSpPr>
          <p:spPr bwMode="auto">
            <a:xfrm>
              <a:off x="7367662" y="2364295"/>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即有</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sp>
        <p:nvSpPr>
          <p:cNvPr id="51" name="Rectangle 44"/>
          <p:cNvSpPr>
            <a:spLocks noChangeArrowheads="1"/>
          </p:cNvSpPr>
          <p:nvPr/>
        </p:nvSpPr>
        <p:spPr bwMode="auto">
          <a:xfrm>
            <a:off x="8748224" y="5419327"/>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endParaRPr kumimoji="0" lang="zh-CN" sz="2000" b="1" i="0" u="none" strike="noStrike" cap="none" normalizeH="0" baseline="0" dirty="0">
              <a:ln>
                <a:noFill/>
              </a:ln>
              <a:solidFill>
                <a:schemeClr val="tx1"/>
              </a:solidFill>
              <a:effectLst/>
              <a:latin typeface="+mn-ea"/>
            </a:endParaRPr>
          </a:p>
        </p:txBody>
      </p:sp>
      <p:grpSp>
        <p:nvGrpSpPr>
          <p:cNvPr id="57" name="组合 56"/>
          <p:cNvGrpSpPr/>
          <p:nvPr/>
        </p:nvGrpSpPr>
        <p:grpSpPr>
          <a:xfrm>
            <a:off x="411597" y="4039021"/>
            <a:ext cx="7793749" cy="446913"/>
            <a:chOff x="436787" y="3463252"/>
            <a:chExt cx="7793749" cy="446913"/>
          </a:xfrm>
        </p:grpSpPr>
        <p:graphicFrame>
          <p:nvGraphicFramePr>
            <p:cNvPr id="18" name="对象 17"/>
            <p:cNvGraphicFramePr>
              <a:graphicFrameLocks noChangeAspect="1"/>
            </p:cNvGraphicFramePr>
            <p:nvPr/>
          </p:nvGraphicFramePr>
          <p:xfrm>
            <a:off x="501621" y="3582612"/>
            <a:ext cx="258838" cy="249251"/>
          </p:xfrm>
          <a:graphic>
            <a:graphicData uri="http://schemas.openxmlformats.org/presentationml/2006/ole">
              <mc:AlternateContent xmlns:mc="http://schemas.openxmlformats.org/markup-compatibility/2006">
                <mc:Choice xmlns:v="urn:schemas-microsoft-com:vml" Requires="v">
                  <p:oleObj name="Equation" r:id="rId20" imgW="177480" imgH="139680" progId="Equation.DSMT4">
                    <p:embed/>
                  </p:oleObj>
                </mc:Choice>
                <mc:Fallback>
                  <p:oleObj name="Equation" r:id="rId20" imgW="177480" imgH="139680" progId="Equation.DSMT4">
                    <p:embed/>
                    <p:pic>
                      <p:nvPicPr>
                        <p:cNvPr id="18" name="对象 17"/>
                        <p:cNvPicPr>
                          <a:picLocks noChangeAspect="1" noChangeArrowheads="1"/>
                        </p:cNvPicPr>
                        <p:nvPr/>
                      </p:nvPicPr>
                      <p:blipFill>
                        <a:blip r:embed="rId21"/>
                        <a:srcRect/>
                        <a:stretch>
                          <a:fillRect/>
                        </a:stretch>
                      </p:blipFill>
                      <p:spPr bwMode="auto">
                        <a:xfrm>
                          <a:off x="501621" y="3582612"/>
                          <a:ext cx="258838" cy="249251"/>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2882879" y="3528191"/>
            <a:ext cx="138680" cy="314970"/>
          </p:xfrm>
          <a:graphic>
            <a:graphicData uri="http://schemas.openxmlformats.org/presentationml/2006/ole">
              <mc:AlternateContent xmlns:mc="http://schemas.openxmlformats.org/markup-compatibility/2006">
                <mc:Choice xmlns:v="urn:schemas-microsoft-com:vml" Requires="v">
                  <p:oleObj name="Equation" r:id="rId22" imgW="101520" imgH="177480" progId="Equation.DSMT4">
                    <p:embed/>
                  </p:oleObj>
                </mc:Choice>
                <mc:Fallback>
                  <p:oleObj name="Equation" r:id="rId22" imgW="101520" imgH="177480" progId="Equation.DSMT4">
                    <p:embed/>
                    <p:pic>
                      <p:nvPicPr>
                        <p:cNvPr id="19" name="对象 18"/>
                        <p:cNvPicPr>
                          <a:picLocks noChangeAspect="1" noChangeArrowheads="1"/>
                        </p:cNvPicPr>
                        <p:nvPr/>
                      </p:nvPicPr>
                      <p:blipFill>
                        <a:blip r:embed="rId23"/>
                        <a:srcRect/>
                        <a:stretch>
                          <a:fillRect/>
                        </a:stretch>
                      </p:blipFill>
                      <p:spPr bwMode="auto">
                        <a:xfrm>
                          <a:off x="2882879" y="3528191"/>
                          <a:ext cx="138680" cy="314970"/>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614344" y="3513290"/>
            <a:ext cx="1922462" cy="396875"/>
          </p:xfrm>
          <a:graphic>
            <a:graphicData uri="http://schemas.openxmlformats.org/presentationml/2006/ole">
              <mc:AlternateContent xmlns:mc="http://schemas.openxmlformats.org/markup-compatibility/2006">
                <mc:Choice xmlns:v="urn:schemas-microsoft-com:vml" Requires="v">
                  <p:oleObj name="Equation" r:id="rId24" imgW="1333440" imgH="241200" progId="Equation.DSMT4">
                    <p:embed/>
                  </p:oleObj>
                </mc:Choice>
                <mc:Fallback>
                  <p:oleObj name="Equation" r:id="rId24" imgW="1333440" imgH="241200" progId="Equation.DSMT4">
                    <p:embed/>
                    <p:pic>
                      <p:nvPicPr>
                        <p:cNvPr id="20" name="对象 19"/>
                        <p:cNvPicPr>
                          <a:picLocks noChangeAspect="1" noChangeArrowheads="1"/>
                        </p:cNvPicPr>
                        <p:nvPr/>
                      </p:nvPicPr>
                      <p:blipFill>
                        <a:blip r:embed="rId25"/>
                        <a:srcRect/>
                        <a:stretch>
                          <a:fillRect/>
                        </a:stretch>
                      </p:blipFill>
                      <p:spPr bwMode="auto">
                        <a:xfrm>
                          <a:off x="3614344" y="3513290"/>
                          <a:ext cx="1922462" cy="396875"/>
                        </a:xfrm>
                        <a:prstGeom prst="rect">
                          <a:avLst/>
                        </a:prstGeom>
                        <a:noFill/>
                      </p:spPr>
                    </p:pic>
                  </p:oleObj>
                </mc:Fallback>
              </mc:AlternateContent>
            </a:graphicData>
          </a:graphic>
        </p:graphicFrame>
        <p:sp>
          <p:nvSpPr>
            <p:cNvPr id="41" name="Rectangle 34"/>
            <p:cNvSpPr>
              <a:spLocks noChangeArrowheads="1"/>
            </p:cNvSpPr>
            <p:nvPr/>
          </p:nvSpPr>
          <p:spPr bwMode="auto">
            <a:xfrm>
              <a:off x="436787" y="3469879"/>
              <a:ext cx="2515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个行向量，若记第</a:t>
              </a:r>
              <a:endParaRPr kumimoji="0" lang="zh-CN" sz="2000" b="1" i="0" u="none" strike="noStrike" cap="none" normalizeH="0" baseline="0">
                <a:ln>
                  <a:noFill/>
                </a:ln>
                <a:solidFill>
                  <a:schemeClr val="tx1"/>
                </a:solidFill>
                <a:effectLst/>
                <a:latin typeface="+mn-ea"/>
              </a:endParaRPr>
            </a:p>
          </p:txBody>
        </p:sp>
        <p:sp>
          <p:nvSpPr>
            <p:cNvPr id="42" name="Rectangle 35"/>
            <p:cNvSpPr>
              <a:spLocks noChangeArrowheads="1"/>
            </p:cNvSpPr>
            <p:nvPr/>
          </p:nvSpPr>
          <p:spPr bwMode="auto">
            <a:xfrm>
              <a:off x="2702137" y="346325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行为</a:t>
              </a:r>
              <a:endParaRPr kumimoji="0" lang="zh-CN" sz="2000" b="1" i="0" u="none" strike="noStrike" cap="none" normalizeH="0" baseline="0">
                <a:ln>
                  <a:noFill/>
                </a:ln>
                <a:solidFill>
                  <a:schemeClr val="tx1"/>
                </a:solidFill>
                <a:effectLst/>
                <a:latin typeface="+mn-ea"/>
              </a:endParaRPr>
            </a:p>
          </p:txBody>
        </p:sp>
        <p:sp>
          <p:nvSpPr>
            <p:cNvPr id="43" name="Rectangle 36"/>
            <p:cNvSpPr>
              <a:spLocks noChangeArrowheads="1"/>
            </p:cNvSpPr>
            <p:nvPr/>
          </p:nvSpPr>
          <p:spPr bwMode="auto">
            <a:xfrm>
              <a:off x="5174479" y="3491764"/>
              <a:ext cx="149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lang="zh-CN" altLang="en-US" sz="2000" b="1" dirty="0">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则矩阵</a:t>
              </a:r>
              <a:endParaRPr kumimoji="0" lang="zh-CN" sz="2000" b="1" i="0" u="none" strike="noStrike" cap="none" normalizeH="0" baseline="0" dirty="0">
                <a:ln>
                  <a:noFill/>
                </a:ln>
                <a:solidFill>
                  <a:schemeClr val="tx1"/>
                </a:solidFill>
                <a:effectLst/>
                <a:latin typeface="+mn-ea"/>
              </a:endParaRPr>
            </a:p>
          </p:txBody>
        </p:sp>
        <p:sp>
          <p:nvSpPr>
            <p:cNvPr id="44" name="Rectangle 37"/>
            <p:cNvSpPr>
              <a:spLocks noChangeArrowheads="1"/>
            </p:cNvSpPr>
            <p:nvPr/>
          </p:nvSpPr>
          <p:spPr bwMode="auto">
            <a:xfrm>
              <a:off x="6476530" y="3499054"/>
              <a:ext cx="1754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就可表示为</a:t>
              </a:r>
              <a:endParaRPr kumimoji="0" lang="zh-CN" sz="2000" b="1" i="0" u="none" strike="noStrike" cap="none" normalizeH="0" baseline="0" dirty="0">
                <a:ln>
                  <a:noFill/>
                </a:ln>
                <a:solidFill>
                  <a:schemeClr val="tx1"/>
                </a:solidFill>
                <a:effectLst/>
                <a:latin typeface="+mn-ea"/>
              </a:endParaRPr>
            </a:p>
          </p:txBody>
        </p:sp>
        <p:graphicFrame>
          <p:nvGraphicFramePr>
            <p:cNvPr id="56" name="对象 55"/>
            <p:cNvGraphicFramePr>
              <a:graphicFrameLocks noChangeAspect="1"/>
            </p:cNvGraphicFramePr>
            <p:nvPr/>
          </p:nvGraphicFramePr>
          <p:xfrm>
            <a:off x="6543938" y="3546562"/>
            <a:ext cx="250825" cy="314325"/>
          </p:xfrm>
          <a:graphic>
            <a:graphicData uri="http://schemas.openxmlformats.org/presentationml/2006/ole">
              <mc:AlternateContent xmlns:mc="http://schemas.openxmlformats.org/markup-compatibility/2006">
                <mc:Choice xmlns:v="urn:schemas-microsoft-com:vml" Requires="v">
                  <p:oleObj name="Equation" r:id="rId26" imgW="164880" imgH="164880" progId="Equation.DSMT4">
                    <p:embed/>
                  </p:oleObj>
                </mc:Choice>
                <mc:Fallback>
                  <p:oleObj name="Equation" r:id="rId26" imgW="164880" imgH="164880" progId="Equation.DSMT4">
                    <p:embed/>
                    <p:pic>
                      <p:nvPicPr>
                        <p:cNvPr id="56" name="对象 55"/>
                        <p:cNvPicPr>
                          <a:picLocks noChangeAspect="1" noChangeArrowheads="1"/>
                        </p:cNvPicPr>
                        <p:nvPr/>
                      </p:nvPicPr>
                      <p:blipFill>
                        <a:blip r:embed="rId27"/>
                        <a:srcRect/>
                        <a:stretch>
                          <a:fillRect/>
                        </a:stretch>
                      </p:blipFill>
                      <p:spPr bwMode="auto">
                        <a:xfrm>
                          <a:off x="6543938" y="3546562"/>
                          <a:ext cx="250825" cy="314325"/>
                        </a:xfrm>
                        <a:prstGeom prst="rect">
                          <a:avLst/>
                        </a:prstGeom>
                        <a:noFill/>
                      </p:spPr>
                    </p:pic>
                  </p:oleObj>
                </mc:Fallback>
              </mc:AlternateContent>
            </a:graphicData>
          </a:graphic>
        </p:graphicFrame>
      </p:grpSp>
      <p:grpSp>
        <p:nvGrpSpPr>
          <p:cNvPr id="60" name="组合 59"/>
          <p:cNvGrpSpPr/>
          <p:nvPr/>
        </p:nvGrpSpPr>
        <p:grpSpPr>
          <a:xfrm>
            <a:off x="464102" y="5398715"/>
            <a:ext cx="7066937" cy="447818"/>
            <a:chOff x="464101" y="4501827"/>
            <a:chExt cx="7066937" cy="447818"/>
          </a:xfrm>
        </p:grpSpPr>
        <p:sp>
          <p:nvSpPr>
            <p:cNvPr id="49" name="Rectangle 42"/>
            <p:cNvSpPr>
              <a:spLocks noChangeArrowheads="1"/>
            </p:cNvSpPr>
            <p:nvPr/>
          </p:nvSpPr>
          <p:spPr bwMode="auto">
            <a:xfrm>
              <a:off x="4607398" y="4516415"/>
              <a:ext cx="2249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个列向量，若</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记</a:t>
              </a:r>
              <a:r>
                <a:rPr kumimoji="0" lang="zh-CN" sz="2000" b="1" i="0" u="none" strike="noStrike" cap="none" normalizeH="0" baseline="0" dirty="0">
                  <a:ln>
                    <a:noFill/>
                  </a:ln>
                  <a:solidFill>
                    <a:schemeClr val="tx1"/>
                  </a:solidFill>
                  <a:effectLst/>
                  <a:latin typeface="+mn-ea"/>
                  <a:cs typeface="Times New Roman" panose="02020603050405020304" pitchFamily="18" charset="0"/>
                </a:rPr>
                <a:t>第</a:t>
              </a:r>
              <a:endParaRPr kumimoji="0" lang="zh-CN" sz="2000" b="1" i="0" u="none" strike="noStrike" cap="none" normalizeH="0" baseline="0" dirty="0">
                <a:ln>
                  <a:noFill/>
                </a:ln>
                <a:solidFill>
                  <a:schemeClr val="tx1"/>
                </a:solidFill>
                <a:effectLst/>
                <a:latin typeface="+mn-ea"/>
              </a:endParaRPr>
            </a:p>
          </p:txBody>
        </p:sp>
        <p:graphicFrame>
          <p:nvGraphicFramePr>
            <p:cNvPr id="23" name="对象 22"/>
            <p:cNvGraphicFramePr>
              <a:graphicFrameLocks noChangeAspect="1"/>
            </p:cNvGraphicFramePr>
            <p:nvPr/>
          </p:nvGraphicFramePr>
          <p:xfrm>
            <a:off x="464101" y="4578411"/>
            <a:ext cx="572463" cy="280831"/>
          </p:xfrm>
          <a:graphic>
            <a:graphicData uri="http://schemas.openxmlformats.org/presentationml/2006/ole">
              <mc:AlternateContent xmlns:mc="http://schemas.openxmlformats.org/markup-compatibility/2006">
                <mc:Choice xmlns:v="urn:schemas-microsoft-com:vml" Requires="v">
                  <p:oleObj name="Equation" r:id="rId28" imgW="355446" imgH="139639" progId="Equation.DSMT4">
                    <p:embed/>
                  </p:oleObj>
                </mc:Choice>
                <mc:Fallback>
                  <p:oleObj name="Equation" r:id="rId28" imgW="355446" imgH="139639" progId="Equation.DSMT4">
                    <p:embed/>
                    <p:pic>
                      <p:nvPicPr>
                        <p:cNvPr id="23" name="对象 2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101" y="4578411"/>
                          <a:ext cx="572463" cy="280831"/>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2193809" y="4625068"/>
            <a:ext cx="166118" cy="227319"/>
          </p:xfrm>
          <a:graphic>
            <a:graphicData uri="http://schemas.openxmlformats.org/presentationml/2006/ole">
              <mc:AlternateContent xmlns:mc="http://schemas.openxmlformats.org/markup-compatibility/2006">
                <mc:Choice xmlns:v="urn:schemas-microsoft-com:vml" Requires="v">
                  <p:oleObj name="Equation" r:id="rId30" imgW="126720" imgH="139680" progId="Equation.DSMT4">
                    <p:embed/>
                  </p:oleObj>
                </mc:Choice>
                <mc:Fallback>
                  <p:oleObj name="Equation" r:id="rId30" imgW="126720" imgH="139680" progId="Equation.DSMT4">
                    <p:embed/>
                    <p:pic>
                      <p:nvPicPr>
                        <p:cNvPr id="24" name="对象 23"/>
                        <p:cNvPicPr>
                          <a:picLocks noChangeAspect="1" noChangeArrowheads="1"/>
                        </p:cNvPicPr>
                        <p:nvPr/>
                      </p:nvPicPr>
                      <p:blipFill>
                        <a:blip r:embed="rId31"/>
                        <a:srcRect/>
                        <a:stretch>
                          <a:fillRect/>
                        </a:stretch>
                      </p:blipFill>
                      <p:spPr bwMode="auto">
                        <a:xfrm>
                          <a:off x="2193809" y="4625068"/>
                          <a:ext cx="166118" cy="227319"/>
                        </a:xfrm>
                        <a:prstGeom prst="rect">
                          <a:avLst/>
                        </a:prstGeom>
                        <a:noFill/>
                      </p:spPr>
                    </p:pic>
                  </p:oleObj>
                </mc:Fallback>
              </mc:AlternateContent>
            </a:graphicData>
          </a:graphic>
        </p:graphicFrame>
        <p:graphicFrame>
          <p:nvGraphicFramePr>
            <p:cNvPr id="27" name="对象 26"/>
            <p:cNvGraphicFramePr>
              <a:graphicFrameLocks noChangeAspect="1"/>
            </p:cNvGraphicFramePr>
            <p:nvPr/>
          </p:nvGraphicFramePr>
          <p:xfrm>
            <a:off x="6761163" y="4594225"/>
            <a:ext cx="162944" cy="330176"/>
          </p:xfrm>
          <a:graphic>
            <a:graphicData uri="http://schemas.openxmlformats.org/presentationml/2006/ole">
              <mc:AlternateContent xmlns:mc="http://schemas.openxmlformats.org/markup-compatibility/2006">
                <mc:Choice xmlns:v="urn:schemas-microsoft-com:vml" Requires="v">
                  <p:oleObj name="Equation" r:id="rId32" imgW="126720" imgH="203040" progId="Equation.DSMT4">
                    <p:embed/>
                  </p:oleObj>
                </mc:Choice>
                <mc:Fallback>
                  <p:oleObj name="Equation" r:id="rId32" imgW="126720" imgH="203040" progId="Equation.DSMT4">
                    <p:embed/>
                    <p:pic>
                      <p:nvPicPr>
                        <p:cNvPr id="27" name="对象 26"/>
                        <p:cNvPicPr>
                          <a:picLocks noChangeAspect="1" noChangeArrowheads="1"/>
                        </p:cNvPicPr>
                        <p:nvPr/>
                      </p:nvPicPr>
                      <p:blipFill>
                        <a:blip r:embed="rId33"/>
                        <a:srcRect/>
                        <a:stretch>
                          <a:fillRect/>
                        </a:stretch>
                      </p:blipFill>
                      <p:spPr bwMode="auto">
                        <a:xfrm>
                          <a:off x="6761163" y="4594225"/>
                          <a:ext cx="162944" cy="330176"/>
                        </a:xfrm>
                        <a:prstGeom prst="rect">
                          <a:avLst/>
                        </a:prstGeom>
                        <a:noFill/>
                      </p:spPr>
                    </p:pic>
                  </p:oleObj>
                </mc:Fallback>
              </mc:AlternateContent>
            </a:graphicData>
          </a:graphic>
        </p:graphicFrame>
        <p:sp>
          <p:nvSpPr>
            <p:cNvPr id="40" name="Rectangle 33"/>
            <p:cNvSpPr>
              <a:spLocks noChangeArrowheads="1"/>
            </p:cNvSpPr>
            <p:nvPr/>
          </p:nvSpPr>
          <p:spPr bwMode="auto">
            <a:xfrm>
              <a:off x="3862911" y="4511452"/>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的</a:t>
              </a:r>
              <a:endParaRPr kumimoji="0" lang="zh-CN" sz="2000" b="1" i="0" u="none" strike="noStrike" cap="none" normalizeH="0" baseline="0">
                <a:ln>
                  <a:noFill/>
                </a:ln>
                <a:solidFill>
                  <a:schemeClr val="tx1"/>
                </a:solidFill>
                <a:effectLst/>
                <a:latin typeface="+mn-ea"/>
              </a:endParaRPr>
            </a:p>
          </p:txBody>
        </p:sp>
        <p:sp>
          <p:nvSpPr>
            <p:cNvPr id="46" name="Rectangle 39"/>
            <p:cNvSpPr>
              <a:spLocks noChangeArrowheads="1"/>
            </p:cNvSpPr>
            <p:nvPr/>
          </p:nvSpPr>
          <p:spPr bwMode="auto">
            <a:xfrm>
              <a:off x="1035531" y="4501827"/>
              <a:ext cx="1218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矩阵</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47" name="Rectangle 40"/>
            <p:cNvSpPr>
              <a:spLocks noChangeArrowheads="1"/>
            </p:cNvSpPr>
            <p:nvPr/>
          </p:nvSpPr>
          <p:spPr bwMode="auto">
            <a:xfrm>
              <a:off x="2331981" y="452243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列，称为矩阵</a:t>
              </a:r>
              <a:endParaRPr kumimoji="0" lang="zh-CN" sz="2000" b="1" i="0" u="none" strike="noStrike" cap="none" normalizeH="0" baseline="0" dirty="0">
                <a:ln>
                  <a:noFill/>
                </a:ln>
                <a:solidFill>
                  <a:schemeClr val="tx1"/>
                </a:solidFill>
                <a:effectLst/>
                <a:latin typeface="+mn-ea"/>
              </a:endParaRPr>
            </a:p>
          </p:txBody>
        </p:sp>
        <p:sp>
          <p:nvSpPr>
            <p:cNvPr id="50" name="Rectangle 43"/>
            <p:cNvSpPr>
              <a:spLocks noChangeArrowheads="1"/>
            </p:cNvSpPr>
            <p:nvPr/>
          </p:nvSpPr>
          <p:spPr bwMode="auto">
            <a:xfrm>
              <a:off x="6830205" y="4549535"/>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列</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graphicFrame>
          <p:nvGraphicFramePr>
            <p:cNvPr id="55" name="对象 54"/>
            <p:cNvGraphicFramePr>
              <a:graphicFrameLocks noChangeAspect="1"/>
            </p:cNvGraphicFramePr>
            <p:nvPr/>
          </p:nvGraphicFramePr>
          <p:xfrm>
            <a:off x="1629998" y="4525647"/>
            <a:ext cx="250825" cy="314325"/>
          </p:xfrm>
          <a:graphic>
            <a:graphicData uri="http://schemas.openxmlformats.org/presentationml/2006/ole">
              <mc:AlternateContent xmlns:mc="http://schemas.openxmlformats.org/markup-compatibility/2006">
                <mc:Choice xmlns:v="urn:schemas-microsoft-com:vml" Requires="v">
                  <p:oleObj name="Equation" r:id="rId34" imgW="164880" imgH="164880" progId="Equation.DSMT4">
                    <p:embed/>
                  </p:oleObj>
                </mc:Choice>
                <mc:Fallback>
                  <p:oleObj name="Equation" r:id="rId34" imgW="164880" imgH="164880" progId="Equation.DSMT4">
                    <p:embed/>
                    <p:pic>
                      <p:nvPicPr>
                        <p:cNvPr id="55" name="对象 54"/>
                        <p:cNvPicPr>
                          <a:picLocks noChangeAspect="1" noChangeArrowheads="1"/>
                        </p:cNvPicPr>
                        <p:nvPr/>
                      </p:nvPicPr>
                      <p:blipFill>
                        <a:blip r:embed="rId27"/>
                        <a:srcRect/>
                        <a:stretch>
                          <a:fillRect/>
                        </a:stretch>
                      </p:blipFill>
                      <p:spPr bwMode="auto">
                        <a:xfrm>
                          <a:off x="1629998" y="4525647"/>
                          <a:ext cx="250825" cy="314325"/>
                        </a:xfrm>
                        <a:prstGeom prst="rect">
                          <a:avLst/>
                        </a:prstGeom>
                        <a:noFill/>
                      </p:spPr>
                    </p:pic>
                  </p:oleObj>
                </mc:Fallback>
              </mc:AlternateContent>
            </a:graphicData>
          </a:graphic>
        </p:graphicFrame>
        <p:graphicFrame>
          <p:nvGraphicFramePr>
            <p:cNvPr id="58" name="对象 57"/>
            <p:cNvGraphicFramePr>
              <a:graphicFrameLocks noChangeAspect="1"/>
            </p:cNvGraphicFramePr>
            <p:nvPr/>
          </p:nvGraphicFramePr>
          <p:xfrm>
            <a:off x="3930117" y="4562615"/>
            <a:ext cx="250825" cy="314325"/>
          </p:xfrm>
          <a:graphic>
            <a:graphicData uri="http://schemas.openxmlformats.org/presentationml/2006/ole">
              <mc:AlternateContent xmlns:mc="http://schemas.openxmlformats.org/markup-compatibility/2006">
                <mc:Choice xmlns:v="urn:schemas-microsoft-com:vml" Requires="v">
                  <p:oleObj name="Equation" r:id="rId35" imgW="164880" imgH="164880" progId="Equation.DSMT4">
                    <p:embed/>
                  </p:oleObj>
                </mc:Choice>
                <mc:Fallback>
                  <p:oleObj name="Equation" r:id="rId35" imgW="164880" imgH="164880" progId="Equation.DSMT4">
                    <p:embed/>
                    <p:pic>
                      <p:nvPicPr>
                        <p:cNvPr id="58" name="对象 57"/>
                        <p:cNvPicPr>
                          <a:picLocks noChangeAspect="1" noChangeArrowheads="1"/>
                        </p:cNvPicPr>
                        <p:nvPr/>
                      </p:nvPicPr>
                      <p:blipFill>
                        <a:blip r:embed="rId27"/>
                        <a:srcRect/>
                        <a:stretch>
                          <a:fillRect/>
                        </a:stretch>
                      </p:blipFill>
                      <p:spPr bwMode="auto">
                        <a:xfrm>
                          <a:off x="3930117" y="4562615"/>
                          <a:ext cx="250825" cy="314325"/>
                        </a:xfrm>
                        <a:prstGeom prst="rect">
                          <a:avLst/>
                        </a:prstGeom>
                        <a:noFill/>
                      </p:spPr>
                    </p:pic>
                  </p:oleObj>
                </mc:Fallback>
              </mc:AlternateContent>
            </a:graphicData>
          </a:graphic>
        </p:graphicFrame>
        <p:graphicFrame>
          <p:nvGraphicFramePr>
            <p:cNvPr id="59" name="对象 58"/>
            <p:cNvGraphicFramePr>
              <a:graphicFrameLocks noChangeAspect="1"/>
            </p:cNvGraphicFramePr>
            <p:nvPr/>
          </p:nvGraphicFramePr>
          <p:xfrm>
            <a:off x="4492812" y="4624956"/>
            <a:ext cx="166118" cy="227319"/>
          </p:xfrm>
          <a:graphic>
            <a:graphicData uri="http://schemas.openxmlformats.org/presentationml/2006/ole">
              <mc:AlternateContent xmlns:mc="http://schemas.openxmlformats.org/markup-compatibility/2006">
                <mc:Choice xmlns:v="urn:schemas-microsoft-com:vml" Requires="v">
                  <p:oleObj name="Equation" r:id="rId36" imgW="126720" imgH="139680" progId="Equation.DSMT4">
                    <p:embed/>
                  </p:oleObj>
                </mc:Choice>
                <mc:Fallback>
                  <p:oleObj name="Equation" r:id="rId36" imgW="126720" imgH="139680" progId="Equation.DSMT4">
                    <p:embed/>
                    <p:pic>
                      <p:nvPicPr>
                        <p:cNvPr id="59" name="对象 58"/>
                        <p:cNvPicPr>
                          <a:picLocks noChangeAspect="1" noChangeArrowheads="1"/>
                        </p:cNvPicPr>
                        <p:nvPr/>
                      </p:nvPicPr>
                      <p:blipFill>
                        <a:blip r:embed="rId37"/>
                        <a:srcRect/>
                        <a:stretch>
                          <a:fillRect/>
                        </a:stretch>
                      </p:blipFill>
                      <p:spPr bwMode="auto">
                        <a:xfrm>
                          <a:off x="4492812" y="4624956"/>
                          <a:ext cx="166118" cy="227319"/>
                        </a:xfrm>
                        <a:prstGeom prst="rect">
                          <a:avLst/>
                        </a:prstGeom>
                        <a:noFill/>
                      </p:spPr>
                    </p:pic>
                  </p:oleObj>
                </mc:Fallback>
              </mc:AlternateContent>
            </a:graphicData>
          </a:graphic>
        </p:graphicFrame>
      </p:grpSp>
      <p:grpSp>
        <p:nvGrpSpPr>
          <p:cNvPr id="62" name="组合 61"/>
          <p:cNvGrpSpPr/>
          <p:nvPr/>
        </p:nvGrpSpPr>
        <p:grpSpPr>
          <a:xfrm>
            <a:off x="399268" y="3094570"/>
            <a:ext cx="11332314" cy="417028"/>
            <a:chOff x="760459" y="3075449"/>
            <a:chExt cx="11332314" cy="417028"/>
          </a:xfrm>
        </p:grpSpPr>
        <p:grpSp>
          <p:nvGrpSpPr>
            <p:cNvPr id="54" name="组合 53"/>
            <p:cNvGrpSpPr/>
            <p:nvPr/>
          </p:nvGrpSpPr>
          <p:grpSpPr>
            <a:xfrm>
              <a:off x="760459" y="3079673"/>
              <a:ext cx="10806489" cy="412804"/>
              <a:chOff x="760459" y="3079673"/>
              <a:chExt cx="10806489" cy="412804"/>
            </a:xfrm>
          </p:grpSpPr>
          <p:sp>
            <p:nvSpPr>
              <p:cNvPr id="38" name="Rectangle 31"/>
              <p:cNvSpPr>
                <a:spLocks noChangeArrowheads="1"/>
              </p:cNvSpPr>
              <p:nvPr/>
            </p:nvSpPr>
            <p:spPr bwMode="auto">
              <a:xfrm>
                <a:off x="9111068" y="3079838"/>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graphicFrame>
            <p:nvGraphicFramePr>
              <p:cNvPr id="14" name="对象 13"/>
              <p:cNvGraphicFramePr>
                <a:graphicFrameLocks noChangeAspect="1"/>
              </p:cNvGraphicFramePr>
              <p:nvPr/>
            </p:nvGraphicFramePr>
            <p:xfrm>
              <a:off x="8193017" y="3195066"/>
              <a:ext cx="493866" cy="242274"/>
            </p:xfrm>
            <a:graphic>
              <a:graphicData uri="http://schemas.openxmlformats.org/presentationml/2006/ole">
                <mc:AlternateContent xmlns:mc="http://schemas.openxmlformats.org/markup-compatibility/2006">
                  <mc:Choice xmlns:v="urn:schemas-microsoft-com:vml" Requires="v">
                    <p:oleObj name="Equation" r:id="rId38" imgW="355446" imgH="139639" progId="Equation.DSMT4">
                      <p:embed/>
                    </p:oleObj>
                  </mc:Choice>
                  <mc:Fallback>
                    <p:oleObj name="Equation" r:id="rId38" imgW="355446" imgH="139639" progId="Equation.DSMT4">
                      <p:embed/>
                      <p:pic>
                        <p:nvPicPr>
                          <p:cNvPr id="14" name="对象 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93017" y="3195066"/>
                            <a:ext cx="493866" cy="242274"/>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9193805" y="3135259"/>
              <a:ext cx="250825" cy="314325"/>
            </p:xfrm>
            <a:graphic>
              <a:graphicData uri="http://schemas.openxmlformats.org/presentationml/2006/ole">
                <mc:AlternateContent xmlns:mc="http://schemas.openxmlformats.org/markup-compatibility/2006">
                  <mc:Choice xmlns:v="urn:schemas-microsoft-com:vml" Requires="v">
                    <p:oleObj name="Equation" r:id="rId39" imgW="164880" imgH="164880" progId="Equation.DSMT4">
                      <p:embed/>
                    </p:oleObj>
                  </mc:Choice>
                  <mc:Fallback>
                    <p:oleObj name="Equation" r:id="rId39" imgW="164880" imgH="164880" progId="Equation.DSMT4">
                      <p:embed/>
                      <p:pic>
                        <p:nvPicPr>
                          <p:cNvPr id="15" name="对象 14"/>
                          <p:cNvPicPr>
                            <a:picLocks noChangeAspect="1" noChangeArrowheads="1"/>
                          </p:cNvPicPr>
                          <p:nvPr/>
                        </p:nvPicPr>
                        <p:blipFill>
                          <a:blip r:embed="rId40"/>
                          <a:srcRect/>
                          <a:stretch>
                            <a:fillRect/>
                          </a:stretch>
                        </p:blipFill>
                        <p:spPr bwMode="auto">
                          <a:xfrm>
                            <a:off x="9193805" y="3135259"/>
                            <a:ext cx="250825" cy="314325"/>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9688038" y="3198761"/>
              <a:ext cx="260700" cy="251044"/>
            </p:xfrm>
            <a:graphic>
              <a:graphicData uri="http://schemas.openxmlformats.org/presentationml/2006/ole">
                <mc:AlternateContent xmlns:mc="http://schemas.openxmlformats.org/markup-compatibility/2006">
                  <mc:Choice xmlns:v="urn:schemas-microsoft-com:vml" Requires="v">
                    <p:oleObj name="Equation" r:id="rId41" imgW="177480" imgH="139680" progId="Equation.DSMT4">
                      <p:embed/>
                    </p:oleObj>
                  </mc:Choice>
                  <mc:Fallback>
                    <p:oleObj name="Equation" r:id="rId41" imgW="177480" imgH="139680" progId="Equation.DSMT4">
                      <p:embed/>
                      <p:pic>
                        <p:nvPicPr>
                          <p:cNvPr id="16" name="对象 15"/>
                          <p:cNvPicPr>
                            <a:picLocks noChangeAspect="1" noChangeArrowheads="1"/>
                          </p:cNvPicPr>
                          <p:nvPr/>
                        </p:nvPicPr>
                        <p:blipFill>
                          <a:blip r:embed="rId42"/>
                          <a:srcRect/>
                          <a:stretch>
                            <a:fillRect/>
                          </a:stretch>
                        </p:blipFill>
                        <p:spPr bwMode="auto">
                          <a:xfrm>
                            <a:off x="9688038" y="3198761"/>
                            <a:ext cx="260700" cy="251044"/>
                          </a:xfrm>
                          <a:prstGeom prst="rect">
                            <a:avLst/>
                          </a:prstGeom>
                          <a:noFill/>
                        </p:spPr>
                      </p:pic>
                    </p:oleObj>
                  </mc:Fallback>
                </mc:AlternateContent>
              </a:graphicData>
            </a:graphic>
          </p:graphicFrame>
          <p:sp>
            <p:nvSpPr>
              <p:cNvPr id="36" name="Rectangle 29"/>
              <p:cNvSpPr>
                <a:spLocks noChangeArrowheads="1"/>
              </p:cNvSpPr>
              <p:nvPr/>
            </p:nvSpPr>
            <p:spPr bwMode="auto">
              <a:xfrm>
                <a:off x="760459" y="3092367"/>
                <a:ext cx="76450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说明：矩阵按行（列）分块是最常见的一种分块方法。一般地，</a:t>
                </a:r>
                <a:endParaRPr kumimoji="0" lang="zh-CN" sz="2000" b="1" i="0" u="none" strike="noStrike" cap="none" normalizeH="0" baseline="0">
                  <a:ln>
                    <a:noFill/>
                  </a:ln>
                  <a:solidFill>
                    <a:schemeClr val="tx1"/>
                  </a:solidFill>
                  <a:effectLst/>
                  <a:latin typeface="+mn-ea"/>
                </a:endParaRPr>
              </a:p>
            </p:txBody>
          </p:sp>
          <p:sp>
            <p:nvSpPr>
              <p:cNvPr id="37" name="Rectangle 30"/>
              <p:cNvSpPr>
                <a:spLocks noChangeArrowheads="1"/>
              </p:cNvSpPr>
              <p:nvPr/>
            </p:nvSpPr>
            <p:spPr bwMode="auto">
              <a:xfrm>
                <a:off x="8326849" y="3082879"/>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矩阵</a:t>
                </a:r>
                <a:endParaRPr kumimoji="0" lang="zh-CN" sz="2000" b="1" i="0" u="none" strike="noStrike" cap="none" normalizeH="0" baseline="0">
                  <a:ln>
                    <a:noFill/>
                  </a:ln>
                  <a:solidFill>
                    <a:schemeClr val="tx1"/>
                  </a:solidFill>
                  <a:effectLst/>
                  <a:latin typeface="+mn-ea"/>
                </a:endParaRPr>
              </a:p>
            </p:txBody>
          </p:sp>
          <p:sp>
            <p:nvSpPr>
              <p:cNvPr id="39" name="Rectangle 32"/>
              <p:cNvSpPr>
                <a:spLocks noChangeArrowheads="1"/>
              </p:cNvSpPr>
              <p:nvPr/>
            </p:nvSpPr>
            <p:spPr bwMode="auto">
              <a:xfrm>
                <a:off x="9564477" y="3079673"/>
                <a:ext cx="2002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行，称为矩阵</a:t>
                </a:r>
                <a:endParaRPr kumimoji="0" lang="zh-CN" sz="2000" b="1" i="0" u="none" strike="noStrike" cap="none" normalizeH="0" baseline="0" dirty="0">
                  <a:ln>
                    <a:noFill/>
                  </a:ln>
                  <a:solidFill>
                    <a:schemeClr val="tx1"/>
                  </a:solidFill>
                  <a:effectLst/>
                  <a:latin typeface="+mn-ea"/>
                </a:endParaRPr>
              </a:p>
            </p:txBody>
          </p:sp>
        </p:grpSp>
        <p:sp>
          <p:nvSpPr>
            <p:cNvPr id="48" name="Rectangle 41"/>
            <p:cNvSpPr>
              <a:spLocks noChangeArrowheads="1"/>
            </p:cNvSpPr>
            <p:nvPr/>
          </p:nvSpPr>
          <p:spPr bwMode="auto">
            <a:xfrm>
              <a:off x="11651627" y="3075449"/>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a:t>
              </a:r>
              <a:endParaRPr kumimoji="0" lang="zh-CN" sz="2000" b="1" i="0" u="none" strike="noStrike" cap="none" normalizeH="0" baseline="0" dirty="0">
                <a:ln>
                  <a:noFill/>
                </a:ln>
                <a:solidFill>
                  <a:schemeClr val="tx1"/>
                </a:solidFill>
                <a:effectLst/>
                <a:latin typeface="+mn-ea"/>
              </a:endParaRPr>
            </a:p>
          </p:txBody>
        </p:sp>
        <p:graphicFrame>
          <p:nvGraphicFramePr>
            <p:cNvPr id="61" name="对象 60"/>
            <p:cNvGraphicFramePr>
              <a:graphicFrameLocks noChangeAspect="1"/>
            </p:cNvGraphicFramePr>
            <p:nvPr/>
          </p:nvGraphicFramePr>
          <p:xfrm>
            <a:off x="11441535" y="3123015"/>
            <a:ext cx="250825" cy="314325"/>
          </p:xfrm>
          <a:graphic>
            <a:graphicData uri="http://schemas.openxmlformats.org/presentationml/2006/ole">
              <mc:AlternateContent xmlns:mc="http://schemas.openxmlformats.org/markup-compatibility/2006">
                <mc:Choice xmlns:v="urn:schemas-microsoft-com:vml" Requires="v">
                  <p:oleObj name="Equation" r:id="rId43" imgW="164880" imgH="164880" progId="Equation.DSMT4">
                    <p:embed/>
                  </p:oleObj>
                </mc:Choice>
                <mc:Fallback>
                  <p:oleObj name="Equation" r:id="rId43" imgW="164880" imgH="164880" progId="Equation.DSMT4">
                    <p:embed/>
                    <p:pic>
                      <p:nvPicPr>
                        <p:cNvPr id="61" name="对象 60"/>
                        <p:cNvPicPr>
                          <a:picLocks noChangeAspect="1" noChangeArrowheads="1"/>
                        </p:cNvPicPr>
                        <p:nvPr/>
                      </p:nvPicPr>
                      <p:blipFill>
                        <a:blip r:embed="rId27"/>
                        <a:srcRect/>
                        <a:stretch>
                          <a:fillRect/>
                        </a:stretch>
                      </p:blipFill>
                      <p:spPr bwMode="auto">
                        <a:xfrm>
                          <a:off x="11441535" y="3123015"/>
                          <a:ext cx="250825" cy="314325"/>
                        </a:xfrm>
                        <a:prstGeom prst="rect">
                          <a:avLst/>
                        </a:prstGeom>
                        <a:noFill/>
                      </p:spPr>
                    </p:pic>
                  </p:oleObj>
                </mc:Fallback>
              </mc:AlternateContent>
            </a:graphicData>
          </a:graphic>
        </p:graphicFrame>
      </p:grpSp>
    </p:spTree>
    <p:extLst>
      <p:ext uri="{BB962C8B-B14F-4D97-AF65-F5344CB8AC3E}">
        <p14:creationId xmlns:p14="http://schemas.microsoft.com/office/powerpoint/2010/main" val="40502973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426803" y="931488"/>
          <a:ext cx="785607" cy="354554"/>
        </p:xfrm>
        <a:graphic>
          <a:graphicData uri="http://schemas.openxmlformats.org/presentationml/2006/ole">
            <mc:AlternateContent xmlns:mc="http://schemas.openxmlformats.org/markup-compatibility/2006">
              <mc:Choice xmlns:v="urn:schemas-microsoft-com:vml" Requires="v">
                <p:oleObj name="Equation" r:id="rId2" imgW="596641" imgH="203112" progId="Equation.DSMT4">
                  <p:embed/>
                </p:oleObj>
              </mc:Choice>
              <mc:Fallback>
                <p:oleObj name="Equation" r:id="rId2" imgW="596641" imgH="203112"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803" y="931488"/>
                        <a:ext cx="785607" cy="354554"/>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4008438" y="963613"/>
          <a:ext cx="592137" cy="296862"/>
        </p:xfrm>
        <a:graphic>
          <a:graphicData uri="http://schemas.openxmlformats.org/presentationml/2006/ole">
            <mc:AlternateContent xmlns:mc="http://schemas.openxmlformats.org/markup-compatibility/2006">
              <mc:Choice xmlns:v="urn:schemas-microsoft-com:vml" Requires="v">
                <p:oleObj name="Equation" r:id="rId4" imgW="380880" imgH="177480" progId="Equation.DSMT4">
                  <p:embed/>
                </p:oleObj>
              </mc:Choice>
              <mc:Fallback>
                <p:oleObj name="Equation" r:id="rId4" imgW="380880" imgH="177480" progId="Equation.DSMT4">
                  <p:embed/>
                  <p:pic>
                    <p:nvPicPr>
                      <p:cNvPr id="3" name="对象 2"/>
                      <p:cNvPicPr>
                        <a:picLocks noChangeAspect="1" noChangeArrowheads="1"/>
                      </p:cNvPicPr>
                      <p:nvPr/>
                    </p:nvPicPr>
                    <p:blipFill>
                      <a:blip r:embed="rId5"/>
                      <a:srcRect/>
                      <a:stretch>
                        <a:fillRect/>
                      </a:stretch>
                    </p:blipFill>
                    <p:spPr bwMode="auto">
                      <a:xfrm>
                        <a:off x="4008438" y="963613"/>
                        <a:ext cx="592137" cy="296862"/>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2242475" y="2179872"/>
          <a:ext cx="5330245" cy="1442773"/>
        </p:xfrm>
        <a:graphic>
          <a:graphicData uri="http://schemas.openxmlformats.org/presentationml/2006/ole">
            <mc:AlternateContent xmlns:mc="http://schemas.openxmlformats.org/markup-compatibility/2006">
              <mc:Choice xmlns:v="urn:schemas-microsoft-com:vml" Requires="v">
                <p:oleObj name="Equation" r:id="rId6" imgW="3378200" imgH="939800" progId="Equation.DSMT4">
                  <p:embed/>
                </p:oleObj>
              </mc:Choice>
              <mc:Fallback>
                <p:oleObj name="Equation" r:id="rId6" imgW="3378200" imgH="939800"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2475" y="2179872"/>
                        <a:ext cx="5330245" cy="144277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423988" y="4146550"/>
          <a:ext cx="5275262" cy="1474788"/>
        </p:xfrm>
        <a:graphic>
          <a:graphicData uri="http://schemas.openxmlformats.org/presentationml/2006/ole">
            <mc:AlternateContent xmlns:mc="http://schemas.openxmlformats.org/markup-compatibility/2006">
              <mc:Choice xmlns:v="urn:schemas-microsoft-com:vml" Requires="v">
                <p:oleObj name="Equation" r:id="rId8" imgW="3466800" imgH="1002960" progId="Equation.DSMT4">
                  <p:embed/>
                </p:oleObj>
              </mc:Choice>
              <mc:Fallback>
                <p:oleObj name="Equation" r:id="rId8" imgW="3466800" imgH="1002960" progId="Equation.DSMT4">
                  <p:embed/>
                  <p:pic>
                    <p:nvPicPr>
                      <p:cNvPr id="13" name="对象 12"/>
                      <p:cNvPicPr>
                        <a:picLocks noChangeAspect="1" noChangeArrowheads="1"/>
                      </p:cNvPicPr>
                      <p:nvPr/>
                    </p:nvPicPr>
                    <p:blipFill>
                      <a:blip r:embed="rId9"/>
                      <a:srcRect/>
                      <a:stretch>
                        <a:fillRect/>
                      </a:stretch>
                    </p:blipFill>
                    <p:spPr bwMode="auto">
                      <a:xfrm>
                        <a:off x="1423988" y="4146550"/>
                        <a:ext cx="5275262" cy="1474788"/>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7464425" y="4641850"/>
          <a:ext cx="4168775" cy="484188"/>
        </p:xfrm>
        <a:graphic>
          <a:graphicData uri="http://schemas.openxmlformats.org/presentationml/2006/ole">
            <mc:AlternateContent xmlns:mc="http://schemas.openxmlformats.org/markup-compatibility/2006">
              <mc:Choice xmlns:v="urn:schemas-microsoft-com:vml" Requires="v">
                <p:oleObj name="Equation" r:id="rId10" imgW="2438280" imgH="241200" progId="Equation.DSMT4">
                  <p:embed/>
                </p:oleObj>
              </mc:Choice>
              <mc:Fallback>
                <p:oleObj name="Equation" r:id="rId10" imgW="2438280" imgH="241200" progId="Equation.DSMT4">
                  <p:embed/>
                  <p:pic>
                    <p:nvPicPr>
                      <p:cNvPr id="14" name="对象 13"/>
                      <p:cNvPicPr>
                        <a:picLocks noChangeAspect="1" noChangeArrowheads="1"/>
                      </p:cNvPicPr>
                      <p:nvPr/>
                    </p:nvPicPr>
                    <p:blipFill>
                      <a:blip r:embed="rId11"/>
                      <a:srcRect/>
                      <a:stretch>
                        <a:fillRect/>
                      </a:stretch>
                    </p:blipFill>
                    <p:spPr bwMode="auto">
                      <a:xfrm>
                        <a:off x="7464425" y="4641850"/>
                        <a:ext cx="4168775" cy="484188"/>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3119385" y="5866235"/>
          <a:ext cx="889053" cy="349433"/>
        </p:xfrm>
        <a:graphic>
          <a:graphicData uri="http://schemas.openxmlformats.org/presentationml/2006/ole">
            <mc:AlternateContent xmlns:mc="http://schemas.openxmlformats.org/markup-compatibility/2006">
              <mc:Choice xmlns:v="urn:schemas-microsoft-com:vml" Requires="v">
                <p:oleObj name="Equation" r:id="rId12" imgW="368140" imgH="177723" progId="Equation.DSMT4">
                  <p:embed/>
                </p:oleObj>
              </mc:Choice>
              <mc:Fallback>
                <p:oleObj name="Equation" r:id="rId12" imgW="368140" imgH="177723" progId="Equation.DSMT4">
                  <p:embed/>
                  <p:pic>
                    <p:nvPicPr>
                      <p:cNvPr id="15" name="对象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9385" y="5866235"/>
                        <a:ext cx="889053" cy="349433"/>
                      </a:xfrm>
                      <a:prstGeom prst="rect">
                        <a:avLst/>
                      </a:prstGeom>
                      <a:noFill/>
                    </p:spPr>
                  </p:pic>
                </p:oleObj>
              </mc:Fallback>
            </mc:AlternateContent>
          </a:graphicData>
        </a:graphic>
      </p:graphicFrame>
      <p:sp>
        <p:nvSpPr>
          <p:cNvPr id="16" name="Rectangle 15"/>
          <p:cNvSpPr>
            <a:spLocks noChangeArrowheads="1"/>
          </p:cNvSpPr>
          <p:nvPr/>
        </p:nvSpPr>
        <p:spPr bwMode="auto">
          <a:xfrm>
            <a:off x="635267" y="926156"/>
            <a:ext cx="18790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1.12.3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17" name="Rectangle 16"/>
          <p:cNvSpPr>
            <a:spLocks noChangeArrowheads="1"/>
          </p:cNvSpPr>
          <p:nvPr/>
        </p:nvSpPr>
        <p:spPr bwMode="auto">
          <a:xfrm>
            <a:off x="2845063" y="896687"/>
            <a:ext cx="12234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，证明</a:t>
            </a:r>
            <a:endParaRPr kumimoji="0" lang="zh-CN" sz="2000" b="1" i="0" u="none" strike="noStrike" cap="none" normalizeH="0" baseline="0" dirty="0">
              <a:ln>
                <a:noFill/>
              </a:ln>
              <a:solidFill>
                <a:schemeClr val="tx1"/>
              </a:solidFill>
              <a:effectLst/>
              <a:latin typeface="+mn-ea"/>
            </a:endParaRPr>
          </a:p>
        </p:txBody>
      </p:sp>
      <p:sp>
        <p:nvSpPr>
          <p:cNvPr id="18" name="Rectangle 17"/>
          <p:cNvSpPr>
            <a:spLocks noChangeArrowheads="1"/>
          </p:cNvSpPr>
          <p:nvPr/>
        </p:nvSpPr>
        <p:spPr bwMode="auto">
          <a:xfrm>
            <a:off x="830833" y="1663700"/>
            <a:ext cx="14879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证明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设</a:t>
            </a:r>
            <a:endParaRPr kumimoji="0" lang="zh-CN" altLang="en-US" sz="2000" b="1" i="0" u="none" strike="noStrike" cap="none" normalizeH="0" baseline="0" dirty="0">
              <a:ln>
                <a:noFill/>
              </a:ln>
              <a:solidFill>
                <a:schemeClr val="tx1"/>
              </a:solidFill>
              <a:effectLst/>
              <a:latin typeface="+mn-ea"/>
            </a:endParaRPr>
          </a:p>
        </p:txBody>
      </p:sp>
      <p:grpSp>
        <p:nvGrpSpPr>
          <p:cNvPr id="31" name="组合 30"/>
          <p:cNvGrpSpPr/>
          <p:nvPr/>
        </p:nvGrpSpPr>
        <p:grpSpPr>
          <a:xfrm>
            <a:off x="2242476" y="1647823"/>
            <a:ext cx="6264224" cy="470257"/>
            <a:chOff x="2242476" y="1647823"/>
            <a:chExt cx="6264224" cy="470257"/>
          </a:xfrm>
        </p:grpSpPr>
        <p:graphicFrame>
          <p:nvGraphicFramePr>
            <p:cNvPr id="4" name="对象 3"/>
            <p:cNvGraphicFramePr>
              <a:graphicFrameLocks noChangeAspect="1"/>
            </p:cNvGraphicFramePr>
            <p:nvPr/>
          </p:nvGraphicFramePr>
          <p:xfrm>
            <a:off x="2242476" y="1663700"/>
            <a:ext cx="1154259" cy="441630"/>
          </p:xfrm>
          <a:graphic>
            <a:graphicData uri="http://schemas.openxmlformats.org/presentationml/2006/ole">
              <mc:AlternateContent xmlns:mc="http://schemas.openxmlformats.org/markup-compatibility/2006">
                <mc:Choice xmlns:v="urn:schemas-microsoft-com:vml" Requires="v">
                  <p:oleObj name="Equation" r:id="rId14" imgW="723586" imgH="241195" progId="Equation.DSMT4">
                    <p:embed/>
                  </p:oleObj>
                </mc:Choice>
                <mc:Fallback>
                  <p:oleObj name="Equation" r:id="rId14" imgW="723586" imgH="241195" progId="Equation.DSMT4">
                    <p:embed/>
                    <p:pic>
                      <p:nvPicPr>
                        <p:cNvPr id="4" name="对象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2476" y="1663700"/>
                          <a:ext cx="1154259" cy="44163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891357" y="1650949"/>
            <a:ext cx="1985307" cy="467131"/>
          </p:xfrm>
          <a:graphic>
            <a:graphicData uri="http://schemas.openxmlformats.org/presentationml/2006/ole">
              <mc:AlternateContent xmlns:mc="http://schemas.openxmlformats.org/markup-compatibility/2006">
                <mc:Choice xmlns:v="urn:schemas-microsoft-com:vml" Requires="v">
                  <p:oleObj name="Equation" r:id="rId16" imgW="1155700" imgH="254000" progId="Equation.DSMT4">
                    <p:embed/>
                  </p:oleObj>
                </mc:Choice>
                <mc:Fallback>
                  <p:oleObj name="Equation" r:id="rId16" imgW="1155700" imgH="254000" progId="Equation.DSMT4">
                    <p:embed/>
                    <p:pic>
                      <p:nvPicPr>
                        <p:cNvPr id="5" name="对象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91357" y="1650949"/>
                          <a:ext cx="1985307" cy="467131"/>
                        </a:xfrm>
                        <a:prstGeom prst="rect">
                          <a:avLst/>
                        </a:prstGeom>
                        <a:noFill/>
                      </p:spPr>
                    </p:pic>
                  </p:oleObj>
                </mc:Fallback>
              </mc:AlternateContent>
            </a:graphicData>
          </a:graphic>
        </p:graphicFrame>
        <p:sp>
          <p:nvSpPr>
            <p:cNvPr id="19" name="Rectangle 18"/>
            <p:cNvSpPr>
              <a:spLocks noChangeArrowheads="1"/>
            </p:cNvSpPr>
            <p:nvPr/>
          </p:nvSpPr>
          <p:spPr bwMode="auto">
            <a:xfrm>
              <a:off x="3063835" y="1647823"/>
              <a:ext cx="29482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，把</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用列向量表示为</a:t>
              </a:r>
              <a:endParaRPr kumimoji="0" lang="zh-CN" altLang="en-US" sz="2000" b="1" i="0" u="none" strike="noStrike" cap="none" normalizeH="0" baseline="0" dirty="0">
                <a:ln>
                  <a:noFill/>
                </a:ln>
                <a:solidFill>
                  <a:schemeClr val="tx1"/>
                </a:solidFill>
                <a:effectLst/>
                <a:latin typeface="+mn-ea"/>
              </a:endParaRPr>
            </a:p>
          </p:txBody>
        </p:sp>
        <p:sp>
          <p:nvSpPr>
            <p:cNvPr id="20" name="Rectangle 19"/>
            <p:cNvSpPr>
              <a:spLocks noChangeArrowheads="1"/>
            </p:cNvSpPr>
            <p:nvPr/>
          </p:nvSpPr>
          <p:spPr bwMode="auto">
            <a:xfrm>
              <a:off x="7536563" y="1663700"/>
              <a:ext cx="9701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endParaRPr kumimoji="0" lang="zh-CN" sz="2000" b="1" i="0" u="none" strike="noStrike" cap="none" normalizeH="0" baseline="0" dirty="0">
                <a:ln>
                  <a:noFill/>
                </a:ln>
                <a:solidFill>
                  <a:schemeClr val="tx1"/>
                </a:solidFill>
                <a:effectLst/>
                <a:latin typeface="+mn-ea"/>
              </a:endParaRPr>
            </a:p>
          </p:txBody>
        </p:sp>
      </p:grpSp>
      <p:sp>
        <p:nvSpPr>
          <p:cNvPr id="25" name="Rectangle 24"/>
          <p:cNvSpPr>
            <a:spLocks noChangeArrowheads="1"/>
          </p:cNvSpPr>
          <p:nvPr/>
        </p:nvSpPr>
        <p:spPr bwMode="auto">
          <a:xfrm>
            <a:off x="2332710" y="586623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27" name="Rectangle 26"/>
          <p:cNvSpPr>
            <a:spLocks noChangeArrowheads="1"/>
          </p:cNvSpPr>
          <p:nvPr/>
        </p:nvSpPr>
        <p:spPr bwMode="auto">
          <a:xfrm>
            <a:off x="577281" y="4683889"/>
            <a:ext cx="8467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grpSp>
        <p:nvGrpSpPr>
          <p:cNvPr id="30" name="组合 29"/>
          <p:cNvGrpSpPr/>
          <p:nvPr/>
        </p:nvGrpSpPr>
        <p:grpSpPr>
          <a:xfrm>
            <a:off x="486534" y="3684437"/>
            <a:ext cx="11371458" cy="510801"/>
            <a:chOff x="1237304" y="3635038"/>
            <a:chExt cx="11371458" cy="510801"/>
          </a:xfrm>
        </p:grpSpPr>
        <p:graphicFrame>
          <p:nvGraphicFramePr>
            <p:cNvPr id="7" name="对象 6"/>
            <p:cNvGraphicFramePr>
              <a:graphicFrameLocks noChangeAspect="1"/>
            </p:cNvGraphicFramePr>
            <p:nvPr/>
          </p:nvGraphicFramePr>
          <p:xfrm>
            <a:off x="1610303" y="3640238"/>
            <a:ext cx="535782" cy="354654"/>
          </p:xfrm>
          <a:graphic>
            <a:graphicData uri="http://schemas.openxmlformats.org/presentationml/2006/ole">
              <mc:AlternateContent xmlns:mc="http://schemas.openxmlformats.org/markup-compatibility/2006">
                <mc:Choice xmlns:v="urn:schemas-microsoft-com:vml" Requires="v">
                  <p:oleObj name="Equation" r:id="rId18" imgW="342751" imgH="190417" progId="Equation.DSMT4">
                    <p:embed/>
                  </p:oleObj>
                </mc:Choice>
                <mc:Fallback>
                  <p:oleObj name="Equation" r:id="rId18" imgW="342751" imgH="190417" progId="Equation.DSMT4">
                    <p:embed/>
                    <p:pic>
                      <p:nvPicPr>
                        <p:cNvPr id="7" name="对象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10303" y="3640238"/>
                          <a:ext cx="535782" cy="35465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479168" y="3725201"/>
            <a:ext cx="633253" cy="309947"/>
          </p:xfrm>
          <a:graphic>
            <a:graphicData uri="http://schemas.openxmlformats.org/presentationml/2006/ole">
              <mc:AlternateContent xmlns:mc="http://schemas.openxmlformats.org/markup-compatibility/2006">
                <mc:Choice xmlns:v="urn:schemas-microsoft-com:vml" Requires="v">
                  <p:oleObj name="Equation" r:id="rId20" imgW="342720" imgH="203040" progId="Equation.DSMT4">
                    <p:embed/>
                  </p:oleObj>
                </mc:Choice>
                <mc:Fallback>
                  <p:oleObj name="Equation" r:id="rId20" imgW="342720" imgH="203040" progId="Equation.DSMT4">
                    <p:embed/>
                    <p:pic>
                      <p:nvPicPr>
                        <p:cNvPr id="8" name="对象 7"/>
                        <p:cNvPicPr>
                          <a:picLocks noChangeAspect="1" noChangeArrowheads="1"/>
                        </p:cNvPicPr>
                        <p:nvPr/>
                      </p:nvPicPr>
                      <p:blipFill>
                        <a:blip r:embed="rId21"/>
                        <a:srcRect/>
                        <a:stretch>
                          <a:fillRect/>
                        </a:stretch>
                      </p:blipFill>
                      <p:spPr bwMode="auto">
                        <a:xfrm>
                          <a:off x="2479168" y="3725201"/>
                          <a:ext cx="633253" cy="3099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3585347" y="3652199"/>
            <a:ext cx="590663" cy="455950"/>
          </p:xfrm>
          <a:graphic>
            <a:graphicData uri="http://schemas.openxmlformats.org/presentationml/2006/ole">
              <mc:AlternateContent xmlns:mc="http://schemas.openxmlformats.org/markup-compatibility/2006">
                <mc:Choice xmlns:v="urn:schemas-microsoft-com:vml" Requires="v">
                  <p:oleObj name="Equation" r:id="rId22" imgW="330057" imgH="253890" progId="Equation.DSMT4">
                    <p:embed/>
                  </p:oleObj>
                </mc:Choice>
                <mc:Fallback>
                  <p:oleObj name="Equation" r:id="rId22" imgW="330057" imgH="253890" progId="Equation.DSMT4">
                    <p:embed/>
                    <p:pic>
                      <p:nvPicPr>
                        <p:cNvPr id="9" name="对象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85347" y="3652199"/>
                          <a:ext cx="590663" cy="45595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4660467" y="3686071"/>
            <a:ext cx="1276879" cy="370295"/>
          </p:xfrm>
          <a:graphic>
            <a:graphicData uri="http://schemas.openxmlformats.org/presentationml/2006/ole">
              <mc:AlternateContent xmlns:mc="http://schemas.openxmlformats.org/markup-compatibility/2006">
                <mc:Choice xmlns:v="urn:schemas-microsoft-com:vml" Requires="v">
                  <p:oleObj name="Equation" r:id="rId24" imgW="596641" imgH="203112" progId="Equation.DSMT4">
                    <p:embed/>
                  </p:oleObj>
                </mc:Choice>
                <mc:Fallback>
                  <p:oleObj name="Equation" r:id="rId24" imgW="596641" imgH="203112" progId="Equation.DSMT4">
                    <p:embed/>
                    <p:pic>
                      <p:nvPicPr>
                        <p:cNvPr id="10" name="对象 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60467" y="3686071"/>
                          <a:ext cx="1276879" cy="37029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506438" y="3680270"/>
            <a:ext cx="2379663" cy="407988"/>
          </p:xfrm>
          <a:graphic>
            <a:graphicData uri="http://schemas.openxmlformats.org/presentationml/2006/ole">
              <mc:AlternateContent xmlns:mc="http://schemas.openxmlformats.org/markup-compatibility/2006">
                <mc:Choice xmlns:v="urn:schemas-microsoft-com:vml" Requires="v">
                  <p:oleObj name="Equation" r:id="rId26" imgW="1650960" imgH="253800" progId="Equation.DSMT4">
                    <p:embed/>
                  </p:oleObj>
                </mc:Choice>
                <mc:Fallback>
                  <p:oleObj name="Equation" r:id="rId26" imgW="1650960" imgH="253800" progId="Equation.DSMT4">
                    <p:embed/>
                    <p:pic>
                      <p:nvPicPr>
                        <p:cNvPr id="11" name="对象 10"/>
                        <p:cNvPicPr>
                          <a:picLocks noChangeAspect="1" noChangeArrowheads="1"/>
                        </p:cNvPicPr>
                        <p:nvPr/>
                      </p:nvPicPr>
                      <p:blipFill>
                        <a:blip r:embed="rId27"/>
                        <a:srcRect/>
                        <a:stretch>
                          <a:fillRect/>
                        </a:stretch>
                      </p:blipFill>
                      <p:spPr bwMode="auto">
                        <a:xfrm>
                          <a:off x="6506438" y="3680270"/>
                          <a:ext cx="2379663" cy="407988"/>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0005933" y="3652199"/>
            <a:ext cx="2602829" cy="493640"/>
          </p:xfrm>
          <a:graphic>
            <a:graphicData uri="http://schemas.openxmlformats.org/presentationml/2006/ole">
              <mc:AlternateContent xmlns:mc="http://schemas.openxmlformats.org/markup-compatibility/2006">
                <mc:Choice xmlns:v="urn:schemas-microsoft-com:vml" Requires="v">
                  <p:oleObj name="Equation" r:id="rId28" imgW="1473200" imgH="254000" progId="Equation.DSMT4">
                    <p:embed/>
                  </p:oleObj>
                </mc:Choice>
                <mc:Fallback>
                  <p:oleObj name="Equation" r:id="rId28" imgW="1473200" imgH="254000" progId="Equation.DSMT4">
                    <p:embed/>
                    <p:pic>
                      <p:nvPicPr>
                        <p:cNvPr id="12" name="对象 1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005933" y="3652199"/>
                          <a:ext cx="2602829" cy="493640"/>
                        </a:xfrm>
                        <a:prstGeom prst="rect">
                          <a:avLst/>
                        </a:prstGeom>
                        <a:noFill/>
                      </p:spPr>
                    </p:pic>
                  </p:oleObj>
                </mc:Fallback>
              </mc:AlternateContent>
            </a:graphicData>
          </a:graphic>
        </p:graphicFrame>
        <p:sp>
          <p:nvSpPr>
            <p:cNvPr id="21" name="Rectangle 20"/>
            <p:cNvSpPr>
              <a:spLocks noChangeArrowheads="1"/>
            </p:cNvSpPr>
            <p:nvPr/>
          </p:nvSpPr>
          <p:spPr bwMode="auto">
            <a:xfrm>
              <a:off x="1237304" y="363503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即</a:t>
              </a:r>
              <a:endParaRPr kumimoji="0" lang="zh-CN" sz="2000" b="1" i="0" u="none" strike="noStrike" cap="none" normalizeH="0" baseline="0">
                <a:ln>
                  <a:noFill/>
                </a:ln>
                <a:solidFill>
                  <a:schemeClr val="tx1"/>
                </a:solidFill>
                <a:effectLst/>
                <a:latin typeface="+mn-ea"/>
              </a:endParaRPr>
            </a:p>
          </p:txBody>
        </p:sp>
        <p:sp>
          <p:nvSpPr>
            <p:cNvPr id="22" name="Rectangle 21"/>
            <p:cNvSpPr>
              <a:spLocks noChangeArrowheads="1"/>
            </p:cNvSpPr>
            <p:nvPr/>
          </p:nvSpPr>
          <p:spPr bwMode="auto">
            <a:xfrm>
              <a:off x="2098168" y="363503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a:t>
              </a:r>
              <a:endParaRPr kumimoji="0" lang="zh-CN" sz="2000" b="1" i="0" u="none" strike="noStrike" cap="none" normalizeH="0" baseline="0" dirty="0">
                <a:ln>
                  <a:noFill/>
                </a:ln>
                <a:solidFill>
                  <a:schemeClr val="tx1"/>
                </a:solidFill>
                <a:effectLst/>
                <a:latin typeface="+mn-ea"/>
              </a:endParaRPr>
            </a:p>
          </p:txBody>
        </p:sp>
        <p:sp>
          <p:nvSpPr>
            <p:cNvPr id="23" name="Rectangle 22"/>
            <p:cNvSpPr>
              <a:spLocks noChangeArrowheads="1"/>
            </p:cNvSpPr>
            <p:nvPr/>
          </p:nvSpPr>
          <p:spPr bwMode="auto">
            <a:xfrm>
              <a:off x="2994789" y="364062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元为</a:t>
              </a:r>
              <a:endParaRPr kumimoji="0" lang="zh-CN" sz="2000" b="1" i="0" u="none" strike="noStrike" cap="none" normalizeH="0" baseline="0" dirty="0">
                <a:ln>
                  <a:noFill/>
                </a:ln>
                <a:solidFill>
                  <a:schemeClr val="tx1"/>
                </a:solidFill>
                <a:effectLst/>
                <a:latin typeface="+mn-ea"/>
              </a:endParaRPr>
            </a:p>
          </p:txBody>
        </p:sp>
        <p:sp>
          <p:nvSpPr>
            <p:cNvPr id="24" name="Rectangle 23"/>
            <p:cNvSpPr>
              <a:spLocks noChangeArrowheads="1"/>
            </p:cNvSpPr>
            <p:nvPr/>
          </p:nvSpPr>
          <p:spPr bwMode="auto">
            <a:xfrm>
              <a:off x="4068941" y="364436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，因</a:t>
              </a:r>
              <a:endParaRPr kumimoji="0" lang="zh-CN" sz="2000" b="1" i="0" u="none" strike="noStrike" cap="none" normalizeH="0" baseline="0">
                <a:ln>
                  <a:noFill/>
                </a:ln>
                <a:solidFill>
                  <a:schemeClr val="tx1"/>
                </a:solidFill>
                <a:effectLst/>
                <a:latin typeface="+mn-ea"/>
              </a:endParaRPr>
            </a:p>
          </p:txBody>
        </p:sp>
        <p:sp>
          <p:nvSpPr>
            <p:cNvPr id="26" name="Rectangle 25"/>
            <p:cNvSpPr>
              <a:spLocks noChangeArrowheads="1"/>
            </p:cNvSpPr>
            <p:nvPr/>
          </p:nvSpPr>
          <p:spPr bwMode="auto">
            <a:xfrm>
              <a:off x="8846693" y="365625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特别的有</a:t>
              </a:r>
              <a:endParaRPr kumimoji="0" lang="zh-CN" sz="2000" b="1" i="0" u="none" strike="noStrike" cap="none" normalizeH="0" baseline="0" dirty="0">
                <a:ln>
                  <a:noFill/>
                </a:ln>
                <a:solidFill>
                  <a:schemeClr val="tx1"/>
                </a:solidFill>
                <a:effectLst/>
                <a:latin typeface="+mn-ea"/>
              </a:endParaRPr>
            </a:p>
          </p:txBody>
        </p:sp>
        <p:sp>
          <p:nvSpPr>
            <p:cNvPr id="28" name="Rectangle 27"/>
            <p:cNvSpPr>
              <a:spLocks noChangeArrowheads="1"/>
            </p:cNvSpPr>
            <p:nvPr/>
          </p:nvSpPr>
          <p:spPr bwMode="auto">
            <a:xfrm>
              <a:off x="5915880" y="3663429"/>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所以  </a:t>
              </a:r>
              <a:endParaRPr kumimoji="0" lang="zh-CN" altLang="en-US" sz="2000" b="1" i="0" u="none" strike="noStrike" cap="none" normalizeH="0" baseline="0" dirty="0">
                <a:ln>
                  <a:noFill/>
                </a:ln>
                <a:solidFill>
                  <a:schemeClr val="tx1"/>
                </a:solidFill>
                <a:effectLst/>
                <a:latin typeface="+mn-ea"/>
              </a:endParaRPr>
            </a:p>
          </p:txBody>
        </p:sp>
      </p:grpSp>
      <p:sp>
        <p:nvSpPr>
          <p:cNvPr id="29" name="Rectangle 28"/>
          <p:cNvSpPr>
            <a:spLocks noChangeArrowheads="1"/>
          </p:cNvSpPr>
          <p:nvPr/>
        </p:nvSpPr>
        <p:spPr bwMode="auto">
          <a:xfrm>
            <a:off x="6832774" y="4683889"/>
            <a:ext cx="14798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那么      </a:t>
            </a:r>
            <a:endParaRPr kumimoji="0" lang="zh-CN" altLang="en-US"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15494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7" grpId="0"/>
      <p:bldP spid="2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对象 43"/>
          <p:cNvGraphicFramePr>
            <a:graphicFrameLocks noChangeAspect="1"/>
          </p:cNvGraphicFramePr>
          <p:nvPr/>
        </p:nvGraphicFramePr>
        <p:xfrm>
          <a:off x="2199373" y="1203608"/>
          <a:ext cx="2354262" cy="1341437"/>
        </p:xfrm>
        <a:graphic>
          <a:graphicData uri="http://schemas.openxmlformats.org/presentationml/2006/ole">
            <mc:AlternateContent xmlns:mc="http://schemas.openxmlformats.org/markup-compatibility/2006">
              <mc:Choice xmlns:v="urn:schemas-microsoft-com:vml" Requires="v">
                <p:oleObj name="Equation" r:id="rId2" imgW="1625400" imgH="939600" progId="Equation.DSMT4">
                  <p:embed/>
                </p:oleObj>
              </mc:Choice>
              <mc:Fallback>
                <p:oleObj name="Equation" r:id="rId2" imgW="1625400" imgH="939600" progId="Equation.DSMT4">
                  <p:embed/>
                  <p:pic>
                    <p:nvPicPr>
                      <p:cNvPr id="44" name="对象 43"/>
                      <p:cNvPicPr>
                        <a:picLocks noChangeAspect="1" noChangeArrowheads="1"/>
                      </p:cNvPicPr>
                      <p:nvPr/>
                    </p:nvPicPr>
                    <p:blipFill>
                      <a:blip r:embed="rId3"/>
                      <a:srcRect/>
                      <a:stretch>
                        <a:fillRect/>
                      </a:stretch>
                    </p:blipFill>
                    <p:spPr bwMode="auto">
                      <a:xfrm>
                        <a:off x="2199373" y="1203608"/>
                        <a:ext cx="2354262" cy="1341437"/>
                      </a:xfrm>
                      <a:prstGeom prst="rect">
                        <a:avLst/>
                      </a:prstGeom>
                      <a:noFill/>
                    </p:spPr>
                  </p:pic>
                </p:oleObj>
              </mc:Fallback>
            </mc:AlternateContent>
          </a:graphicData>
        </a:graphic>
      </p:graphicFrame>
      <p:graphicFrame>
        <p:nvGraphicFramePr>
          <p:cNvPr id="45" name="对象 44"/>
          <p:cNvGraphicFramePr>
            <a:graphicFrameLocks noChangeAspect="1"/>
          </p:cNvGraphicFramePr>
          <p:nvPr/>
        </p:nvGraphicFramePr>
        <p:xfrm>
          <a:off x="4876401" y="1202106"/>
          <a:ext cx="1914051" cy="1367858"/>
        </p:xfrm>
        <a:graphic>
          <a:graphicData uri="http://schemas.openxmlformats.org/presentationml/2006/ole">
            <mc:AlternateContent xmlns:mc="http://schemas.openxmlformats.org/markup-compatibility/2006">
              <mc:Choice xmlns:v="urn:schemas-microsoft-com:vml" Requires="v">
                <p:oleObj name="Equation" r:id="rId4" imgW="1244520" imgH="939600" progId="Equation.DSMT4">
                  <p:embed/>
                </p:oleObj>
              </mc:Choice>
              <mc:Fallback>
                <p:oleObj name="Equation" r:id="rId4" imgW="1244520" imgH="939600" progId="Equation.DSMT4">
                  <p:embed/>
                  <p:pic>
                    <p:nvPicPr>
                      <p:cNvPr id="45" name="对象 44"/>
                      <p:cNvPicPr>
                        <a:picLocks noChangeAspect="1" noChangeArrowheads="1"/>
                      </p:cNvPicPr>
                      <p:nvPr/>
                    </p:nvPicPr>
                    <p:blipFill>
                      <a:blip r:embed="rId5"/>
                      <a:srcRect/>
                      <a:stretch>
                        <a:fillRect/>
                      </a:stretch>
                    </p:blipFill>
                    <p:spPr bwMode="auto">
                      <a:xfrm>
                        <a:off x="4876401" y="1202106"/>
                        <a:ext cx="1914051" cy="1367858"/>
                      </a:xfrm>
                      <a:prstGeom prst="rect">
                        <a:avLst/>
                      </a:prstGeom>
                      <a:noFill/>
                    </p:spPr>
                  </p:pic>
                </p:oleObj>
              </mc:Fallback>
            </mc:AlternateContent>
          </a:graphicData>
        </a:graphic>
      </p:graphicFrame>
      <p:graphicFrame>
        <p:nvGraphicFramePr>
          <p:cNvPr id="46" name="对象 45"/>
          <p:cNvGraphicFramePr>
            <a:graphicFrameLocks noChangeAspect="1"/>
          </p:cNvGraphicFramePr>
          <p:nvPr/>
        </p:nvGraphicFramePr>
        <p:xfrm>
          <a:off x="6541178" y="852975"/>
          <a:ext cx="836270" cy="275589"/>
        </p:xfrm>
        <a:graphic>
          <a:graphicData uri="http://schemas.openxmlformats.org/presentationml/2006/ole">
            <mc:AlternateContent xmlns:mc="http://schemas.openxmlformats.org/markup-compatibility/2006">
              <mc:Choice xmlns:v="urn:schemas-microsoft-com:vml" Requires="v">
                <p:oleObj name="Equation" r:id="rId6" imgW="507780" imgH="177723" progId="Equation.DSMT4">
                  <p:embed/>
                </p:oleObj>
              </mc:Choice>
              <mc:Fallback>
                <p:oleObj name="Equation" r:id="rId6" imgW="507780" imgH="177723" progId="Equation.DSMT4">
                  <p:embed/>
                  <p:pic>
                    <p:nvPicPr>
                      <p:cNvPr id="46" name="对象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1178" y="852975"/>
                        <a:ext cx="836270" cy="275589"/>
                      </a:xfrm>
                      <a:prstGeom prst="rect">
                        <a:avLst/>
                      </a:prstGeom>
                      <a:noFill/>
                    </p:spPr>
                  </p:pic>
                </p:oleObj>
              </mc:Fallback>
            </mc:AlternateContent>
          </a:graphicData>
        </a:graphic>
      </p:graphicFrame>
      <p:graphicFrame>
        <p:nvGraphicFramePr>
          <p:cNvPr id="47" name="对象 46"/>
          <p:cNvGraphicFramePr>
            <a:graphicFrameLocks noChangeAspect="1"/>
          </p:cNvGraphicFramePr>
          <p:nvPr/>
        </p:nvGraphicFramePr>
        <p:xfrm>
          <a:off x="10259258" y="2565369"/>
          <a:ext cx="1201034" cy="459526"/>
        </p:xfrm>
        <a:graphic>
          <a:graphicData uri="http://schemas.openxmlformats.org/presentationml/2006/ole">
            <mc:AlternateContent xmlns:mc="http://schemas.openxmlformats.org/markup-compatibility/2006">
              <mc:Choice xmlns:v="urn:schemas-microsoft-com:vml" Requires="v">
                <p:oleObj name="Equation" r:id="rId8" imgW="710891" imgH="253890" progId="Equation.DSMT4">
                  <p:embed/>
                </p:oleObj>
              </mc:Choice>
              <mc:Fallback>
                <p:oleObj name="Equation" r:id="rId8" imgW="710891" imgH="253890" progId="Equation.DSMT4">
                  <p:embed/>
                  <p:pic>
                    <p:nvPicPr>
                      <p:cNvPr id="47" name="对象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9258" y="2565369"/>
                        <a:ext cx="1201034" cy="459526"/>
                      </a:xfrm>
                      <a:prstGeom prst="rect">
                        <a:avLst/>
                      </a:prstGeom>
                      <a:noFill/>
                    </p:spPr>
                  </p:pic>
                </p:oleObj>
              </mc:Fallback>
            </mc:AlternateContent>
          </a:graphicData>
        </a:graphic>
      </p:graphicFrame>
      <p:graphicFrame>
        <p:nvGraphicFramePr>
          <p:cNvPr id="48" name="对象 47"/>
          <p:cNvGraphicFramePr>
            <a:graphicFrameLocks noChangeAspect="1"/>
          </p:cNvGraphicFramePr>
          <p:nvPr/>
        </p:nvGraphicFramePr>
        <p:xfrm>
          <a:off x="2248156" y="2891674"/>
          <a:ext cx="2246313" cy="725487"/>
        </p:xfrm>
        <a:graphic>
          <a:graphicData uri="http://schemas.openxmlformats.org/presentationml/2006/ole">
            <mc:AlternateContent xmlns:mc="http://schemas.openxmlformats.org/markup-compatibility/2006">
              <mc:Choice xmlns:v="urn:schemas-microsoft-com:vml" Requires="v">
                <p:oleObj name="Equation" r:id="rId10" imgW="1485720" imgH="431640" progId="Equation.DSMT4">
                  <p:embed/>
                </p:oleObj>
              </mc:Choice>
              <mc:Fallback>
                <p:oleObj name="Equation" r:id="rId10" imgW="1485720" imgH="431640" progId="Equation.DSMT4">
                  <p:embed/>
                  <p:pic>
                    <p:nvPicPr>
                      <p:cNvPr id="48" name="对象 47"/>
                      <p:cNvPicPr>
                        <a:picLocks noChangeAspect="1" noChangeArrowheads="1"/>
                      </p:cNvPicPr>
                      <p:nvPr/>
                    </p:nvPicPr>
                    <p:blipFill>
                      <a:blip r:embed="rId11"/>
                      <a:srcRect/>
                      <a:stretch>
                        <a:fillRect/>
                      </a:stretch>
                    </p:blipFill>
                    <p:spPr bwMode="auto">
                      <a:xfrm>
                        <a:off x="2248156" y="2891674"/>
                        <a:ext cx="2246313" cy="725487"/>
                      </a:xfrm>
                      <a:prstGeom prst="rect">
                        <a:avLst/>
                      </a:prstGeom>
                      <a:noFill/>
                    </p:spPr>
                  </p:pic>
                </p:oleObj>
              </mc:Fallback>
            </mc:AlternateContent>
          </a:graphicData>
        </a:graphic>
      </p:graphicFrame>
      <p:sp>
        <p:nvSpPr>
          <p:cNvPr id="51" name="Rectangle 50"/>
          <p:cNvSpPr>
            <a:spLocks noChangeArrowheads="1"/>
          </p:cNvSpPr>
          <p:nvPr/>
        </p:nvSpPr>
        <p:spPr bwMode="auto">
          <a:xfrm>
            <a:off x="818147" y="779433"/>
            <a:ext cx="58737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用矩阵运算可以证明克莱姆法则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对应线性方程</a:t>
            </a:r>
            <a:endParaRPr kumimoji="0" lang="zh-CN" sz="2000" b="1" i="0" u="none" strike="noStrike" cap="none" normalizeH="0" baseline="0" dirty="0">
              <a:ln>
                <a:noFill/>
              </a:ln>
              <a:solidFill>
                <a:schemeClr val="tx1"/>
              </a:solidFill>
              <a:effectLst/>
              <a:latin typeface="+mn-ea"/>
            </a:endParaRPr>
          </a:p>
          <a:p>
            <a:pPr marL="0" marR="0" lvl="0" indent="400050" algn="l" defTabSz="914400" rtl="0" eaLnBrk="0" fontAlgn="base" latinLnBrk="0" hangingPunct="0">
              <a:lnSpc>
                <a:spcPct val="100000"/>
              </a:lnSpc>
              <a:spcBef>
                <a:spcPct val="0"/>
              </a:spcBef>
              <a:spcAft>
                <a:spcPct val="0"/>
              </a:spcAft>
              <a:buClrTx/>
              <a:buSzTx/>
              <a:buFontTx/>
              <a:buNone/>
              <a:tabLst/>
            </a:pPr>
            <a:endParaRPr kumimoji="0" lang="zh-CN" sz="2000" b="1" i="0" u="none" strike="noStrike" cap="none" normalizeH="0" baseline="0" dirty="0">
              <a:ln>
                <a:noFill/>
              </a:ln>
              <a:solidFill>
                <a:schemeClr val="tx1"/>
              </a:solidFill>
              <a:effectLst/>
              <a:latin typeface="+mn-ea"/>
            </a:endParaRPr>
          </a:p>
        </p:txBody>
      </p:sp>
      <p:sp>
        <p:nvSpPr>
          <p:cNvPr id="52" name="Rectangle 51"/>
          <p:cNvSpPr>
            <a:spLocks noChangeArrowheads="1"/>
          </p:cNvSpPr>
          <p:nvPr/>
        </p:nvSpPr>
        <p:spPr bwMode="auto">
          <a:xfrm>
            <a:off x="1005628" y="1674272"/>
            <a:ext cx="1104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其中</a:t>
            </a:r>
            <a:endParaRPr kumimoji="0" lang="zh-CN" altLang="en-US" sz="2000" b="1" i="0" u="none" strike="noStrike" cap="none" normalizeH="0" baseline="0" dirty="0">
              <a:ln>
                <a:noFill/>
              </a:ln>
              <a:solidFill>
                <a:schemeClr val="tx1"/>
              </a:solidFill>
              <a:effectLst/>
              <a:latin typeface="+mn-ea"/>
            </a:endParaRPr>
          </a:p>
        </p:txBody>
      </p:sp>
      <p:sp>
        <p:nvSpPr>
          <p:cNvPr id="55" name="Rectangle 54"/>
          <p:cNvSpPr>
            <a:spLocks noChangeArrowheads="1"/>
          </p:cNvSpPr>
          <p:nvPr/>
        </p:nvSpPr>
        <p:spPr bwMode="auto">
          <a:xfrm>
            <a:off x="336013" y="2565369"/>
            <a:ext cx="9887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于是，克莱姆法则可重新叙述如下：克莱姆法则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若线性方程组</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t>
            </a:r>
            <a:r>
              <a:rPr kumimoji="0" lang="en-US"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的系数行列式</a:t>
            </a:r>
            <a:endParaRPr kumimoji="0" lang="zh-CN" altLang="en-US" sz="2000" b="1" i="0" u="none" strike="noStrike" cap="none" normalizeH="0" baseline="0" dirty="0">
              <a:ln>
                <a:noFill/>
              </a:ln>
              <a:solidFill>
                <a:schemeClr val="tx1"/>
              </a:solidFill>
              <a:effectLst/>
              <a:latin typeface="+mn-ea"/>
            </a:endParaRPr>
          </a:p>
        </p:txBody>
      </p:sp>
      <p:sp>
        <p:nvSpPr>
          <p:cNvPr id="56" name="Rectangle 55"/>
          <p:cNvSpPr>
            <a:spLocks noChangeArrowheads="1"/>
          </p:cNvSpPr>
          <p:nvPr/>
        </p:nvSpPr>
        <p:spPr bwMode="auto">
          <a:xfrm>
            <a:off x="61041" y="3053225"/>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则它有唯一解</a:t>
            </a:r>
            <a:endParaRPr kumimoji="0" lang="zh-CN" sz="2000" b="1" i="0" u="none" strike="noStrike" cap="none" normalizeH="0" baseline="0" dirty="0">
              <a:ln>
                <a:noFill/>
              </a:ln>
              <a:solidFill>
                <a:schemeClr val="tx1"/>
              </a:solidFill>
              <a:effectLst/>
              <a:latin typeface="+mn-ea"/>
            </a:endParaRPr>
          </a:p>
        </p:txBody>
      </p:sp>
      <p:sp>
        <p:nvSpPr>
          <p:cNvPr id="57" name="Rectangle 56"/>
          <p:cNvSpPr>
            <a:spLocks noChangeArrowheads="1"/>
          </p:cNvSpPr>
          <p:nvPr/>
        </p:nvSpPr>
        <p:spPr bwMode="auto">
          <a:xfrm>
            <a:off x="322330" y="3565150"/>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证明</a:t>
            </a:r>
            <a:endParaRPr kumimoji="0" lang="zh-CN" altLang="en-US" sz="2000" b="1" i="0" u="none" strike="noStrike" cap="none" normalizeH="0" baseline="0" dirty="0">
              <a:ln>
                <a:noFill/>
              </a:ln>
              <a:solidFill>
                <a:schemeClr val="tx1"/>
              </a:solidFill>
              <a:effectLst/>
              <a:latin typeface="+mn-ea"/>
            </a:endParaRPr>
          </a:p>
        </p:txBody>
      </p:sp>
      <p:grpSp>
        <p:nvGrpSpPr>
          <p:cNvPr id="61" name="组合 60"/>
          <p:cNvGrpSpPr/>
          <p:nvPr/>
        </p:nvGrpSpPr>
        <p:grpSpPr>
          <a:xfrm>
            <a:off x="1431780" y="3563943"/>
            <a:ext cx="2699469" cy="443795"/>
            <a:chOff x="1606149" y="4281174"/>
            <a:chExt cx="2699469" cy="443795"/>
          </a:xfrm>
        </p:grpSpPr>
        <p:graphicFrame>
          <p:nvGraphicFramePr>
            <p:cNvPr id="49" name="对象 48"/>
            <p:cNvGraphicFramePr>
              <a:graphicFrameLocks noChangeAspect="1"/>
            </p:cNvGraphicFramePr>
            <p:nvPr/>
          </p:nvGraphicFramePr>
          <p:xfrm>
            <a:off x="1986209" y="4281174"/>
            <a:ext cx="726210" cy="443795"/>
          </p:xfrm>
          <a:graphic>
            <a:graphicData uri="http://schemas.openxmlformats.org/presentationml/2006/ole">
              <mc:AlternateContent xmlns:mc="http://schemas.openxmlformats.org/markup-compatibility/2006">
                <mc:Choice xmlns:v="urn:schemas-microsoft-com:vml" Requires="v">
                  <p:oleObj name="Equation" r:id="rId12" imgW="431613" imgH="253890" progId="Equation.DSMT4">
                    <p:embed/>
                  </p:oleObj>
                </mc:Choice>
                <mc:Fallback>
                  <p:oleObj name="Equation" r:id="rId12" imgW="431613" imgH="253890" progId="Equation.DSMT4">
                    <p:embed/>
                    <p:pic>
                      <p:nvPicPr>
                        <p:cNvPr id="49" name="对象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6209" y="4281174"/>
                          <a:ext cx="726210" cy="443795"/>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3231598" y="4345639"/>
            <a:ext cx="457370" cy="301448"/>
          </p:xfrm>
          <a:graphic>
            <a:graphicData uri="http://schemas.openxmlformats.org/presentationml/2006/ole">
              <mc:AlternateContent xmlns:mc="http://schemas.openxmlformats.org/markup-compatibility/2006">
                <mc:Choice xmlns:v="urn:schemas-microsoft-com:vml" Requires="v">
                  <p:oleObj name="Equation" r:id="rId14" imgW="253890" imgH="190417" progId="Equation.DSMT4">
                    <p:embed/>
                  </p:oleObj>
                </mc:Choice>
                <mc:Fallback>
                  <p:oleObj name="Equation" r:id="rId14" imgW="253890" imgH="190417" progId="Equation.DSMT4">
                    <p:embed/>
                    <p:pic>
                      <p:nvPicPr>
                        <p:cNvPr id="50" name="对象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1598" y="4345639"/>
                          <a:ext cx="457370" cy="301448"/>
                        </a:xfrm>
                        <a:prstGeom prst="rect">
                          <a:avLst/>
                        </a:prstGeom>
                        <a:noFill/>
                      </p:spPr>
                    </p:pic>
                  </p:oleObj>
                </mc:Fallback>
              </mc:AlternateContent>
            </a:graphicData>
          </a:graphic>
        </p:graphicFrame>
        <p:sp>
          <p:nvSpPr>
            <p:cNvPr id="58" name="Rectangle 57"/>
            <p:cNvSpPr>
              <a:spLocks noChangeArrowheads="1"/>
            </p:cNvSpPr>
            <p:nvPr/>
          </p:nvSpPr>
          <p:spPr bwMode="auto">
            <a:xfrm>
              <a:off x="2349314" y="4310023"/>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59" name="Rectangle 58"/>
            <p:cNvSpPr>
              <a:spLocks noChangeArrowheads="1"/>
            </p:cNvSpPr>
            <p:nvPr/>
          </p:nvSpPr>
          <p:spPr bwMode="auto">
            <a:xfrm>
              <a:off x="3325863" y="4303016"/>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存在</a:t>
              </a:r>
              <a:endParaRPr kumimoji="0" lang="zh-CN" sz="2000" b="1" i="0" u="none" strike="noStrike" cap="none" normalizeH="0" baseline="0" dirty="0">
                <a:ln>
                  <a:noFill/>
                </a:ln>
                <a:solidFill>
                  <a:schemeClr val="tx1"/>
                </a:solidFill>
                <a:effectLst/>
                <a:latin typeface="+mn-ea"/>
              </a:endParaRPr>
            </a:p>
          </p:txBody>
        </p:sp>
        <p:sp>
          <p:nvSpPr>
            <p:cNvPr id="60" name="矩形 59"/>
            <p:cNvSpPr/>
            <p:nvPr/>
          </p:nvSpPr>
          <p:spPr>
            <a:xfrm>
              <a:off x="1606149" y="4313159"/>
              <a:ext cx="442750" cy="400110"/>
            </a:xfrm>
            <a:prstGeom prst="rect">
              <a:avLst/>
            </a:prstGeom>
          </p:spPr>
          <p:txBody>
            <a:bodyPr wrap="none">
              <a:spAutoFit/>
            </a:bodyPr>
            <a:lstStyle/>
            <a:p>
              <a:r>
                <a:rPr lang="zh-CN" altLang="en-US" sz="2000" b="1" dirty="0">
                  <a:latin typeface="+mn-ea"/>
                  <a:cs typeface="Times New Roman" panose="02020603050405020304" pitchFamily="18" charset="0"/>
                </a:rPr>
                <a:t>因</a:t>
              </a:r>
              <a:endParaRPr lang="zh-CN" altLang="en-US" sz="2000" dirty="0"/>
            </a:p>
          </p:txBody>
        </p:sp>
      </p:grpSp>
      <p:grpSp>
        <p:nvGrpSpPr>
          <p:cNvPr id="80" name="组合 79"/>
          <p:cNvGrpSpPr/>
          <p:nvPr/>
        </p:nvGrpSpPr>
        <p:grpSpPr>
          <a:xfrm>
            <a:off x="3899455" y="3578778"/>
            <a:ext cx="7566170" cy="442581"/>
            <a:chOff x="4073824" y="4296009"/>
            <a:chExt cx="7566170" cy="442581"/>
          </a:xfrm>
        </p:grpSpPr>
        <p:graphicFrame>
          <p:nvGraphicFramePr>
            <p:cNvPr id="62" name="对象 61"/>
            <p:cNvGraphicFramePr>
              <a:graphicFrameLocks noChangeAspect="1"/>
            </p:cNvGraphicFramePr>
            <p:nvPr/>
          </p:nvGraphicFramePr>
          <p:xfrm>
            <a:off x="4738772" y="4345523"/>
            <a:ext cx="994881" cy="331627"/>
          </p:xfrm>
          <a:graphic>
            <a:graphicData uri="http://schemas.openxmlformats.org/presentationml/2006/ole">
              <mc:AlternateContent xmlns:mc="http://schemas.openxmlformats.org/markup-compatibility/2006">
                <mc:Choice xmlns:v="urn:schemas-microsoft-com:vml" Requires="v">
                  <p:oleObj name="Equation" r:id="rId16" imgW="583947" imgH="203112" progId="Equation.DSMT4">
                    <p:embed/>
                  </p:oleObj>
                </mc:Choice>
                <mc:Fallback>
                  <p:oleObj name="Equation" r:id="rId16" imgW="583947" imgH="203112" progId="Equation.DSMT4">
                    <p:embed/>
                    <p:pic>
                      <p:nvPicPr>
                        <p:cNvPr id="62" name="对象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8772" y="4345523"/>
                          <a:ext cx="994881" cy="331627"/>
                        </a:xfrm>
                        <a:prstGeom prst="rect">
                          <a:avLst/>
                        </a:prstGeom>
                        <a:noFill/>
                      </p:spPr>
                    </p:pic>
                  </p:oleObj>
                </mc:Fallback>
              </mc:AlternateContent>
            </a:graphicData>
          </a:graphic>
        </p:graphicFrame>
        <p:graphicFrame>
          <p:nvGraphicFramePr>
            <p:cNvPr id="63" name="对象 62"/>
            <p:cNvGraphicFramePr>
              <a:graphicFrameLocks noChangeAspect="1"/>
            </p:cNvGraphicFramePr>
            <p:nvPr/>
          </p:nvGraphicFramePr>
          <p:xfrm>
            <a:off x="6228282" y="4338480"/>
            <a:ext cx="1623476" cy="326950"/>
          </p:xfrm>
          <a:graphic>
            <a:graphicData uri="http://schemas.openxmlformats.org/presentationml/2006/ole">
              <mc:AlternateContent xmlns:mc="http://schemas.openxmlformats.org/markup-compatibility/2006">
                <mc:Choice xmlns:v="urn:schemas-microsoft-com:vml" Requires="v">
                  <p:oleObj name="Equation" r:id="rId18" imgW="952087" imgH="203112" progId="Equation.DSMT4">
                    <p:embed/>
                  </p:oleObj>
                </mc:Choice>
                <mc:Fallback>
                  <p:oleObj name="Equation" r:id="rId18" imgW="952087" imgH="203112" progId="Equation.DSMT4">
                    <p:embed/>
                    <p:pic>
                      <p:nvPicPr>
                        <p:cNvPr id="63" name="对象 6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28282" y="4338480"/>
                          <a:ext cx="1623476" cy="326950"/>
                        </a:xfrm>
                        <a:prstGeom prst="rect">
                          <a:avLst/>
                        </a:prstGeom>
                        <a:noFill/>
                      </p:spPr>
                    </p:pic>
                  </p:oleObj>
                </mc:Fallback>
              </mc:AlternateContent>
            </a:graphicData>
          </a:graphic>
        </p:graphicFrame>
        <p:graphicFrame>
          <p:nvGraphicFramePr>
            <p:cNvPr id="64" name="对象 63"/>
            <p:cNvGraphicFramePr>
              <a:graphicFrameLocks noChangeAspect="1"/>
            </p:cNvGraphicFramePr>
            <p:nvPr/>
          </p:nvGraphicFramePr>
          <p:xfrm>
            <a:off x="8346387" y="4403989"/>
            <a:ext cx="876390" cy="292130"/>
          </p:xfrm>
          <a:graphic>
            <a:graphicData uri="http://schemas.openxmlformats.org/presentationml/2006/ole">
              <mc:AlternateContent xmlns:mc="http://schemas.openxmlformats.org/markup-compatibility/2006">
                <mc:Choice xmlns:v="urn:schemas-microsoft-com:vml" Requires="v">
                  <p:oleObj name="Equation" r:id="rId20" imgW="583947" imgH="203112" progId="Equation.DSMT4">
                    <p:embed/>
                  </p:oleObj>
                </mc:Choice>
                <mc:Fallback>
                  <p:oleObj name="Equation" r:id="rId20" imgW="583947" imgH="203112" progId="Equation.DSMT4">
                    <p:embed/>
                    <p:pic>
                      <p:nvPicPr>
                        <p:cNvPr id="64" name="对象 6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6387" y="4403989"/>
                          <a:ext cx="876390" cy="292130"/>
                        </a:xfrm>
                        <a:prstGeom prst="rect">
                          <a:avLst/>
                        </a:prstGeom>
                        <a:noFill/>
                      </p:spPr>
                    </p:pic>
                  </p:oleObj>
                </mc:Fallback>
              </mc:AlternateContent>
            </a:graphicData>
          </a:graphic>
        </p:graphicFrame>
        <p:sp>
          <p:nvSpPr>
            <p:cNvPr id="70" name="Rectangle 67"/>
            <p:cNvSpPr>
              <a:spLocks noChangeArrowheads="1"/>
            </p:cNvSpPr>
            <p:nvPr/>
          </p:nvSpPr>
          <p:spPr bwMode="auto">
            <a:xfrm>
              <a:off x="4073824" y="4296009"/>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令</a:t>
              </a:r>
              <a:endParaRPr kumimoji="0" lang="zh-CN" sz="2000" b="1" i="0" u="none" strike="noStrike" cap="none" normalizeH="0" baseline="0">
                <a:ln>
                  <a:noFill/>
                </a:ln>
                <a:solidFill>
                  <a:schemeClr val="tx1"/>
                </a:solidFill>
                <a:effectLst/>
                <a:latin typeface="+mn-ea"/>
              </a:endParaRPr>
            </a:p>
          </p:txBody>
        </p:sp>
        <p:sp>
          <p:nvSpPr>
            <p:cNvPr id="71" name="Rectangle 68"/>
            <p:cNvSpPr>
              <a:spLocks noChangeArrowheads="1"/>
            </p:cNvSpPr>
            <p:nvPr/>
          </p:nvSpPr>
          <p:spPr bwMode="auto">
            <a:xfrm>
              <a:off x="5327961" y="4312729"/>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72" name="Rectangle 69"/>
            <p:cNvSpPr>
              <a:spLocks noChangeArrowheads="1"/>
            </p:cNvSpPr>
            <p:nvPr/>
          </p:nvSpPr>
          <p:spPr bwMode="auto">
            <a:xfrm>
              <a:off x="7435200" y="4338480"/>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73" name="Rectangle 70"/>
            <p:cNvSpPr>
              <a:spLocks noChangeArrowheads="1"/>
            </p:cNvSpPr>
            <p:nvPr/>
          </p:nvSpPr>
          <p:spPr bwMode="auto">
            <a:xfrm>
              <a:off x="8817874" y="4338480"/>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是方程组</a:t>
              </a:r>
              <a:endParaRPr kumimoji="0" lang="zh-CN" sz="2000" b="1" i="0" u="none" strike="noStrike" cap="none" normalizeH="0" baseline="0" dirty="0">
                <a:ln>
                  <a:noFill/>
                </a:ln>
                <a:solidFill>
                  <a:schemeClr val="tx1"/>
                </a:solidFill>
                <a:effectLst/>
                <a:latin typeface="+mn-ea"/>
              </a:endParaRPr>
            </a:p>
          </p:txBody>
        </p:sp>
        <p:sp>
          <p:nvSpPr>
            <p:cNvPr id="74" name="Rectangle 71"/>
            <p:cNvSpPr>
              <a:spLocks noChangeArrowheads="1"/>
            </p:cNvSpPr>
            <p:nvPr/>
          </p:nvSpPr>
          <p:spPr bwMode="auto">
            <a:xfrm>
              <a:off x="9885988" y="4324859"/>
              <a:ext cx="1754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的解向量。</a:t>
              </a:r>
              <a:endParaRPr kumimoji="0" lang="zh-CN" sz="2000" b="1" i="0" u="none" strike="noStrike" cap="none" normalizeH="0" baseline="0" dirty="0">
                <a:ln>
                  <a:noFill/>
                </a:ln>
                <a:solidFill>
                  <a:schemeClr val="tx1"/>
                </a:solidFill>
                <a:effectLst/>
                <a:latin typeface="+mn-ea"/>
              </a:endParaRPr>
            </a:p>
          </p:txBody>
        </p:sp>
      </p:grpSp>
      <p:grpSp>
        <p:nvGrpSpPr>
          <p:cNvPr id="83" name="组合 82"/>
          <p:cNvGrpSpPr/>
          <p:nvPr/>
        </p:nvGrpSpPr>
        <p:grpSpPr>
          <a:xfrm>
            <a:off x="0" y="4051404"/>
            <a:ext cx="10931172" cy="422073"/>
            <a:chOff x="174369" y="4834936"/>
            <a:chExt cx="10931172" cy="422073"/>
          </a:xfrm>
        </p:grpSpPr>
        <p:graphicFrame>
          <p:nvGraphicFramePr>
            <p:cNvPr id="65" name="对象 64"/>
            <p:cNvGraphicFramePr>
              <a:graphicFrameLocks noChangeAspect="1"/>
            </p:cNvGraphicFramePr>
            <p:nvPr/>
          </p:nvGraphicFramePr>
          <p:xfrm>
            <a:off x="780009" y="4910800"/>
            <a:ext cx="832893" cy="274476"/>
          </p:xfrm>
          <a:graphic>
            <a:graphicData uri="http://schemas.openxmlformats.org/presentationml/2006/ole">
              <mc:AlternateContent xmlns:mc="http://schemas.openxmlformats.org/markup-compatibility/2006">
                <mc:Choice xmlns:v="urn:schemas-microsoft-com:vml" Requires="v">
                  <p:oleObj name="Equation" r:id="rId21" imgW="507780" imgH="177723" progId="Equation.DSMT4">
                    <p:embed/>
                  </p:oleObj>
                </mc:Choice>
                <mc:Fallback>
                  <p:oleObj name="Equation" r:id="rId21" imgW="507780" imgH="177723" progId="Equation.DSMT4">
                    <p:embed/>
                    <p:pic>
                      <p:nvPicPr>
                        <p:cNvPr id="65" name="对象 6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0009" y="4910800"/>
                          <a:ext cx="832893" cy="274476"/>
                        </a:xfrm>
                        <a:prstGeom prst="rect">
                          <a:avLst/>
                        </a:prstGeom>
                        <a:noFill/>
                      </p:spPr>
                    </p:pic>
                  </p:oleObj>
                </mc:Fallback>
              </mc:AlternateContent>
            </a:graphicData>
          </a:graphic>
        </p:graphicFrame>
        <p:graphicFrame>
          <p:nvGraphicFramePr>
            <p:cNvPr id="67" name="对象 66"/>
            <p:cNvGraphicFramePr>
              <a:graphicFrameLocks noChangeAspect="1"/>
            </p:cNvGraphicFramePr>
            <p:nvPr/>
          </p:nvGraphicFramePr>
          <p:xfrm>
            <a:off x="2078740" y="4882213"/>
            <a:ext cx="1532369" cy="344486"/>
          </p:xfrm>
          <a:graphic>
            <a:graphicData uri="http://schemas.openxmlformats.org/presentationml/2006/ole">
              <mc:AlternateContent xmlns:mc="http://schemas.openxmlformats.org/markup-compatibility/2006">
                <mc:Choice xmlns:v="urn:schemas-microsoft-com:vml" Requires="v">
                  <p:oleObj name="Equation" r:id="rId23" imgW="799753" imgH="203112" progId="Equation.DSMT4">
                    <p:embed/>
                  </p:oleObj>
                </mc:Choice>
                <mc:Fallback>
                  <p:oleObj name="Equation" r:id="rId23" imgW="799753" imgH="203112" progId="Equation.DSMT4">
                    <p:embed/>
                    <p:pic>
                      <p:nvPicPr>
                        <p:cNvPr id="67" name="对象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8740" y="4882213"/>
                          <a:ext cx="1532369" cy="344486"/>
                        </a:xfrm>
                        <a:prstGeom prst="rect">
                          <a:avLst/>
                        </a:prstGeom>
                        <a:noFill/>
                      </p:spPr>
                    </p:pic>
                  </p:oleObj>
                </mc:Fallback>
              </mc:AlternateContent>
            </a:graphicData>
          </a:graphic>
        </p:graphicFrame>
        <p:graphicFrame>
          <p:nvGraphicFramePr>
            <p:cNvPr id="68" name="对象 67"/>
            <p:cNvGraphicFramePr>
              <a:graphicFrameLocks noChangeAspect="1"/>
            </p:cNvGraphicFramePr>
            <p:nvPr/>
          </p:nvGraphicFramePr>
          <p:xfrm>
            <a:off x="4057831" y="4884430"/>
            <a:ext cx="1020060" cy="340020"/>
          </p:xfrm>
          <a:graphic>
            <a:graphicData uri="http://schemas.openxmlformats.org/presentationml/2006/ole">
              <mc:AlternateContent xmlns:mc="http://schemas.openxmlformats.org/markup-compatibility/2006">
                <mc:Choice xmlns:v="urn:schemas-microsoft-com:vml" Requires="v">
                  <p:oleObj name="Equation" r:id="rId25" imgW="583947" imgH="203112" progId="Equation.DSMT4">
                    <p:embed/>
                  </p:oleObj>
                </mc:Choice>
                <mc:Fallback>
                  <p:oleObj name="Equation" r:id="rId25" imgW="583947" imgH="203112" progId="Equation.DSMT4">
                    <p:embed/>
                    <p:pic>
                      <p:nvPicPr>
                        <p:cNvPr id="68" name="对象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7831" y="4884430"/>
                          <a:ext cx="1020060" cy="340020"/>
                        </a:xfrm>
                        <a:prstGeom prst="rect">
                          <a:avLst/>
                        </a:prstGeom>
                        <a:noFill/>
                      </p:spPr>
                    </p:pic>
                  </p:oleObj>
                </mc:Fallback>
              </mc:AlternateContent>
            </a:graphicData>
          </a:graphic>
        </p:graphicFrame>
        <p:graphicFrame>
          <p:nvGraphicFramePr>
            <p:cNvPr id="69" name="对象 68"/>
            <p:cNvGraphicFramePr>
              <a:graphicFrameLocks noChangeAspect="1"/>
            </p:cNvGraphicFramePr>
            <p:nvPr/>
          </p:nvGraphicFramePr>
          <p:xfrm>
            <a:off x="8153190" y="4910800"/>
            <a:ext cx="883173" cy="294391"/>
          </p:xfrm>
          <a:graphic>
            <a:graphicData uri="http://schemas.openxmlformats.org/presentationml/2006/ole">
              <mc:AlternateContent xmlns:mc="http://schemas.openxmlformats.org/markup-compatibility/2006">
                <mc:Choice xmlns:v="urn:schemas-microsoft-com:vml" Requires="v">
                  <p:oleObj name="Equation" r:id="rId27" imgW="583947" imgH="203112" progId="Equation.DSMT4">
                    <p:embed/>
                  </p:oleObj>
                </mc:Choice>
                <mc:Fallback>
                  <p:oleObj name="Equation" r:id="rId27" imgW="583947" imgH="203112" progId="Equation.DSMT4">
                    <p:embed/>
                    <p:pic>
                      <p:nvPicPr>
                        <p:cNvPr id="69" name="对象 6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53190" y="4910800"/>
                          <a:ext cx="883173" cy="294391"/>
                        </a:xfrm>
                        <a:prstGeom prst="rect">
                          <a:avLst/>
                        </a:prstGeom>
                        <a:noFill/>
                      </p:spPr>
                    </p:pic>
                  </p:oleObj>
                </mc:Fallback>
              </mc:AlternateContent>
            </a:graphicData>
          </a:graphic>
        </p:graphicFrame>
        <p:sp>
          <p:nvSpPr>
            <p:cNvPr id="75" name="Rectangle 72"/>
            <p:cNvSpPr>
              <a:spLocks noChangeArrowheads="1"/>
            </p:cNvSpPr>
            <p:nvPr/>
          </p:nvSpPr>
          <p:spPr bwMode="auto">
            <a:xfrm>
              <a:off x="1216623" y="484798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sz="2000" b="1" i="0" u="none" strike="noStrike" cap="none" normalizeH="0" baseline="0" dirty="0">
                <a:ln>
                  <a:noFill/>
                </a:ln>
                <a:solidFill>
                  <a:schemeClr val="tx1"/>
                </a:solidFill>
                <a:effectLst/>
                <a:latin typeface="+mn-ea"/>
              </a:endParaRPr>
            </a:p>
          </p:txBody>
        </p:sp>
        <p:sp>
          <p:nvSpPr>
            <p:cNvPr id="76" name="Rectangle 73"/>
            <p:cNvSpPr>
              <a:spLocks noChangeArrowheads="1"/>
            </p:cNvSpPr>
            <p:nvPr/>
          </p:nvSpPr>
          <p:spPr bwMode="auto">
            <a:xfrm>
              <a:off x="3172449" y="4848742"/>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sp>
          <p:nvSpPr>
            <p:cNvPr id="77" name="Rectangle 74"/>
            <p:cNvSpPr>
              <a:spLocks noChangeArrowheads="1"/>
            </p:cNvSpPr>
            <p:nvPr/>
          </p:nvSpPr>
          <p:spPr bwMode="auto">
            <a:xfrm>
              <a:off x="4668838" y="4856899"/>
              <a:ext cx="35413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，根据逆矩阵的唯一性，知</a:t>
              </a:r>
              <a:endParaRPr kumimoji="0" lang="zh-CN" sz="2000" b="1" i="0" u="none" strike="noStrike" cap="none" normalizeH="0" baseline="0">
                <a:ln>
                  <a:noFill/>
                </a:ln>
                <a:solidFill>
                  <a:schemeClr val="tx1"/>
                </a:solidFill>
                <a:effectLst/>
                <a:latin typeface="+mn-ea"/>
              </a:endParaRPr>
            </a:p>
          </p:txBody>
        </p:sp>
        <p:grpSp>
          <p:nvGrpSpPr>
            <p:cNvPr id="81" name="组合 80"/>
            <p:cNvGrpSpPr/>
            <p:nvPr/>
          </p:nvGrpSpPr>
          <p:grpSpPr>
            <a:xfrm>
              <a:off x="8730032" y="4843212"/>
              <a:ext cx="2375509" cy="400110"/>
              <a:chOff x="4924527" y="5777220"/>
              <a:chExt cx="2375509" cy="400110"/>
            </a:xfrm>
          </p:grpSpPr>
          <p:graphicFrame>
            <p:nvGraphicFramePr>
              <p:cNvPr id="66" name="对象 65"/>
              <p:cNvGraphicFramePr>
                <a:graphicFrameLocks noChangeAspect="1"/>
              </p:cNvGraphicFramePr>
              <p:nvPr/>
            </p:nvGraphicFramePr>
            <p:xfrm>
              <a:off x="6377119" y="5809779"/>
              <a:ext cx="922917" cy="304143"/>
            </p:xfrm>
            <a:graphic>
              <a:graphicData uri="http://schemas.openxmlformats.org/presentationml/2006/ole">
                <mc:AlternateContent xmlns:mc="http://schemas.openxmlformats.org/markup-compatibility/2006">
                  <mc:Choice xmlns:v="urn:schemas-microsoft-com:vml" Requires="v">
                    <p:oleObj name="Equation" r:id="rId29" imgW="507780" imgH="177723" progId="Equation.DSMT4">
                      <p:embed/>
                    </p:oleObj>
                  </mc:Choice>
                  <mc:Fallback>
                    <p:oleObj name="Equation" r:id="rId29" imgW="507780" imgH="177723" progId="Equation.DSMT4">
                      <p:embed/>
                      <p:pic>
                        <p:nvPicPr>
                          <p:cNvPr id="66" name="对象 6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77119" y="5809779"/>
                            <a:ext cx="922917" cy="304143"/>
                          </a:xfrm>
                          <a:prstGeom prst="rect">
                            <a:avLst/>
                          </a:prstGeom>
                          <a:noFill/>
                        </p:spPr>
                      </p:pic>
                    </p:oleObj>
                  </mc:Fallback>
                </mc:AlternateContent>
              </a:graphicData>
            </a:graphic>
          </p:graphicFrame>
          <p:sp>
            <p:nvSpPr>
              <p:cNvPr id="78" name="Rectangle 75"/>
              <p:cNvSpPr>
                <a:spLocks noChangeArrowheads="1"/>
              </p:cNvSpPr>
              <p:nvPr/>
            </p:nvSpPr>
            <p:spPr bwMode="auto">
              <a:xfrm>
                <a:off x="4924527" y="5777220"/>
                <a:ext cx="149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是方程组</a:t>
                </a:r>
                <a:endParaRPr kumimoji="0" lang="zh-CN" altLang="en-US" sz="2000" b="1" i="0" u="none" strike="noStrike" cap="none" normalizeH="0" baseline="0" dirty="0">
                  <a:ln>
                    <a:noFill/>
                  </a:ln>
                  <a:solidFill>
                    <a:schemeClr val="tx1"/>
                  </a:solidFill>
                  <a:effectLst/>
                  <a:latin typeface="+mn-ea"/>
                </a:endParaRPr>
              </a:p>
            </p:txBody>
          </p:sp>
        </p:grpSp>
        <p:sp>
          <p:nvSpPr>
            <p:cNvPr id="79" name="矩形 78"/>
            <p:cNvSpPr/>
            <p:nvPr/>
          </p:nvSpPr>
          <p:spPr>
            <a:xfrm>
              <a:off x="174369" y="4834936"/>
              <a:ext cx="721672"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由</a:t>
              </a:r>
              <a:endParaRPr lang="zh-CN" altLang="zh-CN" sz="2000" b="1" dirty="0">
                <a:latin typeface="+mn-ea"/>
              </a:endParaRPr>
            </a:p>
          </p:txBody>
        </p:sp>
      </p:grpSp>
      <p:sp>
        <p:nvSpPr>
          <p:cNvPr id="82" name="矩形 81"/>
          <p:cNvSpPr/>
          <p:nvPr/>
        </p:nvSpPr>
        <p:spPr>
          <a:xfrm>
            <a:off x="11916" y="4462263"/>
            <a:ext cx="2270173" cy="400110"/>
          </a:xfrm>
          <a:prstGeom prst="rect">
            <a:avLst/>
          </a:prstGeom>
        </p:spPr>
        <p:txBody>
          <a:bodyPr wrap="none">
            <a:spAutoFit/>
          </a:bodyPr>
          <a:lstStyle/>
          <a:p>
            <a:pPr lvl="0" indent="276225" eaLnBrk="0" fontAlgn="base" hangingPunct="0">
              <a:spcBef>
                <a:spcPct val="0"/>
              </a:spcBef>
              <a:spcAft>
                <a:spcPct val="0"/>
              </a:spcAft>
            </a:pPr>
            <a:r>
              <a:rPr lang="zh-CN" altLang="en-US" sz="2000" b="1" dirty="0">
                <a:latin typeface="+mn-ea"/>
                <a:cs typeface="Times New Roman" panose="02020603050405020304" pitchFamily="18" charset="0"/>
              </a:rPr>
              <a:t>的唯一解向量。</a:t>
            </a:r>
            <a:endParaRPr lang="zh-CN" altLang="en-US" sz="2000" b="1" dirty="0">
              <a:latin typeface="+mn-ea"/>
            </a:endParaRPr>
          </a:p>
        </p:txBody>
      </p:sp>
      <p:graphicFrame>
        <p:nvGraphicFramePr>
          <p:cNvPr id="84" name="对象 83"/>
          <p:cNvGraphicFramePr>
            <a:graphicFrameLocks noChangeAspect="1"/>
          </p:cNvGraphicFramePr>
          <p:nvPr/>
        </p:nvGraphicFramePr>
        <p:xfrm>
          <a:off x="2282089" y="4765734"/>
          <a:ext cx="1041863" cy="652297"/>
        </p:xfrm>
        <a:graphic>
          <a:graphicData uri="http://schemas.openxmlformats.org/presentationml/2006/ole">
            <mc:AlternateContent xmlns:mc="http://schemas.openxmlformats.org/markup-compatibility/2006">
              <mc:Choice xmlns:v="urn:schemas-microsoft-com:vml" Requires="v">
                <p:oleObj name="Equation" r:id="rId30" imgW="774364" imgH="444307" progId="Equation.DSMT4">
                  <p:embed/>
                </p:oleObj>
              </mc:Choice>
              <mc:Fallback>
                <p:oleObj name="Equation" r:id="rId30" imgW="774364" imgH="444307" progId="Equation.DSMT4">
                  <p:embed/>
                  <p:pic>
                    <p:nvPicPr>
                      <p:cNvPr id="84" name="对象 8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82089" y="4765734"/>
                        <a:ext cx="1041863" cy="652297"/>
                      </a:xfrm>
                      <a:prstGeom prst="rect">
                        <a:avLst/>
                      </a:prstGeom>
                      <a:noFill/>
                    </p:spPr>
                  </p:pic>
                </p:oleObj>
              </mc:Fallback>
            </mc:AlternateContent>
          </a:graphicData>
        </a:graphic>
      </p:graphicFrame>
      <p:graphicFrame>
        <p:nvGraphicFramePr>
          <p:cNvPr id="85" name="对象 84"/>
          <p:cNvGraphicFramePr>
            <a:graphicFrameLocks noChangeAspect="1"/>
          </p:cNvGraphicFramePr>
          <p:nvPr/>
        </p:nvGraphicFramePr>
        <p:xfrm>
          <a:off x="3814653" y="4770087"/>
          <a:ext cx="1827213" cy="677863"/>
        </p:xfrm>
        <a:graphic>
          <a:graphicData uri="http://schemas.openxmlformats.org/presentationml/2006/ole">
            <mc:AlternateContent xmlns:mc="http://schemas.openxmlformats.org/markup-compatibility/2006">
              <mc:Choice xmlns:v="urn:schemas-microsoft-com:vml" Requires="v">
                <p:oleObj name="Equation" r:id="rId32" imgW="1180800" imgH="444240" progId="Equation.DSMT4">
                  <p:embed/>
                </p:oleObj>
              </mc:Choice>
              <mc:Fallback>
                <p:oleObj name="Equation" r:id="rId32" imgW="1180800" imgH="444240" progId="Equation.DSMT4">
                  <p:embed/>
                  <p:pic>
                    <p:nvPicPr>
                      <p:cNvPr id="85" name="对象 84"/>
                      <p:cNvPicPr>
                        <a:picLocks noChangeAspect="1" noChangeArrowheads="1"/>
                      </p:cNvPicPr>
                      <p:nvPr/>
                    </p:nvPicPr>
                    <p:blipFill>
                      <a:blip r:embed="rId33"/>
                      <a:srcRect/>
                      <a:stretch>
                        <a:fillRect/>
                      </a:stretch>
                    </p:blipFill>
                    <p:spPr bwMode="auto">
                      <a:xfrm>
                        <a:off x="3814653" y="4770087"/>
                        <a:ext cx="1827213" cy="677863"/>
                      </a:xfrm>
                      <a:prstGeom prst="rect">
                        <a:avLst/>
                      </a:prstGeom>
                      <a:noFill/>
                    </p:spPr>
                  </p:pic>
                </p:oleObj>
              </mc:Fallback>
            </mc:AlternateContent>
          </a:graphicData>
        </a:graphic>
      </p:graphicFrame>
      <p:graphicFrame>
        <p:nvGraphicFramePr>
          <p:cNvPr id="86" name="对象 85"/>
          <p:cNvGraphicFramePr>
            <a:graphicFrameLocks noChangeAspect="1"/>
          </p:cNvGraphicFramePr>
          <p:nvPr/>
        </p:nvGraphicFramePr>
        <p:xfrm>
          <a:off x="758825" y="5448300"/>
          <a:ext cx="6456363" cy="1303338"/>
        </p:xfrm>
        <a:graphic>
          <a:graphicData uri="http://schemas.openxmlformats.org/presentationml/2006/ole">
            <mc:AlternateContent xmlns:mc="http://schemas.openxmlformats.org/markup-compatibility/2006">
              <mc:Choice xmlns:v="urn:schemas-microsoft-com:vml" Requires="v">
                <p:oleObj name="Equation" r:id="rId34" imgW="4495680" imgH="939600" progId="Equation.DSMT4">
                  <p:embed/>
                </p:oleObj>
              </mc:Choice>
              <mc:Fallback>
                <p:oleObj name="Equation" r:id="rId34" imgW="4495680" imgH="939600" progId="Equation.DSMT4">
                  <p:embed/>
                  <p:pic>
                    <p:nvPicPr>
                      <p:cNvPr id="86" name="对象 85"/>
                      <p:cNvPicPr>
                        <a:picLocks noChangeAspect="1" noChangeArrowheads="1"/>
                      </p:cNvPicPr>
                      <p:nvPr/>
                    </p:nvPicPr>
                    <p:blipFill>
                      <a:blip r:embed="rId35"/>
                      <a:srcRect/>
                      <a:stretch>
                        <a:fillRect/>
                      </a:stretch>
                    </p:blipFill>
                    <p:spPr bwMode="auto">
                      <a:xfrm>
                        <a:off x="758825" y="5448300"/>
                        <a:ext cx="6456363" cy="1303338"/>
                      </a:xfrm>
                      <a:prstGeom prst="rect">
                        <a:avLst/>
                      </a:prstGeom>
                      <a:noFill/>
                    </p:spPr>
                  </p:pic>
                </p:oleObj>
              </mc:Fallback>
            </mc:AlternateContent>
          </a:graphicData>
        </a:graphic>
      </p:graphicFrame>
      <p:graphicFrame>
        <p:nvGraphicFramePr>
          <p:cNvPr id="87" name="对象 86"/>
          <p:cNvGraphicFramePr>
            <a:graphicFrameLocks noChangeAspect="1"/>
          </p:cNvGraphicFramePr>
          <p:nvPr/>
        </p:nvGraphicFramePr>
        <p:xfrm>
          <a:off x="7260831" y="5785644"/>
          <a:ext cx="4748213" cy="628650"/>
        </p:xfrm>
        <a:graphic>
          <a:graphicData uri="http://schemas.openxmlformats.org/presentationml/2006/ole">
            <mc:AlternateContent xmlns:mc="http://schemas.openxmlformats.org/markup-compatibility/2006">
              <mc:Choice xmlns:v="urn:schemas-microsoft-com:vml" Requires="v">
                <p:oleObj name="Equation" r:id="rId36" imgW="3517560" imgH="431640" progId="Equation.DSMT4">
                  <p:embed/>
                </p:oleObj>
              </mc:Choice>
              <mc:Fallback>
                <p:oleObj name="Equation" r:id="rId36" imgW="3517560" imgH="431640" progId="Equation.DSMT4">
                  <p:embed/>
                  <p:pic>
                    <p:nvPicPr>
                      <p:cNvPr id="87" name="对象 86"/>
                      <p:cNvPicPr>
                        <a:picLocks noChangeAspect="1" noChangeArrowheads="1"/>
                      </p:cNvPicPr>
                      <p:nvPr/>
                    </p:nvPicPr>
                    <p:blipFill>
                      <a:blip r:embed="rId37"/>
                      <a:srcRect/>
                      <a:stretch>
                        <a:fillRect/>
                      </a:stretch>
                    </p:blipFill>
                    <p:spPr bwMode="auto">
                      <a:xfrm>
                        <a:off x="7260831" y="5785644"/>
                        <a:ext cx="4748213" cy="628650"/>
                      </a:xfrm>
                      <a:prstGeom prst="rect">
                        <a:avLst/>
                      </a:prstGeom>
                      <a:noFill/>
                    </p:spPr>
                  </p:pic>
                </p:oleObj>
              </mc:Fallback>
            </mc:AlternateContent>
          </a:graphicData>
        </a:graphic>
      </p:graphicFrame>
      <p:sp>
        <p:nvSpPr>
          <p:cNvPr id="88" name="Rectangle 95"/>
          <p:cNvSpPr>
            <a:spLocks noChangeArrowheads="1"/>
          </p:cNvSpPr>
          <p:nvPr/>
        </p:nvSpPr>
        <p:spPr bwMode="auto">
          <a:xfrm>
            <a:off x="300849" y="4840980"/>
            <a:ext cx="2002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由逆矩阵公式</a:t>
            </a:r>
            <a:endParaRPr kumimoji="0" lang="zh-CN" sz="2000" b="1" i="0" u="none" strike="noStrike" cap="none" normalizeH="0" baseline="0" dirty="0">
              <a:ln>
                <a:noFill/>
              </a:ln>
              <a:solidFill>
                <a:schemeClr val="tx1"/>
              </a:solidFill>
              <a:effectLst/>
              <a:latin typeface="+mn-ea"/>
            </a:endParaRPr>
          </a:p>
        </p:txBody>
      </p:sp>
      <p:sp>
        <p:nvSpPr>
          <p:cNvPr id="89" name="Rectangle 96"/>
          <p:cNvSpPr>
            <a:spLocks noChangeArrowheads="1"/>
          </p:cNvSpPr>
          <p:nvPr/>
        </p:nvSpPr>
        <p:spPr bwMode="auto">
          <a:xfrm>
            <a:off x="2948465" y="4840548"/>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，得</a:t>
            </a:r>
            <a:endParaRPr kumimoji="0" lang="zh-CN" sz="2000" b="1" i="0" u="none" strike="noStrike" cap="none" normalizeH="0" baseline="0" dirty="0">
              <a:ln>
                <a:noFill/>
              </a:ln>
              <a:solidFill>
                <a:schemeClr val="tx1"/>
              </a:solidFill>
              <a:effectLst/>
              <a:latin typeface="+mn-ea"/>
            </a:endParaRPr>
          </a:p>
        </p:txBody>
      </p:sp>
      <p:sp>
        <p:nvSpPr>
          <p:cNvPr id="90" name="Rectangle 97"/>
          <p:cNvSpPr>
            <a:spLocks noChangeArrowheads="1"/>
          </p:cNvSpPr>
          <p:nvPr/>
        </p:nvSpPr>
        <p:spPr bwMode="auto">
          <a:xfrm>
            <a:off x="5278996" y="4840548"/>
            <a:ext cx="976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a:p>
            <a:pPr marL="0" marR="0" lvl="0" indent="276225" algn="l" defTabSz="914400" rtl="0" eaLnBrk="0" fontAlgn="base" latinLnBrk="0" hangingPunct="0">
              <a:lnSpc>
                <a:spcPct val="100000"/>
              </a:lnSpc>
              <a:spcBef>
                <a:spcPct val="0"/>
              </a:spcBef>
              <a:spcAft>
                <a:spcPct val="0"/>
              </a:spcAft>
              <a:buClrTx/>
              <a:buSzTx/>
              <a:buFontTx/>
              <a:buNone/>
              <a:tabLst/>
            </a:pPr>
            <a:endParaRPr kumimoji="0" lang="zh-CN" sz="2000" b="1" i="0" u="none" strike="noStrike" cap="none" normalizeH="0" baseline="0" dirty="0">
              <a:ln>
                <a:noFill/>
              </a:ln>
              <a:solidFill>
                <a:schemeClr val="tx1"/>
              </a:solidFill>
              <a:effectLst/>
              <a:latin typeface="+mn-ea"/>
            </a:endParaRPr>
          </a:p>
        </p:txBody>
      </p:sp>
      <p:sp>
        <p:nvSpPr>
          <p:cNvPr id="91" name="Rectangle 98"/>
          <p:cNvSpPr>
            <a:spLocks noChangeArrowheads="1"/>
          </p:cNvSpPr>
          <p:nvPr/>
        </p:nvSpPr>
        <p:spPr bwMode="auto">
          <a:xfrm>
            <a:off x="7558769" y="515544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亦即</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9735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2" grpId="0"/>
      <p:bldP spid="88" grpId="0"/>
      <p:bldP spid="89" grpId="0"/>
      <p:bldP spid="90" grpId="0"/>
      <p:bldP spid="9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CB0C8219-0031-40A6-AE8C-DAC805EA3042}"/>
              </a:ext>
            </a:extLst>
          </p:cNvPr>
          <p:cNvSpPr txBox="1">
            <a:spLocks noChangeArrowheads="1"/>
          </p:cNvSpPr>
          <p:nvPr/>
        </p:nvSpPr>
        <p:spPr bwMode="auto">
          <a:xfrm>
            <a:off x="920349" y="835626"/>
            <a:ext cx="4354629" cy="609600"/>
          </a:xfrm>
          <a:prstGeom prst="rect">
            <a:avLst/>
          </a:prstGeom>
          <a:noFill/>
          <a:ln w="9525" cap="rnd">
            <a:noFill/>
            <a:prstDash val="sysDot"/>
            <a:miter lim="800000"/>
            <a:headEnd/>
            <a:tailEnd/>
          </a:ln>
          <a:effectLst/>
        </p:spPr>
        <p:txBody>
          <a:bodyPr anchor="ctr"/>
          <a:lstStyle/>
          <a:p>
            <a:pPr eaLnBrk="1" hangingPunct="1">
              <a:defRPr/>
            </a:pPr>
            <a:r>
              <a:rPr lang="en-US" altLang="zh-CN" sz="2400" b="1" dirty="0">
                <a:solidFill>
                  <a:srgbClr val="0000FF"/>
                </a:solidFill>
                <a:effectLst>
                  <a:outerShdw blurRad="38100" dist="38100" dir="2700000" algn="tl">
                    <a:srgbClr val="C0C0C0"/>
                  </a:outerShdw>
                </a:effectLst>
                <a:latin typeface="+mn-ea"/>
              </a:rPr>
              <a:t>1.12.3 </a:t>
            </a:r>
            <a:r>
              <a:rPr lang="zh-CN" altLang="en-US" sz="2400" b="1" dirty="0">
                <a:solidFill>
                  <a:srgbClr val="0000FF"/>
                </a:solidFill>
                <a:effectLst>
                  <a:outerShdw blurRad="38100" dist="38100" dir="2700000" algn="tl">
                    <a:srgbClr val="C0C0C0"/>
                  </a:outerShdw>
                </a:effectLst>
                <a:latin typeface="+mn-ea"/>
              </a:rPr>
              <a:t>分块矩阵的逆矩阵</a:t>
            </a:r>
          </a:p>
        </p:txBody>
      </p:sp>
      <p:graphicFrame>
        <p:nvGraphicFramePr>
          <p:cNvPr id="23555" name="Object 4"/>
          <p:cNvGraphicFramePr>
            <a:graphicFrameLocks noChangeAspect="1"/>
          </p:cNvGraphicFramePr>
          <p:nvPr/>
        </p:nvGraphicFramePr>
        <p:xfrm>
          <a:off x="1951208" y="1875621"/>
          <a:ext cx="4871012" cy="811445"/>
        </p:xfrm>
        <a:graphic>
          <a:graphicData uri="http://schemas.openxmlformats.org/presentationml/2006/ole">
            <mc:AlternateContent xmlns:mc="http://schemas.openxmlformats.org/markup-compatibility/2006">
              <mc:Choice xmlns:v="urn:schemas-microsoft-com:vml" Requires="v">
                <p:oleObj name="Equation" r:id="rId2" imgW="2755800" imgH="469800" progId="Equation.DSMT4">
                  <p:embed/>
                </p:oleObj>
              </mc:Choice>
              <mc:Fallback>
                <p:oleObj name="Equation" r:id="rId2" imgW="2755800" imgH="469800" progId="Equation.DSMT4">
                  <p:embed/>
                  <p:pic>
                    <p:nvPicPr>
                      <p:cNvPr id="23555" name="Object 4"/>
                      <p:cNvPicPr>
                        <a:picLocks noChangeAspect="1" noChangeArrowheads="1"/>
                      </p:cNvPicPr>
                      <p:nvPr/>
                    </p:nvPicPr>
                    <p:blipFill>
                      <a:blip r:embed="rId3"/>
                      <a:srcRect/>
                      <a:stretch>
                        <a:fillRect/>
                      </a:stretch>
                    </p:blipFill>
                    <p:spPr bwMode="auto">
                      <a:xfrm>
                        <a:off x="1951208" y="1875621"/>
                        <a:ext cx="4871012" cy="811445"/>
                      </a:xfrm>
                      <a:prstGeom prst="rect">
                        <a:avLst/>
                      </a:prstGeom>
                      <a:noFill/>
                      <a:ln>
                        <a:noFill/>
                      </a:ln>
                      <a:effectLst/>
                    </p:spPr>
                  </p:pic>
                </p:oleObj>
              </mc:Fallback>
            </mc:AlternateContent>
          </a:graphicData>
        </a:graphic>
      </p:graphicFrame>
      <p:graphicFrame>
        <p:nvGraphicFramePr>
          <p:cNvPr id="23556" name="Object 5"/>
          <p:cNvGraphicFramePr>
            <a:graphicFrameLocks noChangeAspect="1"/>
          </p:cNvGraphicFramePr>
          <p:nvPr/>
        </p:nvGraphicFramePr>
        <p:xfrm>
          <a:off x="6926566" y="2084595"/>
          <a:ext cx="2451100" cy="348734"/>
        </p:xfrm>
        <a:graphic>
          <a:graphicData uri="http://schemas.openxmlformats.org/presentationml/2006/ole">
            <mc:AlternateContent xmlns:mc="http://schemas.openxmlformats.org/markup-compatibility/2006">
              <mc:Choice xmlns:v="urn:schemas-microsoft-com:vml" Requires="v">
                <p:oleObj name="Equation" r:id="rId4" imgW="3124200" imgH="444500" progId="Equation.3">
                  <p:embed/>
                </p:oleObj>
              </mc:Choice>
              <mc:Fallback>
                <p:oleObj name="Equation" r:id="rId4" imgW="3124200" imgH="444500" progId="Equation.3">
                  <p:embed/>
                  <p:pic>
                    <p:nvPicPr>
                      <p:cNvPr id="2355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566" y="2084595"/>
                        <a:ext cx="2451100" cy="348734"/>
                      </a:xfrm>
                      <a:prstGeom prst="rect">
                        <a:avLst/>
                      </a:prstGeom>
                      <a:noFill/>
                      <a:ln>
                        <a:noFill/>
                      </a:ln>
                      <a:effectLst/>
                    </p:spPr>
                  </p:pic>
                </p:oleObj>
              </mc:Fallback>
            </mc:AlternateContent>
          </a:graphicData>
        </a:graphic>
      </p:graphicFrame>
      <p:sp>
        <p:nvSpPr>
          <p:cNvPr id="23557" name="Rectangle 6"/>
          <p:cNvSpPr>
            <a:spLocks noChangeArrowheads="1"/>
          </p:cNvSpPr>
          <p:nvPr/>
        </p:nvSpPr>
        <p:spPr bwMode="auto">
          <a:xfrm>
            <a:off x="1186910" y="288031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a:t>
            </a:r>
          </a:p>
        </p:txBody>
      </p:sp>
      <p:graphicFrame>
        <p:nvGraphicFramePr>
          <p:cNvPr id="226311" name="Object 7"/>
          <p:cNvGraphicFramePr>
            <a:graphicFrameLocks noChangeAspect="1"/>
          </p:cNvGraphicFramePr>
          <p:nvPr/>
        </p:nvGraphicFramePr>
        <p:xfrm>
          <a:off x="1931003" y="2949645"/>
          <a:ext cx="1162250" cy="269507"/>
        </p:xfrm>
        <a:graphic>
          <a:graphicData uri="http://schemas.openxmlformats.org/presentationml/2006/ole">
            <mc:AlternateContent xmlns:mc="http://schemas.openxmlformats.org/markup-compatibility/2006">
              <mc:Choice xmlns:v="urn:schemas-microsoft-com:vml" Requires="v">
                <p:oleObj name="Equation" r:id="rId6" imgW="1752600" imgH="406400" progId="Equation.3">
                  <p:embed/>
                </p:oleObj>
              </mc:Choice>
              <mc:Fallback>
                <p:oleObj name="Equation" r:id="rId6" imgW="1752600" imgH="406400" progId="Equation.3">
                  <p:embed/>
                  <p:pic>
                    <p:nvPicPr>
                      <p:cNvPr id="22631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1003" y="2949645"/>
                        <a:ext cx="1162250" cy="269507"/>
                      </a:xfrm>
                      <a:prstGeom prst="rect">
                        <a:avLst/>
                      </a:prstGeom>
                      <a:noFill/>
                      <a:ln>
                        <a:noFill/>
                      </a:ln>
                      <a:effectLst/>
                    </p:spPr>
                  </p:pic>
                </p:oleObj>
              </mc:Fallback>
            </mc:AlternateContent>
          </a:graphicData>
        </a:graphic>
      </p:graphicFrame>
      <p:graphicFrame>
        <p:nvGraphicFramePr>
          <p:cNvPr id="226312" name="Object 8"/>
          <p:cNvGraphicFramePr>
            <a:graphicFrameLocks noChangeAspect="1"/>
          </p:cNvGraphicFramePr>
          <p:nvPr/>
        </p:nvGraphicFramePr>
        <p:xfrm>
          <a:off x="3189973" y="2949645"/>
          <a:ext cx="1591781" cy="294774"/>
        </p:xfrm>
        <a:graphic>
          <a:graphicData uri="http://schemas.openxmlformats.org/presentationml/2006/ole">
            <mc:AlternateContent xmlns:mc="http://schemas.openxmlformats.org/markup-compatibility/2006">
              <mc:Choice xmlns:v="urn:schemas-microsoft-com:vml" Requires="v">
                <p:oleObj name="Equation" r:id="rId8" imgW="2400300" imgH="444500" progId="Equation.3">
                  <p:embed/>
                </p:oleObj>
              </mc:Choice>
              <mc:Fallback>
                <p:oleObj name="Equation" r:id="rId8" imgW="2400300" imgH="444500" progId="Equation.3">
                  <p:embed/>
                  <p:pic>
                    <p:nvPicPr>
                      <p:cNvPr id="22631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9973" y="2949645"/>
                        <a:ext cx="1591781" cy="294774"/>
                      </a:xfrm>
                      <a:prstGeom prst="rect">
                        <a:avLst/>
                      </a:prstGeom>
                      <a:noFill/>
                      <a:ln>
                        <a:noFill/>
                      </a:ln>
                      <a:effectLst/>
                    </p:spPr>
                  </p:pic>
                </p:oleObj>
              </mc:Fallback>
            </mc:AlternateContent>
          </a:graphicData>
        </a:graphic>
      </p:graphicFrame>
      <p:graphicFrame>
        <p:nvGraphicFramePr>
          <p:cNvPr id="226313" name="Object 9"/>
          <p:cNvGraphicFramePr>
            <a:graphicFrameLocks noChangeAspect="1"/>
          </p:cNvGraphicFramePr>
          <p:nvPr/>
        </p:nvGraphicFramePr>
        <p:xfrm>
          <a:off x="4879406" y="2966489"/>
          <a:ext cx="951699" cy="261085"/>
        </p:xfrm>
        <a:graphic>
          <a:graphicData uri="http://schemas.openxmlformats.org/presentationml/2006/ole">
            <mc:AlternateContent xmlns:mc="http://schemas.openxmlformats.org/markup-compatibility/2006">
              <mc:Choice xmlns:v="urn:schemas-microsoft-com:vml" Requires="v">
                <p:oleObj name="Equation" r:id="rId10" imgW="1435100" imgH="393700" progId="Equation.3">
                  <p:embed/>
                </p:oleObj>
              </mc:Choice>
              <mc:Fallback>
                <p:oleObj name="Equation" r:id="rId10" imgW="1435100" imgH="393700" progId="Equation.3">
                  <p:embed/>
                  <p:pic>
                    <p:nvPicPr>
                      <p:cNvPr id="22631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9406" y="2966489"/>
                        <a:ext cx="951699" cy="261085"/>
                      </a:xfrm>
                      <a:prstGeom prst="rect">
                        <a:avLst/>
                      </a:prstGeom>
                      <a:noFill/>
                      <a:ln>
                        <a:noFill/>
                      </a:ln>
                      <a:effectLst/>
                    </p:spPr>
                  </p:pic>
                </p:oleObj>
              </mc:Fallback>
            </mc:AlternateContent>
          </a:graphicData>
        </a:graphic>
      </p:graphicFrame>
      <p:graphicFrame>
        <p:nvGraphicFramePr>
          <p:cNvPr id="226314" name="Object 10"/>
          <p:cNvGraphicFramePr>
            <a:graphicFrameLocks noChangeAspect="1"/>
          </p:cNvGraphicFramePr>
          <p:nvPr/>
        </p:nvGraphicFramePr>
        <p:xfrm>
          <a:off x="1931003" y="3441915"/>
          <a:ext cx="1827598" cy="648503"/>
        </p:xfrm>
        <a:graphic>
          <a:graphicData uri="http://schemas.openxmlformats.org/presentationml/2006/ole">
            <mc:AlternateContent xmlns:mc="http://schemas.openxmlformats.org/markup-compatibility/2006">
              <mc:Choice xmlns:v="urn:schemas-microsoft-com:vml" Requires="v">
                <p:oleObj name="Equation" r:id="rId12" imgW="2755900" imgH="977900" progId="Equation.3">
                  <p:embed/>
                </p:oleObj>
              </mc:Choice>
              <mc:Fallback>
                <p:oleObj name="Equation" r:id="rId12" imgW="2755900" imgH="977900" progId="Equation.3">
                  <p:embed/>
                  <p:pic>
                    <p:nvPicPr>
                      <p:cNvPr id="226314"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1003" y="3441915"/>
                        <a:ext cx="1827598" cy="648503"/>
                      </a:xfrm>
                      <a:prstGeom prst="rect">
                        <a:avLst/>
                      </a:prstGeom>
                      <a:noFill/>
                      <a:ln>
                        <a:noFill/>
                      </a:ln>
                      <a:effectLst/>
                    </p:spPr>
                  </p:pic>
                </p:oleObj>
              </mc:Fallback>
            </mc:AlternateContent>
          </a:graphicData>
        </a:graphic>
      </p:graphicFrame>
      <p:graphicFrame>
        <p:nvGraphicFramePr>
          <p:cNvPr id="226315" name="Object 11"/>
          <p:cNvGraphicFramePr>
            <a:graphicFrameLocks noChangeAspect="1"/>
          </p:cNvGraphicFramePr>
          <p:nvPr/>
        </p:nvGraphicFramePr>
        <p:xfrm>
          <a:off x="3882992" y="3441915"/>
          <a:ext cx="3249328" cy="648503"/>
        </p:xfrm>
        <a:graphic>
          <a:graphicData uri="http://schemas.openxmlformats.org/presentationml/2006/ole">
            <mc:AlternateContent xmlns:mc="http://schemas.openxmlformats.org/markup-compatibility/2006">
              <mc:Choice xmlns:v="urn:schemas-microsoft-com:vml" Requires="v">
                <p:oleObj name="Equation" r:id="rId14" imgW="4699000" imgH="977900" progId="Equation.3">
                  <p:embed/>
                </p:oleObj>
              </mc:Choice>
              <mc:Fallback>
                <p:oleObj name="Equation" r:id="rId14" imgW="4699000" imgH="977900" progId="Equation.3">
                  <p:embed/>
                  <p:pic>
                    <p:nvPicPr>
                      <p:cNvPr id="226315"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2992" y="3441915"/>
                        <a:ext cx="3249328" cy="648503"/>
                      </a:xfrm>
                      <a:prstGeom prst="rect">
                        <a:avLst/>
                      </a:prstGeom>
                      <a:noFill/>
                      <a:ln>
                        <a:noFill/>
                      </a:ln>
                      <a:effectLst/>
                    </p:spPr>
                  </p:pic>
                </p:oleObj>
              </mc:Fallback>
            </mc:AlternateContent>
          </a:graphicData>
        </a:graphic>
      </p:graphicFrame>
      <p:graphicFrame>
        <p:nvGraphicFramePr>
          <p:cNvPr id="226316" name="Object 12"/>
          <p:cNvGraphicFramePr>
            <a:graphicFrameLocks noChangeAspect="1"/>
          </p:cNvGraphicFramePr>
          <p:nvPr/>
        </p:nvGraphicFramePr>
        <p:xfrm>
          <a:off x="1821516" y="4287914"/>
          <a:ext cx="1937085" cy="1355960"/>
        </p:xfrm>
        <a:graphic>
          <a:graphicData uri="http://schemas.openxmlformats.org/presentationml/2006/ole">
            <mc:AlternateContent xmlns:mc="http://schemas.openxmlformats.org/markup-compatibility/2006">
              <mc:Choice xmlns:v="urn:schemas-microsoft-com:vml" Requires="v">
                <p:oleObj name="Equation" r:id="rId16" imgW="2921000" imgH="2044700" progId="Equation.3">
                  <p:embed/>
                </p:oleObj>
              </mc:Choice>
              <mc:Fallback>
                <p:oleObj name="Equation" r:id="rId16" imgW="2921000" imgH="2044700" progId="Equation.3">
                  <p:embed/>
                  <p:pic>
                    <p:nvPicPr>
                      <p:cNvPr id="226316"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1516" y="4287914"/>
                        <a:ext cx="1937085" cy="1355960"/>
                      </a:xfrm>
                      <a:prstGeom prst="rect">
                        <a:avLst/>
                      </a:prstGeom>
                      <a:noFill/>
                      <a:ln>
                        <a:noFill/>
                      </a:ln>
                      <a:effectLst/>
                    </p:spPr>
                  </p:pic>
                </p:oleObj>
              </mc:Fallback>
            </mc:AlternateContent>
          </a:graphicData>
        </a:graphic>
      </p:graphicFrame>
      <p:graphicFrame>
        <p:nvGraphicFramePr>
          <p:cNvPr id="226317" name="Object 13"/>
          <p:cNvGraphicFramePr>
            <a:graphicFrameLocks noChangeAspect="1"/>
          </p:cNvGraphicFramePr>
          <p:nvPr/>
        </p:nvGraphicFramePr>
        <p:xfrm>
          <a:off x="3910864" y="4226091"/>
          <a:ext cx="1937084" cy="1389647"/>
        </p:xfrm>
        <a:graphic>
          <a:graphicData uri="http://schemas.openxmlformats.org/presentationml/2006/ole">
            <mc:AlternateContent xmlns:mc="http://schemas.openxmlformats.org/markup-compatibility/2006">
              <mc:Choice xmlns:v="urn:schemas-microsoft-com:vml" Requires="v">
                <p:oleObj name="Equation" r:id="rId18" imgW="2921000" imgH="2095500" progId="Equation.3">
                  <p:embed/>
                </p:oleObj>
              </mc:Choice>
              <mc:Fallback>
                <p:oleObj name="Equation" r:id="rId18" imgW="2921000" imgH="2095500" progId="Equation.3">
                  <p:embed/>
                  <p:pic>
                    <p:nvPicPr>
                      <p:cNvPr id="226317"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10864" y="4226091"/>
                        <a:ext cx="1937084" cy="1389647"/>
                      </a:xfrm>
                      <a:prstGeom prst="rect">
                        <a:avLst/>
                      </a:prstGeom>
                      <a:noFill/>
                      <a:ln>
                        <a:noFill/>
                      </a:ln>
                      <a:effectLst/>
                    </p:spPr>
                  </p:pic>
                </p:oleObj>
              </mc:Fallback>
            </mc:AlternateContent>
          </a:graphicData>
        </a:graphic>
      </p:graphicFrame>
      <p:graphicFrame>
        <p:nvGraphicFramePr>
          <p:cNvPr id="226318" name="Object 14"/>
          <p:cNvGraphicFramePr>
            <a:graphicFrameLocks noChangeAspect="1"/>
          </p:cNvGraphicFramePr>
          <p:nvPr/>
        </p:nvGraphicFramePr>
        <p:xfrm>
          <a:off x="6778625" y="4535488"/>
          <a:ext cx="2425700" cy="901700"/>
        </p:xfrm>
        <a:graphic>
          <a:graphicData uri="http://schemas.openxmlformats.org/presentationml/2006/ole">
            <mc:AlternateContent xmlns:mc="http://schemas.openxmlformats.org/markup-compatibility/2006">
              <mc:Choice xmlns:v="urn:schemas-microsoft-com:vml" Requires="v">
                <p:oleObj name="Equation" r:id="rId20" imgW="1676160" imgH="482400" progId="Equation.DSMT4">
                  <p:embed/>
                </p:oleObj>
              </mc:Choice>
              <mc:Fallback>
                <p:oleObj name="Equation" r:id="rId20" imgW="1676160" imgH="482400" progId="Equation.DSMT4">
                  <p:embed/>
                  <p:pic>
                    <p:nvPicPr>
                      <p:cNvPr id="226318" name="Object 14"/>
                      <p:cNvPicPr>
                        <a:picLocks noChangeAspect="1" noChangeArrowheads="1"/>
                      </p:cNvPicPr>
                      <p:nvPr/>
                    </p:nvPicPr>
                    <p:blipFill>
                      <a:blip r:embed="rId21"/>
                      <a:srcRect/>
                      <a:stretch>
                        <a:fillRect/>
                      </a:stretch>
                    </p:blipFill>
                    <p:spPr bwMode="auto">
                      <a:xfrm>
                        <a:off x="6778625" y="4535488"/>
                        <a:ext cx="2425700" cy="901700"/>
                      </a:xfrm>
                      <a:prstGeom prst="rect">
                        <a:avLst/>
                      </a:prstGeom>
                      <a:noFill/>
                      <a:ln>
                        <a:noFill/>
                      </a:ln>
                      <a:effectLst/>
                    </p:spPr>
                  </p:pic>
                </p:oleObj>
              </mc:Fallback>
            </mc:AlternateContent>
          </a:graphicData>
        </a:graphic>
      </p:graphicFrame>
      <p:sp>
        <p:nvSpPr>
          <p:cNvPr id="2" name="矩形 1"/>
          <p:cNvSpPr/>
          <p:nvPr/>
        </p:nvSpPr>
        <p:spPr>
          <a:xfrm>
            <a:off x="1408285" y="1466884"/>
            <a:ext cx="8541029" cy="400110"/>
          </a:xfrm>
          <a:prstGeom prst="rect">
            <a:avLst/>
          </a:prstGeom>
        </p:spPr>
        <p:txBody>
          <a:bodyPr wrap="square">
            <a:spAutoFit/>
          </a:bodyPr>
          <a:lstStyle/>
          <a:p>
            <a:r>
              <a:rPr lang="zh-CN" altLang="zh-CN" sz="2000" b="1" kern="0" dirty="0">
                <a:solidFill>
                  <a:srgbClr val="000000"/>
                </a:solidFill>
                <a:latin typeface="+mn-ea"/>
                <a:cs typeface="宋体" panose="02010600030101010101" pitchFamily="2" charset="-122"/>
              </a:rPr>
              <a:t>以下介绍两类分块矩阵的逆矩阵， 即特殊的分块矩阵与分块对角矩阵 </a:t>
            </a:r>
            <a:endParaRPr lang="zh-CN" altLang="en-US" sz="2000" b="1" dirty="0">
              <a:latin typeface="+mn-ea"/>
            </a:endParaRPr>
          </a:p>
        </p:txBody>
      </p:sp>
      <p:sp>
        <p:nvSpPr>
          <p:cNvPr id="3" name="矩形 2"/>
          <p:cNvSpPr/>
          <p:nvPr/>
        </p:nvSpPr>
        <p:spPr>
          <a:xfrm>
            <a:off x="621312" y="2058907"/>
            <a:ext cx="1338828"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例</a:t>
            </a:r>
            <a:r>
              <a:rPr lang="en-US" altLang="zh-CN" sz="2000" b="1" kern="1800" dirty="0">
                <a:solidFill>
                  <a:srgbClr val="0000FF"/>
                </a:solidFill>
                <a:latin typeface="+mn-ea"/>
                <a:cs typeface="Times New Roman" panose="02020603050405020304" pitchFamily="18" charset="0"/>
              </a:rPr>
              <a:t>1.12.3 </a:t>
            </a:r>
            <a:endParaRPr lang="zh-CN" altLang="en-US" sz="2000" b="1" dirty="0">
              <a:solidFill>
                <a:srgbClr val="0000FF"/>
              </a:solidFill>
              <a:latin typeface="+mn-ea"/>
            </a:endParaRPr>
          </a:p>
        </p:txBody>
      </p:sp>
      <p:sp>
        <p:nvSpPr>
          <p:cNvPr id="16" name="Rectangle 6"/>
          <p:cNvSpPr>
            <a:spLocks noChangeArrowheads="1"/>
          </p:cNvSpPr>
          <p:nvPr/>
        </p:nvSpPr>
        <p:spPr bwMode="auto">
          <a:xfrm>
            <a:off x="6219319" y="476583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故</a:t>
            </a:r>
          </a:p>
        </p:txBody>
      </p:sp>
    </p:spTree>
    <p:extLst>
      <p:ext uri="{BB962C8B-B14F-4D97-AF65-F5344CB8AC3E}">
        <p14:creationId xmlns:p14="http://schemas.microsoft.com/office/powerpoint/2010/main" val="189417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3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3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63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63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3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6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63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63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354" name="Object 2"/>
          <p:cNvGraphicFramePr>
            <a:graphicFrameLocks noChangeAspect="1"/>
          </p:cNvGraphicFramePr>
          <p:nvPr/>
        </p:nvGraphicFramePr>
        <p:xfrm>
          <a:off x="1251594" y="3429476"/>
          <a:ext cx="4884019" cy="392079"/>
        </p:xfrm>
        <a:graphic>
          <a:graphicData uri="http://schemas.openxmlformats.org/presentationml/2006/ole">
            <mc:AlternateContent xmlns:mc="http://schemas.openxmlformats.org/markup-compatibility/2006">
              <mc:Choice xmlns:v="urn:schemas-microsoft-com:vml" Requires="v">
                <p:oleObj name="Equation" r:id="rId2" imgW="5473700" imgH="469900" progId="Equation.3">
                  <p:embed/>
                </p:oleObj>
              </mc:Choice>
              <mc:Fallback>
                <p:oleObj name="Equation" r:id="rId2" imgW="5473700" imgH="469900" progId="Equation.3">
                  <p:embed/>
                  <p:pic>
                    <p:nvPicPr>
                      <p:cNvPr id="22835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594" y="3429476"/>
                        <a:ext cx="4884019" cy="392079"/>
                      </a:xfrm>
                      <a:prstGeom prst="rect">
                        <a:avLst/>
                      </a:prstGeom>
                      <a:noFill/>
                      <a:ln>
                        <a:noFill/>
                      </a:ln>
                      <a:effectLst/>
                    </p:spPr>
                  </p:pic>
                </p:oleObj>
              </mc:Fallback>
            </mc:AlternateContent>
          </a:graphicData>
        </a:graphic>
      </p:graphicFrame>
      <p:grpSp>
        <p:nvGrpSpPr>
          <p:cNvPr id="2" name="Group 3"/>
          <p:cNvGrpSpPr>
            <a:grpSpLocks/>
          </p:cNvGrpSpPr>
          <p:nvPr/>
        </p:nvGrpSpPr>
        <p:grpSpPr bwMode="auto">
          <a:xfrm>
            <a:off x="2530510" y="4217275"/>
            <a:ext cx="3051175" cy="1952626"/>
            <a:chOff x="920" y="2509"/>
            <a:chExt cx="1922" cy="1230"/>
          </a:xfrm>
        </p:grpSpPr>
        <p:graphicFrame>
          <p:nvGraphicFramePr>
            <p:cNvPr id="24590" name="Object 4"/>
            <p:cNvGraphicFramePr>
              <a:graphicFrameLocks noChangeAspect="1"/>
            </p:cNvGraphicFramePr>
            <p:nvPr/>
          </p:nvGraphicFramePr>
          <p:xfrm>
            <a:off x="920" y="2509"/>
            <a:ext cx="1922" cy="1230"/>
          </p:xfrm>
          <a:graphic>
            <a:graphicData uri="http://schemas.openxmlformats.org/presentationml/2006/ole">
              <mc:AlternateContent xmlns:mc="http://schemas.openxmlformats.org/markup-compatibility/2006">
                <mc:Choice xmlns:v="urn:schemas-microsoft-com:vml" Requires="v">
                  <p:oleObj name="Equation" r:id="rId4" imgW="1638000" imgH="952200" progId="Equation.DSMT4">
                    <p:embed/>
                  </p:oleObj>
                </mc:Choice>
                <mc:Fallback>
                  <p:oleObj name="Equation" r:id="rId4" imgW="1638000" imgH="952200" progId="Equation.DSMT4">
                    <p:embed/>
                    <p:pic>
                      <p:nvPicPr>
                        <p:cNvPr id="24590" name="Object 4"/>
                        <p:cNvPicPr>
                          <a:picLocks noChangeAspect="1" noChangeArrowheads="1"/>
                        </p:cNvPicPr>
                        <p:nvPr/>
                      </p:nvPicPr>
                      <p:blipFill>
                        <a:blip r:embed="rId5"/>
                        <a:srcRect/>
                        <a:stretch>
                          <a:fillRect/>
                        </a:stretch>
                      </p:blipFill>
                      <p:spPr bwMode="auto">
                        <a:xfrm>
                          <a:off x="920" y="2509"/>
                          <a:ext cx="1922" cy="1230"/>
                        </a:xfrm>
                        <a:prstGeom prst="rect">
                          <a:avLst/>
                        </a:prstGeom>
                        <a:noFill/>
                        <a:ln>
                          <a:noFill/>
                        </a:ln>
                        <a:effectLst/>
                      </p:spPr>
                    </p:pic>
                  </p:oleObj>
                </mc:Fallback>
              </mc:AlternateContent>
            </a:graphicData>
          </a:graphic>
        </p:graphicFrame>
        <p:graphicFrame>
          <p:nvGraphicFramePr>
            <p:cNvPr id="24591" name="Object 5"/>
            <p:cNvGraphicFramePr>
              <a:graphicFrameLocks noChangeAspect="1"/>
            </p:cNvGraphicFramePr>
            <p:nvPr/>
          </p:nvGraphicFramePr>
          <p:xfrm>
            <a:off x="1614" y="3144"/>
            <a:ext cx="299" cy="368"/>
          </p:xfrm>
          <a:graphic>
            <a:graphicData uri="http://schemas.openxmlformats.org/presentationml/2006/ole">
              <mc:AlternateContent xmlns:mc="http://schemas.openxmlformats.org/markup-compatibility/2006">
                <mc:Choice xmlns:v="urn:schemas-microsoft-com:vml" Requires="v">
                  <p:oleObj name="公式" r:id="rId6" imgW="126835" imgH="139518" progId="Equation.3">
                    <p:embed/>
                  </p:oleObj>
                </mc:Choice>
                <mc:Fallback>
                  <p:oleObj name="公式" r:id="rId6" imgW="126835" imgH="139518" progId="Equation.3">
                    <p:embed/>
                    <p:pic>
                      <p:nvPicPr>
                        <p:cNvPr id="2459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3144"/>
                          <a:ext cx="29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2" name="Object 6"/>
            <p:cNvGraphicFramePr>
              <a:graphicFrameLocks noChangeAspect="1"/>
            </p:cNvGraphicFramePr>
            <p:nvPr/>
          </p:nvGraphicFramePr>
          <p:xfrm>
            <a:off x="2342" y="2657"/>
            <a:ext cx="299" cy="367"/>
          </p:xfrm>
          <a:graphic>
            <a:graphicData uri="http://schemas.openxmlformats.org/presentationml/2006/ole">
              <mc:AlternateContent xmlns:mc="http://schemas.openxmlformats.org/markup-compatibility/2006">
                <mc:Choice xmlns:v="urn:schemas-microsoft-com:vml" Requires="v">
                  <p:oleObj name="公式" r:id="rId8" imgW="126835" imgH="139518" progId="Equation.3">
                    <p:embed/>
                  </p:oleObj>
                </mc:Choice>
                <mc:Fallback>
                  <p:oleObj name="公式" r:id="rId8" imgW="126835" imgH="139518" progId="Equation.3">
                    <p:embed/>
                    <p:pic>
                      <p:nvPicPr>
                        <p:cNvPr id="2459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 y="2657"/>
                          <a:ext cx="299"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80" name="Group 17"/>
          <p:cNvGrpSpPr>
            <a:grpSpLocks/>
          </p:cNvGrpSpPr>
          <p:nvPr/>
        </p:nvGrpSpPr>
        <p:grpSpPr bwMode="auto">
          <a:xfrm>
            <a:off x="3581684" y="1564147"/>
            <a:ext cx="2720975" cy="1671638"/>
            <a:chOff x="726" y="326"/>
            <a:chExt cx="1714" cy="1053"/>
          </a:xfrm>
        </p:grpSpPr>
        <p:graphicFrame>
          <p:nvGraphicFramePr>
            <p:cNvPr id="24587" name="Object 8"/>
            <p:cNvGraphicFramePr>
              <a:graphicFrameLocks noChangeAspect="1"/>
            </p:cNvGraphicFramePr>
            <p:nvPr/>
          </p:nvGraphicFramePr>
          <p:xfrm>
            <a:off x="726" y="326"/>
            <a:ext cx="1714" cy="1053"/>
          </p:xfrm>
          <a:graphic>
            <a:graphicData uri="http://schemas.openxmlformats.org/presentationml/2006/ole">
              <mc:AlternateContent xmlns:mc="http://schemas.openxmlformats.org/markup-compatibility/2006">
                <mc:Choice xmlns:v="urn:schemas-microsoft-com:vml" Requires="v">
                  <p:oleObj name="Equation" r:id="rId9" imgW="1688760" imgH="952200" progId="Equation.DSMT4">
                    <p:embed/>
                  </p:oleObj>
                </mc:Choice>
                <mc:Fallback>
                  <p:oleObj name="Equation" r:id="rId9" imgW="1688760" imgH="952200" progId="Equation.DSMT4">
                    <p:embed/>
                    <p:pic>
                      <p:nvPicPr>
                        <p:cNvPr id="24587" name="Object 8"/>
                        <p:cNvPicPr>
                          <a:picLocks noChangeAspect="1" noChangeArrowheads="1"/>
                        </p:cNvPicPr>
                        <p:nvPr/>
                      </p:nvPicPr>
                      <p:blipFill>
                        <a:blip r:embed="rId10"/>
                        <a:srcRect/>
                        <a:stretch>
                          <a:fillRect/>
                        </a:stretch>
                      </p:blipFill>
                      <p:spPr bwMode="auto">
                        <a:xfrm>
                          <a:off x="726" y="326"/>
                          <a:ext cx="1714" cy="1053"/>
                        </a:xfrm>
                        <a:prstGeom prst="rect">
                          <a:avLst/>
                        </a:prstGeom>
                        <a:noFill/>
                        <a:ln>
                          <a:noFill/>
                        </a:ln>
                        <a:effectLst/>
                      </p:spPr>
                    </p:pic>
                  </p:oleObj>
                </mc:Fallback>
              </mc:AlternateContent>
            </a:graphicData>
          </a:graphic>
        </p:graphicFrame>
        <p:graphicFrame>
          <p:nvGraphicFramePr>
            <p:cNvPr id="24588" name="Object 9"/>
            <p:cNvGraphicFramePr>
              <a:graphicFrameLocks noChangeAspect="1"/>
            </p:cNvGraphicFramePr>
            <p:nvPr/>
          </p:nvGraphicFramePr>
          <p:xfrm>
            <a:off x="1411" y="950"/>
            <a:ext cx="309" cy="375"/>
          </p:xfrm>
          <a:graphic>
            <a:graphicData uri="http://schemas.openxmlformats.org/presentationml/2006/ole">
              <mc:AlternateContent xmlns:mc="http://schemas.openxmlformats.org/markup-compatibility/2006">
                <mc:Choice xmlns:v="urn:schemas-microsoft-com:vml" Requires="v">
                  <p:oleObj name="公式" r:id="rId11" imgW="126835" imgH="139518" progId="Equation.3">
                    <p:embed/>
                  </p:oleObj>
                </mc:Choice>
                <mc:Fallback>
                  <p:oleObj name="公式" r:id="rId11" imgW="126835" imgH="139518" progId="Equation.3">
                    <p:embed/>
                    <p:pic>
                      <p:nvPicPr>
                        <p:cNvPr id="24588"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1" y="950"/>
                          <a:ext cx="309"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9" name="Object 10"/>
            <p:cNvGraphicFramePr>
              <a:graphicFrameLocks noChangeAspect="1"/>
            </p:cNvGraphicFramePr>
            <p:nvPr/>
          </p:nvGraphicFramePr>
          <p:xfrm>
            <a:off x="1861" y="439"/>
            <a:ext cx="309" cy="376"/>
          </p:xfrm>
          <a:graphic>
            <a:graphicData uri="http://schemas.openxmlformats.org/presentationml/2006/ole">
              <mc:AlternateContent xmlns:mc="http://schemas.openxmlformats.org/markup-compatibility/2006">
                <mc:Choice xmlns:v="urn:schemas-microsoft-com:vml" Requires="v">
                  <p:oleObj name="公式" r:id="rId12" imgW="126835" imgH="139518" progId="Equation.3">
                    <p:embed/>
                  </p:oleObj>
                </mc:Choice>
                <mc:Fallback>
                  <p:oleObj name="公式" r:id="rId12" imgW="126835" imgH="139518" progId="Equation.3">
                    <p:embed/>
                    <p:pic>
                      <p:nvPicPr>
                        <p:cNvPr id="2458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1" y="439"/>
                          <a:ext cx="309"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63" name="Object 11"/>
          <p:cNvGraphicFramePr>
            <a:graphicFrameLocks noChangeAspect="1"/>
          </p:cNvGraphicFramePr>
          <p:nvPr/>
        </p:nvGraphicFramePr>
        <p:xfrm>
          <a:off x="2764859" y="4940186"/>
          <a:ext cx="266700" cy="381000"/>
        </p:xfrm>
        <a:graphic>
          <a:graphicData uri="http://schemas.openxmlformats.org/presentationml/2006/ole">
            <mc:AlternateContent xmlns:mc="http://schemas.openxmlformats.org/markup-compatibility/2006">
              <mc:Choice xmlns:v="urn:schemas-microsoft-com:vml" Requires="v">
                <p:oleObj name="Equation" r:id="rId13" imgW="260412" imgH="374613" progId="Equation.3">
                  <p:embed/>
                </p:oleObj>
              </mc:Choice>
              <mc:Fallback>
                <p:oleObj name="Equation" r:id="rId13" imgW="260412" imgH="374613" progId="Equation.3">
                  <p:embed/>
                  <p:pic>
                    <p:nvPicPr>
                      <p:cNvPr id="22836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4859" y="4940186"/>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364" name="Object 12"/>
          <p:cNvGraphicFramePr>
            <a:graphicFrameLocks noChangeAspect="1"/>
          </p:cNvGraphicFramePr>
          <p:nvPr/>
        </p:nvGraphicFramePr>
        <p:xfrm>
          <a:off x="3592633" y="4245564"/>
          <a:ext cx="266700" cy="381000"/>
        </p:xfrm>
        <a:graphic>
          <a:graphicData uri="http://schemas.openxmlformats.org/presentationml/2006/ole">
            <mc:AlternateContent xmlns:mc="http://schemas.openxmlformats.org/markup-compatibility/2006">
              <mc:Choice xmlns:v="urn:schemas-microsoft-com:vml" Requires="v">
                <p:oleObj name="Equation" r:id="rId15" imgW="260412" imgH="374613" progId="Equation.3">
                  <p:embed/>
                </p:oleObj>
              </mc:Choice>
              <mc:Fallback>
                <p:oleObj name="Equation" r:id="rId15" imgW="260412" imgH="374613" progId="Equation.3">
                  <p:embed/>
                  <p:pic>
                    <p:nvPicPr>
                      <p:cNvPr id="228364"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2633" y="4245564"/>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4166234" y="4712575"/>
            <a:ext cx="1362075" cy="1304925"/>
            <a:chOff x="2178" y="2856"/>
            <a:chExt cx="858" cy="822"/>
          </a:xfrm>
        </p:grpSpPr>
        <p:graphicFrame>
          <p:nvGraphicFramePr>
            <p:cNvPr id="24585" name="Object 14"/>
            <p:cNvGraphicFramePr>
              <a:graphicFrameLocks noChangeAspect="1"/>
            </p:cNvGraphicFramePr>
            <p:nvPr/>
          </p:nvGraphicFramePr>
          <p:xfrm>
            <a:off x="2178" y="2856"/>
            <a:ext cx="168" cy="240"/>
          </p:xfrm>
          <a:graphic>
            <a:graphicData uri="http://schemas.openxmlformats.org/presentationml/2006/ole">
              <mc:AlternateContent xmlns:mc="http://schemas.openxmlformats.org/markup-compatibility/2006">
                <mc:Choice xmlns:v="urn:schemas-microsoft-com:vml" Requires="v">
                  <p:oleObj name="Equation" r:id="rId17" imgW="260412" imgH="374613" progId="Equation.3">
                    <p:embed/>
                  </p:oleObj>
                </mc:Choice>
                <mc:Fallback>
                  <p:oleObj name="Equation" r:id="rId17" imgW="260412" imgH="374613" progId="Equation.3">
                    <p:embed/>
                    <p:pic>
                      <p:nvPicPr>
                        <p:cNvPr id="24585"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78" y="2856"/>
                          <a:ext cx="1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6" name="Object 15"/>
            <p:cNvGraphicFramePr>
              <a:graphicFrameLocks noChangeAspect="1"/>
            </p:cNvGraphicFramePr>
            <p:nvPr/>
          </p:nvGraphicFramePr>
          <p:xfrm>
            <a:off x="2868" y="3438"/>
            <a:ext cx="168" cy="240"/>
          </p:xfrm>
          <a:graphic>
            <a:graphicData uri="http://schemas.openxmlformats.org/presentationml/2006/ole">
              <mc:AlternateContent xmlns:mc="http://schemas.openxmlformats.org/markup-compatibility/2006">
                <mc:Choice xmlns:v="urn:schemas-microsoft-com:vml" Requires="v">
                  <p:oleObj name="Equation" r:id="rId19" imgW="260412" imgH="374613" progId="Equation.3">
                    <p:embed/>
                  </p:oleObj>
                </mc:Choice>
                <mc:Fallback>
                  <p:oleObj name="Equation" r:id="rId19" imgW="260412" imgH="374613" progId="Equation.3">
                    <p:embed/>
                    <p:pic>
                      <p:nvPicPr>
                        <p:cNvPr id="24586"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8" y="3438"/>
                          <a:ext cx="16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68" name="Object 16"/>
          <p:cNvGraphicFramePr>
            <a:graphicFrameLocks noChangeAspect="1"/>
          </p:cNvGraphicFramePr>
          <p:nvPr/>
        </p:nvGraphicFramePr>
        <p:xfrm>
          <a:off x="5628766" y="4925945"/>
          <a:ext cx="3389060" cy="591493"/>
        </p:xfrm>
        <a:graphic>
          <a:graphicData uri="http://schemas.openxmlformats.org/presentationml/2006/ole">
            <mc:AlternateContent xmlns:mc="http://schemas.openxmlformats.org/markup-compatibility/2006">
              <mc:Choice xmlns:v="urn:schemas-microsoft-com:vml" Requires="v">
                <p:oleObj name="Equation" r:id="rId21" imgW="1600200" imgH="279360" progId="Equation.DSMT4">
                  <p:embed/>
                </p:oleObj>
              </mc:Choice>
              <mc:Fallback>
                <p:oleObj name="Equation" r:id="rId21" imgW="1600200" imgH="279360" progId="Equation.DSMT4">
                  <p:embed/>
                  <p:pic>
                    <p:nvPicPr>
                      <p:cNvPr id="228368" name="Object 16"/>
                      <p:cNvPicPr>
                        <a:picLocks noChangeAspect="1" noChangeArrowheads="1"/>
                      </p:cNvPicPr>
                      <p:nvPr/>
                    </p:nvPicPr>
                    <p:blipFill>
                      <a:blip r:embed="rId22"/>
                      <a:srcRect/>
                      <a:stretch>
                        <a:fillRect/>
                      </a:stretch>
                    </p:blipFill>
                    <p:spPr bwMode="auto">
                      <a:xfrm>
                        <a:off x="5628766" y="4925945"/>
                        <a:ext cx="3389060" cy="591493"/>
                      </a:xfrm>
                      <a:prstGeom prst="rect">
                        <a:avLst/>
                      </a:prstGeom>
                      <a:noFill/>
                      <a:ln>
                        <a:noFill/>
                      </a:ln>
                      <a:effectLst/>
                    </p:spPr>
                  </p:pic>
                </p:oleObj>
              </mc:Fallback>
            </mc:AlternateContent>
          </a:graphicData>
        </a:graphic>
      </p:graphicFrame>
      <p:grpSp>
        <p:nvGrpSpPr>
          <p:cNvPr id="12" name="组合 11"/>
          <p:cNvGrpSpPr/>
          <p:nvPr/>
        </p:nvGrpSpPr>
        <p:grpSpPr>
          <a:xfrm>
            <a:off x="646565" y="807488"/>
            <a:ext cx="10928277" cy="425450"/>
            <a:chOff x="261554" y="745614"/>
            <a:chExt cx="10928277" cy="425450"/>
          </a:xfrm>
        </p:grpSpPr>
        <p:sp>
          <p:nvSpPr>
            <p:cNvPr id="8" name="Rectangle 90"/>
            <p:cNvSpPr>
              <a:spLocks noChangeArrowheads="1"/>
            </p:cNvSpPr>
            <p:nvPr/>
          </p:nvSpPr>
          <p:spPr bwMode="auto">
            <a:xfrm>
              <a:off x="804586" y="770954"/>
              <a:ext cx="845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endParaRPr kumimoji="0" lang="zh-CN" sz="2000" b="1" i="0" u="none" strike="noStrike" cap="none" normalizeH="0" baseline="0" dirty="0">
                <a:ln>
                  <a:noFill/>
                </a:ln>
                <a:solidFill>
                  <a:schemeClr val="tx1"/>
                </a:solidFill>
                <a:effectLst/>
                <a:latin typeface="+mn-ea"/>
              </a:endParaRPr>
            </a:p>
          </p:txBody>
        </p:sp>
        <p:graphicFrame>
          <p:nvGraphicFramePr>
            <p:cNvPr id="3" name="对象 2"/>
            <p:cNvGraphicFramePr>
              <a:graphicFrameLocks noChangeAspect="1"/>
            </p:cNvGraphicFramePr>
            <p:nvPr/>
          </p:nvGraphicFramePr>
          <p:xfrm>
            <a:off x="993775" y="825500"/>
            <a:ext cx="233363" cy="292100"/>
          </p:xfrm>
          <a:graphic>
            <a:graphicData uri="http://schemas.openxmlformats.org/presentationml/2006/ole">
              <mc:AlternateContent xmlns:mc="http://schemas.openxmlformats.org/markup-compatibility/2006">
                <mc:Choice xmlns:v="urn:schemas-microsoft-com:vml" Requires="v">
                  <p:oleObj name="Equation" r:id="rId23" imgW="164880" imgH="164880" progId="Equation.DSMT4">
                    <p:embed/>
                  </p:oleObj>
                </mc:Choice>
                <mc:Fallback>
                  <p:oleObj name="Equation" r:id="rId23" imgW="164880" imgH="164880" progId="Equation.DSMT4">
                    <p:embed/>
                    <p:pic>
                      <p:nvPicPr>
                        <p:cNvPr id="3" name="对象 2"/>
                        <p:cNvPicPr>
                          <a:picLocks noChangeAspect="1" noChangeArrowheads="1"/>
                        </p:cNvPicPr>
                        <p:nvPr/>
                      </p:nvPicPr>
                      <p:blipFill>
                        <a:blip r:embed="rId24"/>
                        <a:srcRect/>
                        <a:stretch>
                          <a:fillRect/>
                        </a:stretch>
                      </p:blipFill>
                      <p:spPr bwMode="auto">
                        <a:xfrm>
                          <a:off x="993775" y="825500"/>
                          <a:ext cx="233363" cy="292100"/>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547788" y="846903"/>
            <a:ext cx="203801" cy="278886"/>
          </p:xfrm>
          <a:graphic>
            <a:graphicData uri="http://schemas.openxmlformats.org/presentationml/2006/ole">
              <mc:AlternateContent xmlns:mc="http://schemas.openxmlformats.org/markup-compatibility/2006">
                <mc:Choice xmlns:v="urn:schemas-microsoft-com:vml" Requires="v">
                  <p:oleObj name="Equation" r:id="rId25" imgW="126720" imgH="139680" progId="Equation.DSMT4">
                    <p:embed/>
                  </p:oleObj>
                </mc:Choice>
                <mc:Fallback>
                  <p:oleObj name="Equation" r:id="rId25" imgW="126720" imgH="139680" progId="Equation.DSMT4">
                    <p:embed/>
                    <p:pic>
                      <p:nvPicPr>
                        <p:cNvPr id="5" name="对象 4"/>
                        <p:cNvPicPr>
                          <a:picLocks noChangeAspect="1" noChangeArrowheads="1"/>
                        </p:cNvPicPr>
                        <p:nvPr/>
                      </p:nvPicPr>
                      <p:blipFill>
                        <a:blip r:embed="rId26"/>
                        <a:srcRect/>
                        <a:stretch>
                          <a:fillRect/>
                        </a:stretch>
                      </p:blipFill>
                      <p:spPr bwMode="auto">
                        <a:xfrm>
                          <a:off x="1547788" y="846903"/>
                          <a:ext cx="203801" cy="278886"/>
                        </a:xfrm>
                        <a:prstGeom prst="rect">
                          <a:avLst/>
                        </a:prstGeom>
                        <a:noFill/>
                      </p:spPr>
                    </p:pic>
                  </p:oleObj>
                </mc:Fallback>
              </mc:AlternateContent>
            </a:graphicData>
          </a:graphic>
        </p:graphicFrame>
        <p:sp>
          <p:nvSpPr>
            <p:cNvPr id="7" name="Rectangle 89"/>
            <p:cNvSpPr>
              <a:spLocks noChangeArrowheads="1"/>
            </p:cNvSpPr>
            <p:nvPr/>
          </p:nvSpPr>
          <p:spPr bwMode="auto">
            <a:xfrm>
              <a:off x="261554" y="770954"/>
              <a:ext cx="8451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sz="2000" b="1" i="0" u="none" strike="noStrike" cap="none" normalizeH="0" baseline="0" dirty="0">
                <a:ln>
                  <a:noFill/>
                </a:ln>
                <a:solidFill>
                  <a:schemeClr val="tx1"/>
                </a:solidFill>
                <a:effectLst/>
                <a:latin typeface="+mn-ea"/>
              </a:endParaRPr>
            </a:p>
          </p:txBody>
        </p:sp>
        <p:sp>
          <p:nvSpPr>
            <p:cNvPr id="9" name="Rectangle 91"/>
            <p:cNvSpPr>
              <a:spLocks noChangeArrowheads="1"/>
            </p:cNvSpPr>
            <p:nvPr/>
          </p:nvSpPr>
          <p:spPr bwMode="auto">
            <a:xfrm>
              <a:off x="1295846" y="745614"/>
              <a:ext cx="18710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阶矩阵，若</a:t>
              </a:r>
              <a:endParaRPr kumimoji="0" lang="zh-CN" sz="2000" b="1" i="0" u="none" strike="noStrike" cap="none" normalizeH="0" baseline="0" dirty="0">
                <a:ln>
                  <a:noFill/>
                </a:ln>
                <a:solidFill>
                  <a:schemeClr val="tx1"/>
                </a:solidFill>
                <a:effectLst/>
                <a:latin typeface="+mn-ea"/>
              </a:endParaRPr>
            </a:p>
          </p:txBody>
        </p:sp>
        <p:sp>
          <p:nvSpPr>
            <p:cNvPr id="10" name="Rectangle 92"/>
            <p:cNvSpPr>
              <a:spLocks noChangeArrowheads="1"/>
            </p:cNvSpPr>
            <p:nvPr/>
          </p:nvSpPr>
          <p:spPr bwMode="auto">
            <a:xfrm>
              <a:off x="2858704" y="745614"/>
              <a:ext cx="83311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的分块矩阵只有在对角线上有非零子块，其余子块都为零矩阵，且在</a:t>
              </a:r>
              <a:endParaRPr kumimoji="0" lang="en-US" altLang="zh-CN" sz="2000" b="1" i="0" u="none" strike="noStrike" cap="none" normalizeH="0" baseline="0" dirty="0">
                <a:ln>
                  <a:noFill/>
                </a:ln>
                <a:solidFill>
                  <a:schemeClr val="tx1"/>
                </a:solidFill>
                <a:effectLst/>
                <a:latin typeface="+mn-ea"/>
                <a:cs typeface="Times New Roman" panose="02020603050405020304" pitchFamily="18" charset="0"/>
              </a:endParaRPr>
            </a:p>
          </p:txBody>
        </p:sp>
        <p:graphicFrame>
          <p:nvGraphicFramePr>
            <p:cNvPr id="24" name="对象 23"/>
            <p:cNvGraphicFramePr>
              <a:graphicFrameLocks noChangeAspect="1"/>
            </p:cNvGraphicFramePr>
            <p:nvPr/>
          </p:nvGraphicFramePr>
          <p:xfrm>
            <a:off x="3050189" y="817507"/>
            <a:ext cx="233363" cy="292100"/>
          </p:xfrm>
          <a:graphic>
            <a:graphicData uri="http://schemas.openxmlformats.org/presentationml/2006/ole">
              <mc:AlternateContent xmlns:mc="http://schemas.openxmlformats.org/markup-compatibility/2006">
                <mc:Choice xmlns:v="urn:schemas-microsoft-com:vml" Requires="v">
                  <p:oleObj name="Equation" r:id="rId27" imgW="164880" imgH="164880" progId="Equation.DSMT4">
                    <p:embed/>
                  </p:oleObj>
                </mc:Choice>
                <mc:Fallback>
                  <p:oleObj name="Equation" r:id="rId27" imgW="164880" imgH="164880" progId="Equation.DSMT4">
                    <p:embed/>
                    <p:pic>
                      <p:nvPicPr>
                        <p:cNvPr id="24" name="对象 23"/>
                        <p:cNvPicPr>
                          <a:picLocks noChangeAspect="1" noChangeArrowheads="1"/>
                        </p:cNvPicPr>
                        <p:nvPr/>
                      </p:nvPicPr>
                      <p:blipFill>
                        <a:blip r:embed="rId28"/>
                        <a:srcRect/>
                        <a:stretch>
                          <a:fillRect/>
                        </a:stretch>
                      </p:blipFill>
                      <p:spPr bwMode="auto">
                        <a:xfrm>
                          <a:off x="3050189" y="817507"/>
                          <a:ext cx="233363" cy="292100"/>
                        </a:xfrm>
                        <a:prstGeom prst="rect">
                          <a:avLst/>
                        </a:prstGeom>
                        <a:noFill/>
                      </p:spPr>
                    </p:pic>
                  </p:oleObj>
                </mc:Fallback>
              </mc:AlternateContent>
            </a:graphicData>
          </a:graphic>
        </p:graphicFrame>
      </p:grpSp>
      <p:sp>
        <p:nvSpPr>
          <p:cNvPr id="11" name="矩形 10"/>
          <p:cNvSpPr/>
          <p:nvPr/>
        </p:nvSpPr>
        <p:spPr>
          <a:xfrm>
            <a:off x="583270" y="1249365"/>
            <a:ext cx="3539752" cy="400110"/>
          </a:xfrm>
          <a:prstGeom prst="rect">
            <a:avLst/>
          </a:prstGeom>
        </p:spPr>
        <p:txBody>
          <a:bodyPr wrap="none">
            <a:spAutoFit/>
          </a:bodyPr>
          <a:lstStyle/>
          <a:p>
            <a:pPr lvl="0" eaLnBrk="0" fontAlgn="base" hangingPunct="0">
              <a:spcBef>
                <a:spcPct val="0"/>
              </a:spcBef>
              <a:spcAft>
                <a:spcPct val="0"/>
              </a:spcAft>
            </a:pPr>
            <a:r>
              <a:rPr lang="zh-CN" altLang="zh-CN" sz="2000" b="1" dirty="0">
                <a:latin typeface="+mn-ea"/>
                <a:cs typeface="Times New Roman" panose="02020603050405020304" pitchFamily="18" charset="0"/>
              </a:rPr>
              <a:t>对角线上的子块都是方块，即</a:t>
            </a:r>
            <a:endParaRPr lang="zh-CN" altLang="zh-CN" sz="2000" b="1" dirty="0">
              <a:latin typeface="+mn-ea"/>
            </a:endParaRPr>
          </a:p>
        </p:txBody>
      </p:sp>
      <p:sp>
        <p:nvSpPr>
          <p:cNvPr id="13" name="Rectangle 94"/>
          <p:cNvSpPr>
            <a:spLocks noChangeArrowheads="1"/>
          </p:cNvSpPr>
          <p:nvPr/>
        </p:nvSpPr>
        <p:spPr bwMode="auto">
          <a:xfrm>
            <a:off x="6433012" y="218800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或</a:t>
            </a:r>
            <a:endParaRPr kumimoji="0" lang="zh-CN" altLang="en-US" sz="2000" b="1" i="0" u="none" strike="noStrike" cap="none" normalizeH="0" baseline="0">
              <a:ln>
                <a:noFill/>
              </a:ln>
              <a:solidFill>
                <a:schemeClr val="tx1"/>
              </a:solidFill>
              <a:effectLst/>
              <a:latin typeface="+mn-ea"/>
            </a:endParaRPr>
          </a:p>
        </p:txBody>
      </p:sp>
      <p:graphicFrame>
        <p:nvGraphicFramePr>
          <p:cNvPr id="14" name="对象 13"/>
          <p:cNvGraphicFramePr>
            <a:graphicFrameLocks noChangeAspect="1"/>
          </p:cNvGraphicFramePr>
          <p:nvPr/>
        </p:nvGraphicFramePr>
        <p:xfrm>
          <a:off x="6874158" y="1568948"/>
          <a:ext cx="2763661" cy="1666837"/>
        </p:xfrm>
        <a:graphic>
          <a:graphicData uri="http://schemas.openxmlformats.org/presentationml/2006/ole">
            <mc:AlternateContent xmlns:mc="http://schemas.openxmlformats.org/markup-compatibility/2006">
              <mc:Choice xmlns:v="urn:schemas-microsoft-com:vml" Requires="v">
                <p:oleObj name="Equation" r:id="rId29" imgW="1536480" imgH="939600" progId="Equation.DSMT4">
                  <p:embed/>
                </p:oleObj>
              </mc:Choice>
              <mc:Fallback>
                <p:oleObj name="Equation" r:id="rId29" imgW="1536480" imgH="939600" progId="Equation.DSMT4">
                  <p:embed/>
                  <p:pic>
                    <p:nvPicPr>
                      <p:cNvPr id="14" name="对象 13"/>
                      <p:cNvPicPr>
                        <a:picLocks noChangeAspect="1" noChangeArrowheads="1"/>
                      </p:cNvPicPr>
                      <p:nvPr/>
                    </p:nvPicPr>
                    <p:blipFill>
                      <a:blip r:embed="rId30"/>
                      <a:srcRect/>
                      <a:stretch>
                        <a:fillRect/>
                      </a:stretch>
                    </p:blipFill>
                    <p:spPr bwMode="auto">
                      <a:xfrm>
                        <a:off x="6874158" y="1568948"/>
                        <a:ext cx="2763661" cy="1666837"/>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6135613" y="3368340"/>
          <a:ext cx="2667000" cy="514350"/>
        </p:xfrm>
        <a:graphic>
          <a:graphicData uri="http://schemas.openxmlformats.org/presentationml/2006/ole">
            <mc:AlternateContent xmlns:mc="http://schemas.openxmlformats.org/markup-compatibility/2006">
              <mc:Choice xmlns:v="urn:schemas-microsoft-com:vml" Requires="v">
                <p:oleObj name="Equation" r:id="rId31" imgW="1422360" imgH="253800" progId="Equation.DSMT4">
                  <p:embed/>
                </p:oleObj>
              </mc:Choice>
              <mc:Fallback>
                <p:oleObj name="Equation" r:id="rId31" imgW="1422360" imgH="253800" progId="Equation.DSMT4">
                  <p:embed/>
                  <p:pic>
                    <p:nvPicPr>
                      <p:cNvPr id="19" name="对象 18"/>
                      <p:cNvPicPr>
                        <a:picLocks noChangeAspect="1" noChangeArrowheads="1"/>
                      </p:cNvPicPr>
                      <p:nvPr/>
                    </p:nvPicPr>
                    <p:blipFill>
                      <a:blip r:embed="rId32"/>
                      <a:srcRect/>
                      <a:stretch>
                        <a:fillRect/>
                      </a:stretch>
                    </p:blipFill>
                    <p:spPr bwMode="auto">
                      <a:xfrm>
                        <a:off x="6135613" y="3368340"/>
                        <a:ext cx="2667000" cy="514350"/>
                      </a:xfrm>
                      <a:prstGeom prst="rect">
                        <a:avLst/>
                      </a:prstGeom>
                      <a:noFill/>
                    </p:spPr>
                  </p:pic>
                </p:oleObj>
              </mc:Fallback>
            </mc:AlternateContent>
          </a:graphicData>
        </a:graphic>
      </p:graphicFrame>
    </p:spTree>
    <p:extLst>
      <p:ext uri="{BB962C8B-B14F-4D97-AF65-F5344CB8AC3E}">
        <p14:creationId xmlns:p14="http://schemas.microsoft.com/office/powerpoint/2010/main" val="2908633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34561" y="764325"/>
            <a:ext cx="4234391" cy="1115660"/>
            <a:chOff x="1992313" y="520700"/>
            <a:chExt cx="4234391" cy="1115660"/>
          </a:xfrm>
        </p:grpSpPr>
        <p:sp>
          <p:nvSpPr>
            <p:cNvPr id="23568" name="Text Box 3">
              <a:extLst>
                <a:ext uri="{FF2B5EF4-FFF2-40B4-BE49-F238E27FC236}">
                  <a16:creationId xmlns:a16="http://schemas.microsoft.com/office/drawing/2014/main" id="{814BDE4D-AC64-48F0-A745-2038680C3F34}"/>
                </a:ext>
              </a:extLst>
            </p:cNvPr>
            <p:cNvSpPr txBox="1">
              <a:spLocks noChangeArrowheads="1"/>
            </p:cNvSpPr>
            <p:nvPr/>
          </p:nvSpPr>
          <p:spPr bwMode="auto">
            <a:xfrm>
              <a:off x="1992313" y="847725"/>
              <a:ext cx="1724025" cy="40005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例</a:t>
              </a:r>
              <a:r>
                <a:rPr lang="en-US" altLang="zh-CN" sz="2000" b="1" dirty="0">
                  <a:solidFill>
                    <a:srgbClr val="0000FF"/>
                  </a:solidFill>
                  <a:latin typeface="+mn-ea"/>
                </a:rPr>
                <a:t>1.12.4  </a:t>
              </a:r>
              <a:r>
                <a:rPr lang="zh-CN" altLang="en-US" sz="2000" b="1" dirty="0">
                  <a:latin typeface="+mn-ea"/>
                </a:rPr>
                <a:t>设</a:t>
              </a:r>
            </a:p>
          </p:txBody>
        </p:sp>
        <p:graphicFrame>
          <p:nvGraphicFramePr>
            <p:cNvPr id="25615" name="Object 4"/>
            <p:cNvGraphicFramePr>
              <a:graphicFrameLocks noChangeAspect="1"/>
            </p:cNvGraphicFramePr>
            <p:nvPr/>
          </p:nvGraphicFramePr>
          <p:xfrm>
            <a:off x="3716338" y="520700"/>
            <a:ext cx="1582209" cy="1115660"/>
          </p:xfrm>
          <a:graphic>
            <a:graphicData uri="http://schemas.openxmlformats.org/presentationml/2006/ole">
              <mc:AlternateContent xmlns:mc="http://schemas.openxmlformats.org/markup-compatibility/2006">
                <mc:Choice xmlns:v="urn:schemas-microsoft-com:vml" Requires="v">
                  <p:oleObj name="Equation" r:id="rId2" imgW="990360" imgH="698400" progId="Equation.DSMT4">
                    <p:embed/>
                  </p:oleObj>
                </mc:Choice>
                <mc:Fallback>
                  <p:oleObj name="Equation" r:id="rId2" imgW="990360" imgH="698400" progId="Equation.DSMT4">
                    <p:embed/>
                    <p:pic>
                      <p:nvPicPr>
                        <p:cNvPr id="25615" name="Object 4"/>
                        <p:cNvPicPr>
                          <a:picLocks noChangeAspect="1" noChangeArrowheads="1"/>
                        </p:cNvPicPr>
                        <p:nvPr/>
                      </p:nvPicPr>
                      <p:blipFill>
                        <a:blip r:embed="rId3"/>
                        <a:srcRect/>
                        <a:stretch>
                          <a:fillRect/>
                        </a:stretch>
                      </p:blipFill>
                      <p:spPr bwMode="auto">
                        <a:xfrm>
                          <a:off x="3716338" y="520700"/>
                          <a:ext cx="1582209" cy="1115660"/>
                        </a:xfrm>
                        <a:prstGeom prst="rect">
                          <a:avLst/>
                        </a:prstGeom>
                        <a:noFill/>
                        <a:ln>
                          <a:noFill/>
                        </a:ln>
                        <a:effectLst/>
                      </p:spPr>
                    </p:pic>
                  </p:oleObj>
                </mc:Fallback>
              </mc:AlternateContent>
            </a:graphicData>
          </a:graphic>
        </p:graphicFrame>
        <p:graphicFrame>
          <p:nvGraphicFramePr>
            <p:cNvPr id="25616" name="Object 5"/>
            <p:cNvGraphicFramePr>
              <a:graphicFrameLocks noChangeAspect="1"/>
            </p:cNvGraphicFramePr>
            <p:nvPr/>
          </p:nvGraphicFramePr>
          <p:xfrm>
            <a:off x="5435600" y="893763"/>
            <a:ext cx="791104" cy="365125"/>
          </p:xfrm>
          <a:graphic>
            <a:graphicData uri="http://schemas.openxmlformats.org/presentationml/2006/ole">
              <mc:AlternateContent xmlns:mc="http://schemas.openxmlformats.org/markup-compatibility/2006">
                <mc:Choice xmlns:v="urn:schemas-microsoft-com:vml" Requires="v">
                  <p:oleObj name="Equation" r:id="rId4" imgW="495000" imgH="228600" progId="Equation.DSMT4">
                    <p:embed/>
                  </p:oleObj>
                </mc:Choice>
                <mc:Fallback>
                  <p:oleObj name="Equation" r:id="rId4" imgW="495000" imgH="228600" progId="Equation.DSMT4">
                    <p:embed/>
                    <p:pic>
                      <p:nvPicPr>
                        <p:cNvPr id="25616" name="Object 5"/>
                        <p:cNvPicPr>
                          <a:picLocks noChangeAspect="1" noChangeArrowheads="1"/>
                        </p:cNvPicPr>
                        <p:nvPr/>
                      </p:nvPicPr>
                      <p:blipFill>
                        <a:blip r:embed="rId5"/>
                        <a:srcRect/>
                        <a:stretch>
                          <a:fillRect/>
                        </a:stretch>
                      </p:blipFill>
                      <p:spPr bwMode="auto">
                        <a:xfrm>
                          <a:off x="5435600" y="893763"/>
                          <a:ext cx="791104" cy="365125"/>
                        </a:xfrm>
                        <a:prstGeom prst="rect">
                          <a:avLst/>
                        </a:prstGeom>
                        <a:noFill/>
                        <a:ln>
                          <a:noFill/>
                        </a:ln>
                        <a:effectLst/>
                      </p:spPr>
                    </p:pic>
                  </p:oleObj>
                </mc:Fallback>
              </mc:AlternateContent>
            </a:graphicData>
          </a:graphic>
        </p:graphicFrame>
      </p:grpSp>
      <p:sp>
        <p:nvSpPr>
          <p:cNvPr id="222214" name="Text Box 6">
            <a:extLst>
              <a:ext uri="{FF2B5EF4-FFF2-40B4-BE49-F238E27FC236}">
                <a16:creationId xmlns:a16="http://schemas.microsoft.com/office/drawing/2014/main" id="{8DA62C42-E8EF-4D8C-A3F9-489BB4ACA6E3}"/>
              </a:ext>
            </a:extLst>
          </p:cNvPr>
          <p:cNvSpPr txBox="1">
            <a:spLocks noChangeArrowheads="1"/>
          </p:cNvSpPr>
          <p:nvPr/>
        </p:nvSpPr>
        <p:spPr bwMode="auto">
          <a:xfrm>
            <a:off x="2155995" y="2576290"/>
            <a:ext cx="441146" cy="400110"/>
          </a:xfrm>
          <a:prstGeom prst="rect">
            <a:avLst/>
          </a:prstGeom>
          <a:noFill/>
          <a:ln w="9525">
            <a:noFill/>
            <a:miter lim="800000"/>
            <a:headEnd/>
            <a:tailEnd/>
          </a:ln>
        </p:spPr>
        <p:txBody>
          <a:bodyPr wrap="none">
            <a:spAutoFit/>
          </a:bodyPr>
          <a:lstStyle/>
          <a:p>
            <a:pPr eaLnBrk="1" hangingPunct="1">
              <a:defRPr/>
            </a:pPr>
            <a:r>
              <a:rPr lang="zh-CN" altLang="en-US" sz="2000" b="1" dirty="0">
                <a:solidFill>
                  <a:srgbClr val="0000FF"/>
                </a:solidFill>
                <a:latin typeface="+mn-ea"/>
              </a:rPr>
              <a:t>解</a:t>
            </a:r>
          </a:p>
        </p:txBody>
      </p:sp>
      <p:graphicFrame>
        <p:nvGraphicFramePr>
          <p:cNvPr id="222215" name="Object 7"/>
          <p:cNvGraphicFramePr>
            <a:graphicFrameLocks noChangeAspect="1"/>
          </p:cNvGraphicFramePr>
          <p:nvPr/>
        </p:nvGraphicFramePr>
        <p:xfrm>
          <a:off x="3049370" y="2079237"/>
          <a:ext cx="1977253" cy="1394217"/>
        </p:xfrm>
        <a:graphic>
          <a:graphicData uri="http://schemas.openxmlformats.org/presentationml/2006/ole">
            <mc:AlternateContent xmlns:mc="http://schemas.openxmlformats.org/markup-compatibility/2006">
              <mc:Choice xmlns:v="urn:schemas-microsoft-com:vml" Requires="v">
                <p:oleObj name="Equation" r:id="rId6" imgW="990360" imgH="698400" progId="Equation.DSMT4">
                  <p:embed/>
                </p:oleObj>
              </mc:Choice>
              <mc:Fallback>
                <p:oleObj name="Equation" r:id="rId6" imgW="990360" imgH="698400" progId="Equation.DSMT4">
                  <p:embed/>
                  <p:pic>
                    <p:nvPicPr>
                      <p:cNvPr id="222215" name="Object 7"/>
                      <p:cNvPicPr>
                        <a:picLocks noChangeAspect="1" noChangeArrowheads="1"/>
                      </p:cNvPicPr>
                      <p:nvPr/>
                    </p:nvPicPr>
                    <p:blipFill>
                      <a:blip r:embed="rId7"/>
                      <a:srcRect/>
                      <a:stretch>
                        <a:fillRect/>
                      </a:stretch>
                    </p:blipFill>
                    <p:spPr bwMode="auto">
                      <a:xfrm>
                        <a:off x="3049370" y="2079237"/>
                        <a:ext cx="1977253" cy="1394217"/>
                      </a:xfrm>
                      <a:prstGeom prst="rect">
                        <a:avLst/>
                      </a:prstGeom>
                      <a:noFill/>
                      <a:ln>
                        <a:noFill/>
                      </a:ln>
                      <a:effectLst/>
                    </p:spPr>
                  </p:pic>
                </p:oleObj>
              </mc:Fallback>
            </mc:AlternateContent>
          </a:graphicData>
        </a:graphic>
      </p:graphicFrame>
      <p:sp>
        <p:nvSpPr>
          <p:cNvPr id="222216" name="Line 8"/>
          <p:cNvSpPr>
            <a:spLocks noChangeShapeType="1"/>
          </p:cNvSpPr>
          <p:nvPr/>
        </p:nvSpPr>
        <p:spPr bwMode="auto">
          <a:xfrm>
            <a:off x="3658586" y="2478657"/>
            <a:ext cx="126954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solidFill>
                <a:srgbClr val="0000FF"/>
              </a:solidFill>
              <a:latin typeface="+mn-ea"/>
            </a:endParaRPr>
          </a:p>
        </p:txBody>
      </p:sp>
      <p:sp>
        <p:nvSpPr>
          <p:cNvPr id="222217" name="Line 9"/>
          <p:cNvSpPr>
            <a:spLocks noChangeShapeType="1"/>
          </p:cNvSpPr>
          <p:nvPr/>
        </p:nvSpPr>
        <p:spPr bwMode="auto">
          <a:xfrm flipH="1">
            <a:off x="4119612" y="2148624"/>
            <a:ext cx="13636" cy="130632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b="1">
              <a:solidFill>
                <a:srgbClr val="0000FF"/>
              </a:solidFill>
              <a:latin typeface="+mn-ea"/>
            </a:endParaRPr>
          </a:p>
        </p:txBody>
      </p:sp>
      <p:graphicFrame>
        <p:nvGraphicFramePr>
          <p:cNvPr id="222218" name="Object 10"/>
          <p:cNvGraphicFramePr>
            <a:graphicFrameLocks noChangeAspect="1"/>
          </p:cNvGraphicFramePr>
          <p:nvPr/>
        </p:nvGraphicFramePr>
        <p:xfrm>
          <a:off x="5026623" y="2318624"/>
          <a:ext cx="1597012" cy="963277"/>
        </p:xfrm>
        <a:graphic>
          <a:graphicData uri="http://schemas.openxmlformats.org/presentationml/2006/ole">
            <mc:AlternateContent xmlns:mc="http://schemas.openxmlformats.org/markup-compatibility/2006">
              <mc:Choice xmlns:v="urn:schemas-microsoft-com:vml" Requires="v">
                <p:oleObj name="Equation" r:id="rId8" imgW="799920" imgH="482400" progId="Equation.DSMT4">
                  <p:embed/>
                </p:oleObj>
              </mc:Choice>
              <mc:Fallback>
                <p:oleObj name="Equation" r:id="rId8" imgW="799920" imgH="482400" progId="Equation.DSMT4">
                  <p:embed/>
                  <p:pic>
                    <p:nvPicPr>
                      <p:cNvPr id="222218" name="Object 10"/>
                      <p:cNvPicPr>
                        <a:picLocks noChangeAspect="1" noChangeArrowheads="1"/>
                      </p:cNvPicPr>
                      <p:nvPr/>
                    </p:nvPicPr>
                    <p:blipFill>
                      <a:blip r:embed="rId9"/>
                      <a:srcRect/>
                      <a:stretch>
                        <a:fillRect/>
                      </a:stretch>
                    </p:blipFill>
                    <p:spPr bwMode="auto">
                      <a:xfrm>
                        <a:off x="5026623" y="2318624"/>
                        <a:ext cx="1597012" cy="963277"/>
                      </a:xfrm>
                      <a:prstGeom prst="rect">
                        <a:avLst/>
                      </a:prstGeom>
                      <a:noFill/>
                      <a:ln>
                        <a:noFill/>
                      </a:ln>
                      <a:effectLst/>
                    </p:spPr>
                  </p:pic>
                </p:oleObj>
              </mc:Fallback>
            </mc:AlternateContent>
          </a:graphicData>
        </a:graphic>
      </p:graphicFrame>
      <p:graphicFrame>
        <p:nvGraphicFramePr>
          <p:cNvPr id="222219" name="Object 11"/>
          <p:cNvGraphicFramePr>
            <a:graphicFrameLocks noChangeAspect="1"/>
          </p:cNvGraphicFramePr>
          <p:nvPr/>
        </p:nvGraphicFramePr>
        <p:xfrm>
          <a:off x="2597141" y="3786030"/>
          <a:ext cx="1140723" cy="506988"/>
        </p:xfrm>
        <a:graphic>
          <a:graphicData uri="http://schemas.openxmlformats.org/presentationml/2006/ole">
            <mc:AlternateContent xmlns:mc="http://schemas.openxmlformats.org/markup-compatibility/2006">
              <mc:Choice xmlns:v="urn:schemas-microsoft-com:vml" Requires="v">
                <p:oleObj name="Equation" r:id="rId10" imgW="571320" imgH="253800" progId="Equation.DSMT4">
                  <p:embed/>
                </p:oleObj>
              </mc:Choice>
              <mc:Fallback>
                <p:oleObj name="Equation" r:id="rId10" imgW="571320" imgH="253800" progId="Equation.DSMT4">
                  <p:embed/>
                  <p:pic>
                    <p:nvPicPr>
                      <p:cNvPr id="222219" name="Object 11"/>
                      <p:cNvPicPr>
                        <a:picLocks noChangeAspect="1" noChangeArrowheads="1"/>
                      </p:cNvPicPr>
                      <p:nvPr/>
                    </p:nvPicPr>
                    <p:blipFill>
                      <a:blip r:embed="rId11"/>
                      <a:srcRect/>
                      <a:stretch>
                        <a:fillRect/>
                      </a:stretch>
                    </p:blipFill>
                    <p:spPr bwMode="auto">
                      <a:xfrm>
                        <a:off x="2597141" y="3786030"/>
                        <a:ext cx="1140723" cy="506988"/>
                      </a:xfrm>
                      <a:prstGeom prst="rect">
                        <a:avLst/>
                      </a:prstGeom>
                      <a:noFill/>
                      <a:ln>
                        <a:noFill/>
                      </a:ln>
                      <a:effectLst/>
                    </p:spPr>
                  </p:pic>
                </p:oleObj>
              </mc:Fallback>
            </mc:AlternateContent>
          </a:graphicData>
        </a:graphic>
      </p:graphicFrame>
      <p:graphicFrame>
        <p:nvGraphicFramePr>
          <p:cNvPr id="222220" name="Object 12"/>
          <p:cNvGraphicFramePr>
            <a:graphicFrameLocks noChangeAspect="1"/>
          </p:cNvGraphicFramePr>
          <p:nvPr/>
        </p:nvGraphicFramePr>
        <p:xfrm>
          <a:off x="4039688" y="3568191"/>
          <a:ext cx="1394217" cy="887229"/>
        </p:xfrm>
        <a:graphic>
          <a:graphicData uri="http://schemas.openxmlformats.org/presentationml/2006/ole">
            <mc:AlternateContent xmlns:mc="http://schemas.openxmlformats.org/markup-compatibility/2006">
              <mc:Choice xmlns:v="urn:schemas-microsoft-com:vml" Requires="v">
                <p:oleObj name="Equation" r:id="rId12" imgW="698400" imgH="444240" progId="Equation.DSMT4">
                  <p:embed/>
                </p:oleObj>
              </mc:Choice>
              <mc:Fallback>
                <p:oleObj name="Equation" r:id="rId12" imgW="698400" imgH="444240" progId="Equation.DSMT4">
                  <p:embed/>
                  <p:pic>
                    <p:nvPicPr>
                      <p:cNvPr id="222220" name="Object 12"/>
                      <p:cNvPicPr>
                        <a:picLocks noChangeAspect="1" noChangeArrowheads="1"/>
                      </p:cNvPicPr>
                      <p:nvPr/>
                    </p:nvPicPr>
                    <p:blipFill>
                      <a:blip r:embed="rId13"/>
                      <a:srcRect/>
                      <a:stretch>
                        <a:fillRect/>
                      </a:stretch>
                    </p:blipFill>
                    <p:spPr bwMode="auto">
                      <a:xfrm>
                        <a:off x="4039688" y="3568191"/>
                        <a:ext cx="1394217" cy="887229"/>
                      </a:xfrm>
                      <a:prstGeom prst="rect">
                        <a:avLst/>
                      </a:prstGeom>
                      <a:noFill/>
                      <a:ln>
                        <a:noFill/>
                      </a:ln>
                      <a:effectLst/>
                    </p:spPr>
                  </p:pic>
                </p:oleObj>
              </mc:Fallback>
            </mc:AlternateContent>
          </a:graphicData>
        </a:graphic>
      </p:graphicFrame>
      <p:graphicFrame>
        <p:nvGraphicFramePr>
          <p:cNvPr id="222221" name="Object 13"/>
          <p:cNvGraphicFramePr>
            <a:graphicFrameLocks noChangeAspect="1"/>
          </p:cNvGraphicFramePr>
          <p:nvPr/>
        </p:nvGraphicFramePr>
        <p:xfrm>
          <a:off x="5824585" y="3542841"/>
          <a:ext cx="1647711" cy="937928"/>
        </p:xfrm>
        <a:graphic>
          <a:graphicData uri="http://schemas.openxmlformats.org/presentationml/2006/ole">
            <mc:AlternateContent xmlns:mc="http://schemas.openxmlformats.org/markup-compatibility/2006">
              <mc:Choice xmlns:v="urn:schemas-microsoft-com:vml" Requires="v">
                <p:oleObj name="Equation" r:id="rId14" imgW="825480" imgH="469800" progId="Equation.DSMT4">
                  <p:embed/>
                </p:oleObj>
              </mc:Choice>
              <mc:Fallback>
                <p:oleObj name="Equation" r:id="rId14" imgW="825480" imgH="469800" progId="Equation.DSMT4">
                  <p:embed/>
                  <p:pic>
                    <p:nvPicPr>
                      <p:cNvPr id="222221" name="Object 13"/>
                      <p:cNvPicPr>
                        <a:picLocks noChangeAspect="1" noChangeArrowheads="1"/>
                      </p:cNvPicPr>
                      <p:nvPr/>
                    </p:nvPicPr>
                    <p:blipFill>
                      <a:blip r:embed="rId15"/>
                      <a:srcRect/>
                      <a:stretch>
                        <a:fillRect/>
                      </a:stretch>
                    </p:blipFill>
                    <p:spPr bwMode="auto">
                      <a:xfrm>
                        <a:off x="5824585" y="3542841"/>
                        <a:ext cx="1647711" cy="937928"/>
                      </a:xfrm>
                      <a:prstGeom prst="rect">
                        <a:avLst/>
                      </a:prstGeom>
                      <a:noFill/>
                      <a:ln>
                        <a:noFill/>
                      </a:ln>
                      <a:effectLst/>
                    </p:spPr>
                  </p:pic>
                </p:oleObj>
              </mc:Fallback>
            </mc:AlternateContent>
          </a:graphicData>
        </a:graphic>
      </p:graphicFrame>
      <p:graphicFrame>
        <p:nvGraphicFramePr>
          <p:cNvPr id="222222" name="Object 14"/>
          <p:cNvGraphicFramePr>
            <a:graphicFrameLocks noChangeAspect="1"/>
          </p:cNvGraphicFramePr>
          <p:nvPr/>
        </p:nvGraphicFramePr>
        <p:xfrm>
          <a:off x="7777536" y="3542841"/>
          <a:ext cx="2104001" cy="937928"/>
        </p:xfrm>
        <a:graphic>
          <a:graphicData uri="http://schemas.openxmlformats.org/presentationml/2006/ole">
            <mc:AlternateContent xmlns:mc="http://schemas.openxmlformats.org/markup-compatibility/2006">
              <mc:Choice xmlns:v="urn:schemas-microsoft-com:vml" Requires="v">
                <p:oleObj name="Equation" r:id="rId16" imgW="1054080" imgH="469800" progId="Equation.DSMT4">
                  <p:embed/>
                </p:oleObj>
              </mc:Choice>
              <mc:Fallback>
                <p:oleObj name="Equation" r:id="rId16" imgW="1054080" imgH="469800" progId="Equation.DSMT4">
                  <p:embed/>
                  <p:pic>
                    <p:nvPicPr>
                      <p:cNvPr id="222222" name="Object 14"/>
                      <p:cNvPicPr>
                        <a:picLocks noChangeAspect="1" noChangeArrowheads="1"/>
                      </p:cNvPicPr>
                      <p:nvPr/>
                    </p:nvPicPr>
                    <p:blipFill>
                      <a:blip r:embed="rId17"/>
                      <a:srcRect/>
                      <a:stretch>
                        <a:fillRect/>
                      </a:stretch>
                    </p:blipFill>
                    <p:spPr bwMode="auto">
                      <a:xfrm>
                        <a:off x="7777536" y="3542841"/>
                        <a:ext cx="2104001" cy="937928"/>
                      </a:xfrm>
                      <a:prstGeom prst="rect">
                        <a:avLst/>
                      </a:prstGeom>
                      <a:noFill/>
                      <a:ln>
                        <a:noFill/>
                      </a:ln>
                      <a:effectLst/>
                    </p:spPr>
                  </p:pic>
                </p:oleObj>
              </mc:Fallback>
            </mc:AlternateContent>
          </a:graphicData>
        </a:graphic>
      </p:graphicFrame>
      <p:graphicFrame>
        <p:nvGraphicFramePr>
          <p:cNvPr id="222223" name="Object 15"/>
          <p:cNvGraphicFramePr>
            <a:graphicFrameLocks noChangeAspect="1"/>
          </p:cNvGraphicFramePr>
          <p:nvPr/>
        </p:nvGraphicFramePr>
        <p:xfrm>
          <a:off x="3167502" y="5082217"/>
          <a:ext cx="2382845" cy="988627"/>
        </p:xfrm>
        <a:graphic>
          <a:graphicData uri="http://schemas.openxmlformats.org/presentationml/2006/ole">
            <mc:AlternateContent xmlns:mc="http://schemas.openxmlformats.org/markup-compatibility/2006">
              <mc:Choice xmlns:v="urn:schemas-microsoft-com:vml" Requires="v">
                <p:oleObj name="Equation" r:id="rId18" imgW="1193760" imgH="495000" progId="Equation.DSMT4">
                  <p:embed/>
                </p:oleObj>
              </mc:Choice>
              <mc:Fallback>
                <p:oleObj name="Equation" r:id="rId18" imgW="1193760" imgH="495000" progId="Equation.DSMT4">
                  <p:embed/>
                  <p:pic>
                    <p:nvPicPr>
                      <p:cNvPr id="222223" name="Object 15"/>
                      <p:cNvPicPr>
                        <a:picLocks noChangeAspect="1" noChangeArrowheads="1"/>
                      </p:cNvPicPr>
                      <p:nvPr/>
                    </p:nvPicPr>
                    <p:blipFill>
                      <a:blip r:embed="rId19"/>
                      <a:srcRect/>
                      <a:stretch>
                        <a:fillRect/>
                      </a:stretch>
                    </p:blipFill>
                    <p:spPr bwMode="auto">
                      <a:xfrm>
                        <a:off x="3167502" y="5082217"/>
                        <a:ext cx="2382845" cy="988627"/>
                      </a:xfrm>
                      <a:prstGeom prst="rect">
                        <a:avLst/>
                      </a:prstGeom>
                      <a:noFill/>
                      <a:ln>
                        <a:noFill/>
                      </a:ln>
                      <a:effectLst/>
                    </p:spPr>
                  </p:pic>
                </p:oleObj>
              </mc:Fallback>
            </mc:AlternateContent>
          </a:graphicData>
        </a:graphic>
      </p:graphicFrame>
      <p:graphicFrame>
        <p:nvGraphicFramePr>
          <p:cNvPr id="222224" name="Object 16"/>
          <p:cNvGraphicFramePr>
            <a:graphicFrameLocks noChangeAspect="1"/>
          </p:cNvGraphicFramePr>
          <p:nvPr/>
        </p:nvGraphicFramePr>
        <p:xfrm>
          <a:off x="5550347" y="4511855"/>
          <a:ext cx="2053302" cy="2129350"/>
        </p:xfrm>
        <a:graphic>
          <a:graphicData uri="http://schemas.openxmlformats.org/presentationml/2006/ole">
            <mc:AlternateContent xmlns:mc="http://schemas.openxmlformats.org/markup-compatibility/2006">
              <mc:Choice xmlns:v="urn:schemas-microsoft-com:vml" Requires="v">
                <p:oleObj name="Equation" r:id="rId20" imgW="1028520" imgH="1066680" progId="Equation.DSMT4">
                  <p:embed/>
                </p:oleObj>
              </mc:Choice>
              <mc:Fallback>
                <p:oleObj name="Equation" r:id="rId20" imgW="1028520" imgH="1066680" progId="Equation.DSMT4">
                  <p:embed/>
                  <p:pic>
                    <p:nvPicPr>
                      <p:cNvPr id="222224" name="Object 16"/>
                      <p:cNvPicPr>
                        <a:picLocks noChangeAspect="1" noChangeArrowheads="1"/>
                      </p:cNvPicPr>
                      <p:nvPr/>
                    </p:nvPicPr>
                    <p:blipFill>
                      <a:blip r:embed="rId21"/>
                      <a:srcRect/>
                      <a:stretch>
                        <a:fillRect/>
                      </a:stretch>
                    </p:blipFill>
                    <p:spPr bwMode="auto">
                      <a:xfrm>
                        <a:off x="5550347" y="4511855"/>
                        <a:ext cx="2053302" cy="21293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9733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2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22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2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22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22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22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22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2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2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4" grpId="0"/>
      <p:bldP spid="222216" grpId="0" animBg="1"/>
      <p:bldP spid="22221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18538D50-5D67-4CAC-B2F9-EFE260693A9E}"/>
              </a:ext>
            </a:extLst>
          </p:cNvPr>
          <p:cNvSpPr txBox="1"/>
          <p:nvPr/>
        </p:nvSpPr>
        <p:spPr>
          <a:xfrm>
            <a:off x="731270" y="910580"/>
            <a:ext cx="4389370" cy="461665"/>
          </a:xfrm>
          <a:prstGeom prst="rect">
            <a:avLst/>
          </a:prstGeom>
          <a:noFill/>
        </p:spPr>
        <p:txBody>
          <a:bodyPr wrap="square">
            <a:spAutoFit/>
          </a:bodyPr>
          <a:lstStyle/>
          <a:p>
            <a:pPr eaLnBrk="1" hangingPunct="1">
              <a:defRPr/>
            </a:pPr>
            <a:r>
              <a:rPr lang="en-US" altLang="zh-CN" sz="2400" b="1" dirty="0">
                <a:solidFill>
                  <a:srgbClr val="0000FF"/>
                </a:solidFill>
                <a:latin typeface="+mn-ea"/>
              </a:rPr>
              <a:t>1.12.4 </a:t>
            </a:r>
            <a:r>
              <a:rPr lang="zh-CN" altLang="en-US" sz="2400" b="1" dirty="0">
                <a:solidFill>
                  <a:srgbClr val="0000FF"/>
                </a:solidFill>
                <a:latin typeface="+mn-ea"/>
              </a:rPr>
              <a:t>分块矩阵的初等变换</a:t>
            </a:r>
          </a:p>
        </p:txBody>
      </p:sp>
      <p:grpSp>
        <p:nvGrpSpPr>
          <p:cNvPr id="22" name="组合 21"/>
          <p:cNvGrpSpPr/>
          <p:nvPr/>
        </p:nvGrpSpPr>
        <p:grpSpPr>
          <a:xfrm>
            <a:off x="428319" y="1938230"/>
            <a:ext cx="8313461" cy="400110"/>
            <a:chOff x="457195" y="2163996"/>
            <a:chExt cx="8313461" cy="400110"/>
          </a:xfrm>
        </p:grpSpPr>
        <p:graphicFrame>
          <p:nvGraphicFramePr>
            <p:cNvPr id="4" name="对象 3"/>
            <p:cNvGraphicFramePr>
              <a:graphicFrameLocks noChangeAspect="1"/>
            </p:cNvGraphicFramePr>
            <p:nvPr/>
          </p:nvGraphicFramePr>
          <p:xfrm>
            <a:off x="3594684" y="2229266"/>
            <a:ext cx="281945" cy="291343"/>
          </p:xfrm>
          <a:graphic>
            <a:graphicData uri="http://schemas.openxmlformats.org/presentationml/2006/ole">
              <mc:AlternateContent xmlns:mc="http://schemas.openxmlformats.org/markup-compatibility/2006">
                <mc:Choice xmlns:v="urn:schemas-microsoft-com:vml" Requires="v">
                  <p:oleObj name="Equation" r:id="rId2" imgW="203024" imgH="164957" progId="Equation.DSMT4">
                    <p:embed/>
                  </p:oleObj>
                </mc:Choice>
                <mc:Fallback>
                  <p:oleObj name="Equation" r:id="rId2" imgW="203024" imgH="164957"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684" y="2229266"/>
                          <a:ext cx="281945" cy="291343"/>
                        </a:xfrm>
                        <a:prstGeom prst="rect">
                          <a:avLst/>
                        </a:prstGeom>
                        <a:noFill/>
                      </p:spPr>
                    </p:pic>
                  </p:oleObj>
                </mc:Fallback>
              </mc:AlternateContent>
            </a:graphicData>
          </a:graphic>
        </p:graphicFrame>
        <p:sp>
          <p:nvSpPr>
            <p:cNvPr id="11" name="Rectangle 9"/>
            <p:cNvSpPr>
              <a:spLocks noChangeArrowheads="1"/>
            </p:cNvSpPr>
            <p:nvPr/>
          </p:nvSpPr>
          <p:spPr bwMode="auto">
            <a:xfrm>
              <a:off x="457195" y="2163996"/>
              <a:ext cx="3278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mn-ea"/>
                  <a:cs typeface="宋体" panose="02010600030101010101" pitchFamily="2" charset="-122"/>
                </a:rPr>
                <a:t>   </a:t>
              </a:r>
              <a:r>
                <a:rPr kumimoji="0" lang="zh-CN" altLang="en-US" sz="2000" b="1" i="0" u="none" strike="noStrike" cap="none" normalizeH="0" baseline="0" dirty="0">
                  <a:ln>
                    <a:noFill/>
                  </a:ln>
                  <a:solidFill>
                    <a:srgbClr val="0000FF"/>
                  </a:solidFill>
                  <a:effectLst/>
                  <a:latin typeface="+mn-ea"/>
                  <a:cs typeface="宋体" panose="02010600030101010101" pitchFamily="2" charset="-122"/>
                </a:rPr>
                <a:t>定义</a:t>
              </a:r>
              <a:r>
                <a:rPr kumimoji="0" lang="en-US" altLang="zh-CN" sz="2000" b="1" i="0" u="none" strike="noStrike" cap="none" normalizeH="0" baseline="0" dirty="0">
                  <a:ln>
                    <a:noFill/>
                  </a:ln>
                  <a:solidFill>
                    <a:srgbClr val="0000FF"/>
                  </a:solidFill>
                  <a:effectLst/>
                  <a:latin typeface="+mn-ea"/>
                  <a:cs typeface="宋体" panose="02010600030101010101" pitchFamily="2" charset="-122"/>
                </a:rPr>
                <a:t>1.12.1 </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下面三种对</a:t>
              </a:r>
              <a:endParaRPr kumimoji="0" lang="zh-CN" altLang="en-US" sz="2000" b="1" i="0" u="none" strike="noStrike" cap="none" normalizeH="0" baseline="0" dirty="0">
                <a:ln>
                  <a:noFill/>
                </a:ln>
                <a:solidFill>
                  <a:schemeClr val="tx1"/>
                </a:solidFill>
                <a:effectLst/>
                <a:latin typeface="+mn-ea"/>
              </a:endParaRPr>
            </a:p>
          </p:txBody>
        </p:sp>
        <p:sp>
          <p:nvSpPr>
            <p:cNvPr id="12" name="Rectangle 10"/>
            <p:cNvSpPr>
              <a:spLocks noChangeArrowheads="1"/>
            </p:cNvSpPr>
            <p:nvPr/>
          </p:nvSpPr>
          <p:spPr bwMode="auto">
            <a:xfrm>
              <a:off x="3809041" y="2163996"/>
              <a:ext cx="49616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所作的变换</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 </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统称为分块矩阵的初等变换</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endParaRPr kumimoji="0" lang="en-US" altLang="zh-CN" sz="2000" b="1" i="0" u="none" strike="noStrike" cap="none" normalizeH="0" baseline="0" dirty="0">
                <a:ln>
                  <a:noFill/>
                </a:ln>
                <a:solidFill>
                  <a:schemeClr val="tx1"/>
                </a:solidFill>
                <a:effectLst/>
                <a:latin typeface="+mn-ea"/>
              </a:endParaRPr>
            </a:p>
          </p:txBody>
        </p:sp>
      </p:grpSp>
      <p:grpSp>
        <p:nvGrpSpPr>
          <p:cNvPr id="20" name="组合 19"/>
          <p:cNvGrpSpPr/>
          <p:nvPr/>
        </p:nvGrpSpPr>
        <p:grpSpPr>
          <a:xfrm>
            <a:off x="941660" y="1192370"/>
            <a:ext cx="10895215" cy="881062"/>
            <a:chOff x="1193533" y="1191339"/>
            <a:chExt cx="10895215" cy="881062"/>
          </a:xfrm>
        </p:grpSpPr>
        <p:graphicFrame>
          <p:nvGraphicFramePr>
            <p:cNvPr id="3" name="对象 2"/>
            <p:cNvGraphicFramePr>
              <a:graphicFrameLocks noChangeAspect="1"/>
            </p:cNvGraphicFramePr>
            <p:nvPr/>
          </p:nvGraphicFramePr>
          <p:xfrm>
            <a:off x="9259526" y="1191339"/>
            <a:ext cx="1354138" cy="881062"/>
          </p:xfrm>
          <a:graphic>
            <a:graphicData uri="http://schemas.openxmlformats.org/presentationml/2006/ole">
              <mc:AlternateContent xmlns:mc="http://schemas.openxmlformats.org/markup-compatibility/2006">
                <mc:Choice xmlns:v="urn:schemas-microsoft-com:vml" Requires="v">
                  <p:oleObj name="Equation" r:id="rId4" imgW="914400" imgH="469800" progId="Equation.DSMT4">
                    <p:embed/>
                  </p:oleObj>
                </mc:Choice>
                <mc:Fallback>
                  <p:oleObj name="Equation" r:id="rId4" imgW="914400" imgH="469800" progId="Equation.DSMT4">
                    <p:embed/>
                    <p:pic>
                      <p:nvPicPr>
                        <p:cNvPr id="3" name="对象 2"/>
                        <p:cNvPicPr>
                          <a:picLocks noChangeAspect="1" noChangeArrowheads="1"/>
                        </p:cNvPicPr>
                        <p:nvPr/>
                      </p:nvPicPr>
                      <p:blipFill>
                        <a:blip r:embed="rId5"/>
                        <a:srcRect/>
                        <a:stretch>
                          <a:fillRect/>
                        </a:stretch>
                      </p:blipFill>
                      <p:spPr bwMode="auto">
                        <a:xfrm>
                          <a:off x="9259526" y="1191339"/>
                          <a:ext cx="1354138" cy="881062"/>
                        </a:xfrm>
                        <a:prstGeom prst="rect">
                          <a:avLst/>
                        </a:prstGeom>
                        <a:noFill/>
                      </p:spPr>
                    </p:pic>
                  </p:oleObj>
                </mc:Fallback>
              </mc:AlternateContent>
            </a:graphicData>
          </a:graphic>
        </p:graphicFrame>
        <p:sp>
          <p:nvSpPr>
            <p:cNvPr id="10" name="Rectangle 8"/>
            <p:cNvSpPr>
              <a:spLocks noChangeArrowheads="1"/>
            </p:cNvSpPr>
            <p:nvPr/>
          </p:nvSpPr>
          <p:spPr bwMode="auto">
            <a:xfrm>
              <a:off x="1193533" y="1431815"/>
              <a:ext cx="81852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初等变换与初等矩阵的概念可以推广到分块矩阵上，下面仅就</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分块矩阵</a:t>
              </a:r>
              <a:endParaRPr kumimoji="0" lang="zh-CN" altLang="en-US" sz="2000" b="1" i="0" u="none" strike="noStrike" cap="none" normalizeH="0" baseline="0" dirty="0">
                <a:ln>
                  <a:noFill/>
                </a:ln>
                <a:solidFill>
                  <a:schemeClr val="tx1"/>
                </a:solidFill>
                <a:effectLst/>
                <a:latin typeface="+mn-ea"/>
              </a:endParaRPr>
            </a:p>
          </p:txBody>
        </p:sp>
        <p:sp>
          <p:nvSpPr>
            <p:cNvPr id="19" name="矩形 18"/>
            <p:cNvSpPr/>
            <p:nvPr/>
          </p:nvSpPr>
          <p:spPr>
            <a:xfrm>
              <a:off x="10613664" y="1416819"/>
              <a:ext cx="1475084"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进行讨论。</a:t>
              </a:r>
              <a:endParaRPr lang="zh-CN" altLang="en-US" sz="2000" b="1" dirty="0">
                <a:latin typeface="+mn-ea"/>
              </a:endParaRPr>
            </a:p>
          </p:txBody>
        </p:sp>
      </p:grpSp>
      <p:grpSp>
        <p:nvGrpSpPr>
          <p:cNvPr id="25" name="组合 24"/>
          <p:cNvGrpSpPr/>
          <p:nvPr/>
        </p:nvGrpSpPr>
        <p:grpSpPr>
          <a:xfrm>
            <a:off x="1462061" y="2360113"/>
            <a:ext cx="3112104" cy="417936"/>
            <a:chOff x="1490937" y="2585879"/>
            <a:chExt cx="3112104" cy="417936"/>
          </a:xfrm>
        </p:grpSpPr>
        <p:graphicFrame>
          <p:nvGraphicFramePr>
            <p:cNvPr id="9" name="对象 8"/>
            <p:cNvGraphicFramePr>
              <a:graphicFrameLocks noChangeAspect="1"/>
            </p:cNvGraphicFramePr>
            <p:nvPr/>
          </p:nvGraphicFramePr>
          <p:xfrm>
            <a:off x="2628527" y="2662530"/>
            <a:ext cx="259052" cy="267687"/>
          </p:xfrm>
          <a:graphic>
            <a:graphicData uri="http://schemas.openxmlformats.org/presentationml/2006/ole">
              <mc:AlternateContent xmlns:mc="http://schemas.openxmlformats.org/markup-compatibility/2006">
                <mc:Choice xmlns:v="urn:schemas-microsoft-com:vml" Requires="v">
                  <p:oleObj name="Equation" r:id="rId6" imgW="203024" imgH="164957" progId="Equation.DSMT4">
                    <p:embed/>
                  </p:oleObj>
                </mc:Choice>
                <mc:Fallback>
                  <p:oleObj name="Equation" r:id="rId6" imgW="203024" imgH="164957"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527" y="2662530"/>
                          <a:ext cx="259052" cy="267687"/>
                        </a:xfrm>
                        <a:prstGeom prst="rect">
                          <a:avLst/>
                        </a:prstGeom>
                        <a:noFill/>
                      </p:spPr>
                    </p:pic>
                  </p:oleObj>
                </mc:Fallback>
              </mc:AlternateContent>
            </a:graphicData>
          </a:graphic>
        </p:graphicFrame>
        <p:sp>
          <p:nvSpPr>
            <p:cNvPr id="13" name="Rectangle 11"/>
            <p:cNvSpPr>
              <a:spLocks noChangeArrowheads="1"/>
            </p:cNvSpPr>
            <p:nvPr/>
          </p:nvSpPr>
          <p:spPr bwMode="auto">
            <a:xfrm>
              <a:off x="2868271" y="2585879"/>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的两行</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列</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a:t>
              </a:r>
              <a:endParaRPr kumimoji="0" lang="zh-CN" altLang="en-US" sz="2000" b="1" i="0" u="none" strike="noStrike" cap="none" normalizeH="0" baseline="0" dirty="0">
                <a:ln>
                  <a:noFill/>
                </a:ln>
                <a:solidFill>
                  <a:schemeClr val="tx1"/>
                </a:solidFill>
                <a:effectLst/>
                <a:latin typeface="+mn-ea"/>
              </a:endParaRPr>
            </a:p>
          </p:txBody>
        </p:sp>
        <p:sp>
          <p:nvSpPr>
            <p:cNvPr id="21" name="矩形 20"/>
            <p:cNvSpPr/>
            <p:nvPr/>
          </p:nvSpPr>
          <p:spPr>
            <a:xfrm>
              <a:off x="1490937" y="2634483"/>
              <a:ext cx="1231427" cy="369332"/>
            </a:xfrm>
            <a:prstGeom prst="rect">
              <a:avLst/>
            </a:prstGeom>
          </p:spPr>
          <p:txBody>
            <a:bodyPr wrap="none">
              <a:spAutoFit/>
            </a:bodyPr>
            <a:lstStyle/>
            <a:p>
              <a:pPr lvl="0" eaLnBrk="0" fontAlgn="base" hangingPunct="0">
                <a:spcBef>
                  <a:spcPct val="0"/>
                </a:spcBef>
                <a:spcAft>
                  <a:spcPct val="0"/>
                </a:spcAft>
              </a:pPr>
              <a:r>
                <a:rPr lang="zh-CN" altLang="en-US" b="1" dirty="0">
                  <a:solidFill>
                    <a:srgbClr val="000000"/>
                  </a:solidFill>
                  <a:latin typeface="+mn-ea"/>
                  <a:cs typeface="宋体" panose="02010600030101010101" pitchFamily="2" charset="-122"/>
                </a:rPr>
                <a:t>（</a:t>
              </a:r>
              <a:r>
                <a:rPr lang="en-US" altLang="zh-CN" b="1" dirty="0">
                  <a:solidFill>
                    <a:srgbClr val="000000"/>
                  </a:solidFill>
                  <a:latin typeface="+mn-ea"/>
                  <a:cs typeface="宋体" panose="02010600030101010101" pitchFamily="2" charset="-122"/>
                </a:rPr>
                <a:t>1</a:t>
              </a:r>
              <a:r>
                <a:rPr lang="zh-CN" altLang="en-US" b="1" dirty="0">
                  <a:solidFill>
                    <a:srgbClr val="000000"/>
                  </a:solidFill>
                  <a:latin typeface="+mn-ea"/>
                  <a:cs typeface="宋体" panose="02010600030101010101" pitchFamily="2" charset="-122"/>
                </a:rPr>
                <a:t>）互换</a:t>
              </a:r>
              <a:endParaRPr lang="zh-CN" altLang="en-US" b="1" dirty="0">
                <a:latin typeface="+mn-ea"/>
              </a:endParaRPr>
            </a:p>
          </p:txBody>
        </p:sp>
      </p:grpSp>
      <p:grpSp>
        <p:nvGrpSpPr>
          <p:cNvPr id="26" name="组合 25"/>
          <p:cNvGrpSpPr/>
          <p:nvPr/>
        </p:nvGrpSpPr>
        <p:grpSpPr>
          <a:xfrm>
            <a:off x="4418921" y="2399512"/>
            <a:ext cx="5594458" cy="400111"/>
            <a:chOff x="1473591" y="2982783"/>
            <a:chExt cx="5594458" cy="400111"/>
          </a:xfrm>
        </p:grpSpPr>
        <p:graphicFrame>
          <p:nvGraphicFramePr>
            <p:cNvPr id="6" name="对象 5"/>
            <p:cNvGraphicFramePr>
              <a:graphicFrameLocks noChangeAspect="1"/>
            </p:cNvGraphicFramePr>
            <p:nvPr/>
          </p:nvGraphicFramePr>
          <p:xfrm>
            <a:off x="3481333" y="3015497"/>
            <a:ext cx="248313" cy="334683"/>
          </p:xfrm>
          <a:graphic>
            <a:graphicData uri="http://schemas.openxmlformats.org/presentationml/2006/ole">
              <mc:AlternateContent xmlns:mc="http://schemas.openxmlformats.org/markup-compatibility/2006">
                <mc:Choice xmlns:v="urn:schemas-microsoft-com:vml" Requires="v">
                  <p:oleObj name="Equation" r:id="rId8" imgW="152268" imgH="164957" progId="Equation.DSMT4">
                    <p:embed/>
                  </p:oleObj>
                </mc:Choice>
                <mc:Fallback>
                  <p:oleObj name="Equation" r:id="rId8" imgW="152268" imgH="164957" progId="Equation.DSMT4">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33" y="3015497"/>
                          <a:ext cx="248313" cy="334683"/>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845185" y="3028394"/>
            <a:ext cx="275455" cy="284637"/>
          </p:xfrm>
          <a:graphic>
            <a:graphicData uri="http://schemas.openxmlformats.org/presentationml/2006/ole">
              <mc:AlternateContent xmlns:mc="http://schemas.openxmlformats.org/markup-compatibility/2006">
                <mc:Choice xmlns:v="urn:schemas-microsoft-com:vml" Requires="v">
                  <p:oleObj name="Equation" r:id="rId10" imgW="203024" imgH="164957" progId="Equation.DSMT4">
                    <p:embed/>
                  </p:oleObj>
                </mc:Choice>
                <mc:Fallback>
                  <p:oleObj name="Equation" r:id="rId10" imgW="203024" imgH="164957"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185" y="3028394"/>
                          <a:ext cx="275455" cy="284637"/>
                        </a:xfrm>
                        <a:prstGeom prst="rect">
                          <a:avLst/>
                        </a:prstGeom>
                        <a:noFill/>
                      </p:spPr>
                    </p:pic>
                  </p:oleObj>
                </mc:Fallback>
              </mc:AlternateContent>
            </a:graphicData>
          </a:graphic>
        </p:graphicFrame>
        <p:sp>
          <p:nvSpPr>
            <p:cNvPr id="14" name="Rectangle 12"/>
            <p:cNvSpPr>
              <a:spLocks noChangeArrowheads="1"/>
            </p:cNvSpPr>
            <p:nvPr/>
          </p:nvSpPr>
          <p:spPr bwMode="auto">
            <a:xfrm>
              <a:off x="3729646" y="298278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mn-ea"/>
                  <a:cs typeface="宋体" panose="02010600030101010101" pitchFamily="2" charset="-122"/>
                </a:rPr>
                <a:t>左</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右</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乘</a:t>
              </a:r>
              <a:endParaRPr kumimoji="0" lang="zh-CN" altLang="en-US" sz="2000" b="1" i="0" u="none" strike="noStrike" cap="none" normalizeH="0" baseline="0">
                <a:ln>
                  <a:noFill/>
                </a:ln>
                <a:solidFill>
                  <a:schemeClr val="tx1"/>
                </a:solidFill>
                <a:effectLst/>
                <a:latin typeface="+mn-ea"/>
              </a:endParaRPr>
            </a:p>
          </p:txBody>
        </p:sp>
        <p:sp>
          <p:nvSpPr>
            <p:cNvPr id="15" name="Rectangle 13"/>
            <p:cNvSpPr>
              <a:spLocks noChangeArrowheads="1"/>
            </p:cNvSpPr>
            <p:nvPr/>
          </p:nvSpPr>
          <p:spPr bwMode="auto">
            <a:xfrm>
              <a:off x="5075196" y="2982783"/>
              <a:ext cx="19928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mn-ea"/>
                  <a:cs typeface="宋体" panose="02010600030101010101" pitchFamily="2" charset="-122"/>
                </a:rPr>
                <a:t>的某一行</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列</a:t>
              </a:r>
              <a:r>
                <a:rPr kumimoji="0" lang="en-US" altLang="zh-CN" sz="2000" b="1" i="0" u="none" strike="noStrike" cap="none" normalizeH="0" baseline="0" dirty="0">
                  <a:ln>
                    <a:noFill/>
                  </a:ln>
                  <a:solidFill>
                    <a:srgbClr val="000000"/>
                  </a:solidFill>
                  <a:effectLst/>
                  <a:latin typeface="+mn-ea"/>
                  <a:cs typeface="宋体" panose="02010600030101010101" pitchFamily="2" charset="-122"/>
                </a:rPr>
                <a:t>)</a:t>
              </a:r>
              <a:r>
                <a:rPr kumimoji="0" lang="zh-CN" altLang="en-US" sz="2000" b="1" i="0" u="none" strike="noStrike" cap="none" normalizeH="0" baseline="0" dirty="0">
                  <a:ln>
                    <a:noFill/>
                  </a:ln>
                  <a:solidFill>
                    <a:srgbClr val="000000"/>
                  </a:solidFill>
                  <a:effectLst/>
                  <a:latin typeface="+mn-ea"/>
                  <a:cs typeface="宋体" panose="02010600030101010101" pitchFamily="2" charset="-122"/>
                </a:rPr>
                <a:t>；</a:t>
              </a:r>
            </a:p>
          </p:txBody>
        </p:sp>
        <p:sp>
          <p:nvSpPr>
            <p:cNvPr id="23" name="矩形 22"/>
            <p:cNvSpPr/>
            <p:nvPr/>
          </p:nvSpPr>
          <p:spPr>
            <a:xfrm>
              <a:off x="1473591" y="2982784"/>
              <a:ext cx="2121093"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a:t>
              </a:r>
              <a:r>
                <a:rPr lang="en-US" altLang="zh-CN" sz="2000" b="1" dirty="0">
                  <a:solidFill>
                    <a:srgbClr val="000000"/>
                  </a:solidFill>
                  <a:latin typeface="+mn-ea"/>
                  <a:cs typeface="宋体" panose="02010600030101010101" pitchFamily="2" charset="-122"/>
                </a:rPr>
                <a:t>2</a:t>
              </a:r>
              <a:r>
                <a:rPr lang="zh-CN" altLang="en-US" sz="2000" b="1" dirty="0">
                  <a:solidFill>
                    <a:srgbClr val="000000"/>
                  </a:solidFill>
                  <a:latin typeface="+mn-ea"/>
                  <a:cs typeface="宋体" panose="02010600030101010101" pitchFamily="2" charset="-122"/>
                </a:rPr>
                <a:t>）用可逆矩阵</a:t>
              </a:r>
              <a:endParaRPr lang="zh-CN" altLang="en-US" sz="2000" b="1" dirty="0">
                <a:latin typeface="+mn-ea"/>
              </a:endParaRPr>
            </a:p>
          </p:txBody>
        </p:sp>
      </p:grpSp>
      <p:grpSp>
        <p:nvGrpSpPr>
          <p:cNvPr id="27" name="组合 26"/>
          <p:cNvGrpSpPr/>
          <p:nvPr/>
        </p:nvGrpSpPr>
        <p:grpSpPr>
          <a:xfrm>
            <a:off x="1444976" y="2876473"/>
            <a:ext cx="6195174" cy="400112"/>
            <a:chOff x="1473591" y="3401460"/>
            <a:chExt cx="6195174" cy="400112"/>
          </a:xfrm>
        </p:grpSpPr>
        <p:graphicFrame>
          <p:nvGraphicFramePr>
            <p:cNvPr id="5" name="对象 4"/>
            <p:cNvGraphicFramePr>
              <a:graphicFrameLocks noChangeAspect="1"/>
            </p:cNvGraphicFramePr>
            <p:nvPr/>
          </p:nvGraphicFramePr>
          <p:xfrm>
            <a:off x="3481333" y="3464505"/>
            <a:ext cx="283799" cy="293259"/>
          </p:xfrm>
          <a:graphic>
            <a:graphicData uri="http://schemas.openxmlformats.org/presentationml/2006/ole">
              <mc:AlternateContent xmlns:mc="http://schemas.openxmlformats.org/markup-compatibility/2006">
                <mc:Choice xmlns:v="urn:schemas-microsoft-com:vml" Requires="v">
                  <p:oleObj name="Equation" r:id="rId11" imgW="203024" imgH="164957" progId="Equation.DSMT4">
                    <p:embed/>
                  </p:oleObj>
                </mc:Choice>
                <mc:Fallback>
                  <p:oleObj name="Equation" r:id="rId11" imgW="203024" imgH="164957" progId="Equation.DSMT4">
                    <p:embed/>
                    <p:pic>
                      <p:nvPicPr>
                        <p:cNvPr id="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1333" y="3464505"/>
                          <a:ext cx="283799" cy="29325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976432" y="3442471"/>
            <a:ext cx="204172" cy="337328"/>
          </p:xfrm>
          <a:graphic>
            <a:graphicData uri="http://schemas.openxmlformats.org/presentationml/2006/ole">
              <mc:AlternateContent xmlns:mc="http://schemas.openxmlformats.org/markup-compatibility/2006">
                <mc:Choice xmlns:v="urn:schemas-microsoft-com:vml" Requires="v">
                  <p:oleObj name="Equation" r:id="rId12" imgW="152268" imgH="203024" progId="Equation.DSMT4">
                    <p:embed/>
                  </p:oleObj>
                </mc:Choice>
                <mc:Fallback>
                  <p:oleObj name="Equation" r:id="rId12" imgW="152268" imgH="203024" progId="Equation.DSMT4">
                    <p:embed/>
                    <p:pic>
                      <p:nvPicPr>
                        <p:cNvPr id="8"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6432" y="3442471"/>
                          <a:ext cx="204172" cy="337328"/>
                        </a:xfrm>
                        <a:prstGeom prst="rect">
                          <a:avLst/>
                        </a:prstGeom>
                        <a:noFill/>
                      </p:spPr>
                    </p:pic>
                  </p:oleObj>
                </mc:Fallback>
              </mc:AlternateContent>
            </a:graphicData>
          </a:graphic>
        </p:graphicFrame>
        <p:sp>
          <p:nvSpPr>
            <p:cNvPr id="16" name="Rectangle 14"/>
            <p:cNvSpPr>
              <a:spLocks noChangeArrowheads="1"/>
            </p:cNvSpPr>
            <p:nvPr/>
          </p:nvSpPr>
          <p:spPr bwMode="auto">
            <a:xfrm>
              <a:off x="3154069" y="3401462"/>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宋体" panose="02010600030101010101" pitchFamily="2" charset="-122"/>
                </a:rPr>
                <a:t>乘</a:t>
              </a:r>
              <a:endParaRPr kumimoji="0" lang="zh-CN" altLang="en-US" sz="2000" b="1" i="0" u="none" strike="noStrike" cap="none" normalizeH="0" baseline="0">
                <a:ln>
                  <a:noFill/>
                </a:ln>
                <a:solidFill>
                  <a:schemeClr val="tx1"/>
                </a:solidFill>
                <a:effectLst/>
                <a:latin typeface="+mn-ea"/>
              </a:endParaRPr>
            </a:p>
          </p:txBody>
        </p:sp>
        <p:sp>
          <p:nvSpPr>
            <p:cNvPr id="17" name="Rectangle 15"/>
            <p:cNvSpPr>
              <a:spLocks noChangeArrowheads="1"/>
            </p:cNvSpPr>
            <p:nvPr/>
          </p:nvSpPr>
          <p:spPr bwMode="auto">
            <a:xfrm>
              <a:off x="3765132" y="3401460"/>
              <a:ext cx="3903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mn-ea"/>
                  <a:cs typeface="宋体" panose="02010600030101010101" pitchFamily="2" charset="-122"/>
                </a:rPr>
                <a:t>的某行</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列</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加到另一行</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列</a:t>
              </a:r>
              <a:r>
                <a:rPr kumimoji="0" lang="en-US" altLang="zh-CN" sz="2000" b="1" i="0" u="none" strike="noStrike" cap="none" normalizeH="0" baseline="0">
                  <a:ln>
                    <a:noFill/>
                  </a:ln>
                  <a:solidFill>
                    <a:srgbClr val="000000"/>
                  </a:solidFill>
                  <a:effectLst/>
                  <a:latin typeface="+mn-ea"/>
                  <a:cs typeface="宋体" panose="02010600030101010101" pitchFamily="2" charset="-122"/>
                </a:rPr>
                <a:t>)</a:t>
              </a:r>
              <a:r>
                <a:rPr kumimoji="0" lang="zh-CN" altLang="en-US" sz="2000" b="1" i="0" u="none" strike="noStrike" cap="none" normalizeH="0" baseline="0">
                  <a:ln>
                    <a:noFill/>
                  </a:ln>
                  <a:solidFill>
                    <a:srgbClr val="000000"/>
                  </a:solidFill>
                  <a:effectLst/>
                  <a:latin typeface="+mn-ea"/>
                  <a:cs typeface="宋体" panose="02010600030101010101" pitchFamily="2" charset="-122"/>
                </a:rPr>
                <a:t>上。</a:t>
              </a:r>
              <a:r>
                <a:rPr kumimoji="0" lang="zh-CN" altLang="en-US" sz="2000" b="1" i="0" u="none" strike="noStrike" cap="none" normalizeH="0" baseline="0">
                  <a:ln>
                    <a:noFill/>
                  </a:ln>
                  <a:solidFill>
                    <a:schemeClr val="tx1"/>
                  </a:solidFill>
                  <a:effectLst/>
                  <a:latin typeface="+mn-ea"/>
                </a:rPr>
                <a:t> </a:t>
              </a:r>
            </a:p>
          </p:txBody>
        </p:sp>
        <p:sp>
          <p:nvSpPr>
            <p:cNvPr id="24" name="矩形 23"/>
            <p:cNvSpPr/>
            <p:nvPr/>
          </p:nvSpPr>
          <p:spPr>
            <a:xfrm>
              <a:off x="1473591" y="3401462"/>
              <a:ext cx="1604927" cy="400110"/>
            </a:xfrm>
            <a:prstGeom prst="rect">
              <a:avLst/>
            </a:prstGeom>
          </p:spPr>
          <p:txBody>
            <a:bodyPr wrap="none">
              <a:spAutoFit/>
            </a:bodyPr>
            <a:lstStyle/>
            <a:p>
              <a:pPr lvl="0" eaLnBrk="0" fontAlgn="base" hangingPunct="0">
                <a:spcBef>
                  <a:spcPct val="0"/>
                </a:spcBef>
                <a:spcAft>
                  <a:spcPct val="0"/>
                </a:spcAft>
              </a:pPr>
              <a:r>
                <a:rPr lang="zh-CN" altLang="en-US" sz="2000" b="1" dirty="0">
                  <a:solidFill>
                    <a:srgbClr val="000000"/>
                  </a:solidFill>
                  <a:latin typeface="+mn-ea"/>
                  <a:cs typeface="宋体" panose="02010600030101010101" pitchFamily="2" charset="-122"/>
                </a:rPr>
                <a:t>（</a:t>
              </a:r>
              <a:r>
                <a:rPr lang="en-US" altLang="zh-CN" sz="2000" b="1" dirty="0">
                  <a:solidFill>
                    <a:srgbClr val="000000"/>
                  </a:solidFill>
                  <a:latin typeface="+mn-ea"/>
                  <a:cs typeface="宋体" panose="02010600030101010101" pitchFamily="2" charset="-122"/>
                </a:rPr>
                <a:t>3</a:t>
              </a:r>
              <a:r>
                <a:rPr lang="zh-CN" altLang="en-US" sz="2000" b="1" dirty="0">
                  <a:solidFill>
                    <a:srgbClr val="000000"/>
                  </a:solidFill>
                  <a:latin typeface="+mn-ea"/>
                  <a:cs typeface="宋体" panose="02010600030101010101" pitchFamily="2" charset="-122"/>
                </a:rPr>
                <a:t>）用矩阵</a:t>
              </a:r>
              <a:endParaRPr lang="zh-CN" altLang="en-US" sz="2000" b="1" dirty="0">
                <a:latin typeface="+mn-ea"/>
              </a:endParaRPr>
            </a:p>
          </p:txBody>
        </p:sp>
      </p:grpSp>
      <p:sp>
        <p:nvSpPr>
          <p:cNvPr id="28" name="TextBox 2"/>
          <p:cNvSpPr txBox="1">
            <a:spLocks noChangeArrowheads="1"/>
          </p:cNvSpPr>
          <p:nvPr/>
        </p:nvSpPr>
        <p:spPr bwMode="auto">
          <a:xfrm>
            <a:off x="1484272" y="3521008"/>
            <a:ext cx="33847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将</a:t>
            </a:r>
            <a:r>
              <a:rPr lang="en-US" altLang="zh-CN" sz="2000" i="1" dirty="0">
                <a:ea typeface="+mn-ea"/>
                <a:cs typeface="Times New Roman" panose="02020603050405020304" pitchFamily="18" charset="0"/>
              </a:rPr>
              <a:t>n</a:t>
            </a:r>
            <a:r>
              <a:rPr lang="zh-CN" altLang="en-US" sz="2000" dirty="0">
                <a:latin typeface="+mn-ea"/>
                <a:ea typeface="+mn-ea"/>
              </a:rPr>
              <a:t>阶单位矩阵分块得：</a:t>
            </a:r>
          </a:p>
        </p:txBody>
      </p:sp>
      <p:graphicFrame>
        <p:nvGraphicFramePr>
          <p:cNvPr id="29" name="Object 2"/>
          <p:cNvGraphicFramePr>
            <a:graphicFrameLocks noChangeAspect="1"/>
          </p:cNvGraphicFramePr>
          <p:nvPr/>
        </p:nvGraphicFramePr>
        <p:xfrm>
          <a:off x="5051634" y="3337757"/>
          <a:ext cx="3286125" cy="838200"/>
        </p:xfrm>
        <a:graphic>
          <a:graphicData uri="http://schemas.openxmlformats.org/presentationml/2006/ole">
            <mc:AlternateContent xmlns:mc="http://schemas.openxmlformats.org/markup-compatibility/2006">
              <mc:Choice xmlns:v="urn:schemas-microsoft-com:vml" Requires="v">
                <p:oleObj name="Equation" r:id="rId14" imgW="1841500" imgH="469900" progId="Equation.DSMT4">
                  <p:embed/>
                </p:oleObj>
              </mc:Choice>
              <mc:Fallback>
                <p:oleObj name="Equation" r:id="rId14" imgW="1841500" imgH="469900" progId="Equation.DSMT4">
                  <p:embed/>
                  <p:pic>
                    <p:nvPicPr>
                      <p:cNvPr id="29"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1634" y="3337757"/>
                        <a:ext cx="328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4"/>
          <p:cNvSpPr txBox="1">
            <a:spLocks noChangeArrowheads="1"/>
          </p:cNvSpPr>
          <p:nvPr/>
        </p:nvSpPr>
        <p:spPr bwMode="auto">
          <a:xfrm>
            <a:off x="622659" y="4104369"/>
            <a:ext cx="10924674"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dirty="0">
                <a:latin typeface="+mn-ea"/>
                <a:ea typeface="+mn-ea"/>
              </a:rPr>
              <a:t>    对分块单位阵进行一次初等行（列）变换得到的矩阵称为初等分块矩阵。即两行（列）对换；某一行（列）左乘（右乘）一矩阵</a:t>
            </a:r>
            <a:r>
              <a:rPr lang="en-US" altLang="zh-CN" sz="2000" dirty="0">
                <a:latin typeface="+mn-ea"/>
                <a:ea typeface="+mn-ea"/>
              </a:rPr>
              <a:t>P</a:t>
            </a:r>
            <a:r>
              <a:rPr lang="zh-CN" altLang="en-US" sz="2000" dirty="0">
                <a:latin typeface="+mn-ea"/>
                <a:ea typeface="+mn-ea"/>
              </a:rPr>
              <a:t>，加到另一行（列）；某一行（列）乘以矩阵</a:t>
            </a:r>
            <a:r>
              <a:rPr lang="en-US" altLang="zh-CN" sz="2000" dirty="0">
                <a:latin typeface="+mn-ea"/>
                <a:ea typeface="+mn-ea"/>
              </a:rPr>
              <a:t>P</a:t>
            </a:r>
            <a:r>
              <a:rPr lang="zh-CN" altLang="en-US" sz="2000" dirty="0">
                <a:latin typeface="+mn-ea"/>
                <a:ea typeface="+mn-ea"/>
              </a:rPr>
              <a:t>。其形式如下：</a:t>
            </a:r>
          </a:p>
        </p:txBody>
      </p:sp>
      <p:graphicFrame>
        <p:nvGraphicFramePr>
          <p:cNvPr id="31" name="Object 3"/>
          <p:cNvGraphicFramePr>
            <a:graphicFrameLocks noChangeAspect="1"/>
          </p:cNvGraphicFramePr>
          <p:nvPr/>
        </p:nvGraphicFramePr>
        <p:xfrm>
          <a:off x="1532398" y="5278522"/>
          <a:ext cx="4033838" cy="838200"/>
        </p:xfrm>
        <a:graphic>
          <a:graphicData uri="http://schemas.openxmlformats.org/presentationml/2006/ole">
            <mc:AlternateContent xmlns:mc="http://schemas.openxmlformats.org/markup-compatibility/2006">
              <mc:Choice xmlns:v="urn:schemas-microsoft-com:vml" Requires="v">
                <p:oleObj name="Equation" r:id="rId16" imgW="2260600" imgH="469900" progId="Equation.DSMT4">
                  <p:embed/>
                </p:oleObj>
              </mc:Choice>
              <mc:Fallback>
                <p:oleObj name="Equation" r:id="rId16" imgW="2260600" imgH="469900" progId="Equation.DSMT4">
                  <p:embed/>
                  <p:pic>
                    <p:nvPicPr>
                      <p:cNvPr id="31"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2398" y="5278522"/>
                        <a:ext cx="40338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4"/>
          <p:cNvGraphicFramePr>
            <a:graphicFrameLocks noChangeAspect="1"/>
          </p:cNvGraphicFramePr>
          <p:nvPr/>
        </p:nvGraphicFramePr>
        <p:xfrm>
          <a:off x="5873240" y="5278522"/>
          <a:ext cx="4071938" cy="806450"/>
        </p:xfrm>
        <a:graphic>
          <a:graphicData uri="http://schemas.openxmlformats.org/presentationml/2006/ole">
            <mc:AlternateContent xmlns:mc="http://schemas.openxmlformats.org/markup-compatibility/2006">
              <mc:Choice xmlns:v="urn:schemas-microsoft-com:vml" Requires="v">
                <p:oleObj name="Equation" r:id="rId18" imgW="2374900" imgH="469900" progId="Equation.DSMT4">
                  <p:embed/>
                </p:oleObj>
              </mc:Choice>
              <mc:Fallback>
                <p:oleObj name="Equation" r:id="rId18" imgW="2374900" imgH="469900" progId="Equation.DSMT4">
                  <p:embed/>
                  <p:pic>
                    <p:nvPicPr>
                      <p:cNvPr id="32"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73240" y="5278522"/>
                        <a:ext cx="4071938"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7"/>
          <p:cNvSpPr txBox="1">
            <a:spLocks noChangeArrowheads="1"/>
          </p:cNvSpPr>
          <p:nvPr/>
        </p:nvSpPr>
        <p:spPr bwMode="auto">
          <a:xfrm>
            <a:off x="723273" y="6222600"/>
            <a:ext cx="90257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        对分块矩阵的初等变换，同样可通过左乘、右乘分块初等矩阵实现。</a:t>
            </a:r>
          </a:p>
        </p:txBody>
      </p:sp>
    </p:spTree>
    <p:extLst>
      <p:ext uri="{BB962C8B-B14F-4D97-AF65-F5344CB8AC3E}">
        <p14:creationId xmlns:p14="http://schemas.microsoft.com/office/powerpoint/2010/main" val="39593451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60910" y="861408"/>
            <a:ext cx="9569667" cy="781050"/>
            <a:chOff x="365761" y="1042387"/>
            <a:chExt cx="9569667" cy="781050"/>
          </a:xfrm>
        </p:grpSpPr>
        <p:sp>
          <p:nvSpPr>
            <p:cNvPr id="27650" name="TextBox 6"/>
            <p:cNvSpPr txBox="1">
              <a:spLocks noChangeArrowheads="1"/>
            </p:cNvSpPr>
            <p:nvPr/>
          </p:nvSpPr>
          <p:spPr bwMode="auto">
            <a:xfrm>
              <a:off x="365761" y="1213838"/>
              <a:ext cx="95696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1.12.5 </a:t>
              </a:r>
              <a:r>
                <a:rPr lang="zh-CN" altLang="en-US" sz="2000" dirty="0">
                  <a:latin typeface="+mn-ea"/>
                  <a:ea typeface="+mn-ea"/>
                </a:rPr>
                <a:t>设                         其中      可逆，求   </a:t>
              </a:r>
            </a:p>
          </p:txBody>
        </p:sp>
        <p:graphicFrame>
          <p:nvGraphicFramePr>
            <p:cNvPr id="27651" name="Object 2"/>
            <p:cNvGraphicFramePr>
              <a:graphicFrameLocks noChangeAspect="1"/>
            </p:cNvGraphicFramePr>
            <p:nvPr/>
          </p:nvGraphicFramePr>
          <p:xfrm>
            <a:off x="1898633" y="1042387"/>
            <a:ext cx="3143250" cy="781050"/>
          </p:xfrm>
          <a:graphic>
            <a:graphicData uri="http://schemas.openxmlformats.org/presentationml/2006/ole">
              <mc:AlternateContent xmlns:mc="http://schemas.openxmlformats.org/markup-compatibility/2006">
                <mc:Choice xmlns:v="urn:schemas-microsoft-com:vml" Requires="v">
                  <p:oleObj name="Equation" r:id="rId2" imgW="1892300" imgH="469900" progId="Equation.DSMT4">
                    <p:embed/>
                  </p:oleObj>
                </mc:Choice>
                <mc:Fallback>
                  <p:oleObj name="Equation" r:id="rId2" imgW="1892300" imgH="469900" progId="Equation.DSMT4">
                    <p:embed/>
                    <p:pic>
                      <p:nvPicPr>
                        <p:cNvPr id="2765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633" y="1042387"/>
                          <a:ext cx="31432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2" name="Object 3"/>
            <p:cNvGraphicFramePr>
              <a:graphicFrameLocks noChangeAspect="1"/>
            </p:cNvGraphicFramePr>
            <p:nvPr/>
          </p:nvGraphicFramePr>
          <p:xfrm>
            <a:off x="7492905" y="1213838"/>
            <a:ext cx="571500" cy="357188"/>
          </p:xfrm>
          <a:graphic>
            <a:graphicData uri="http://schemas.openxmlformats.org/presentationml/2006/ole">
              <mc:AlternateContent xmlns:mc="http://schemas.openxmlformats.org/markup-compatibility/2006">
                <mc:Choice xmlns:v="urn:schemas-microsoft-com:vml" Requires="v">
                  <p:oleObj name="Equation" r:id="rId4" imgW="304668" imgH="190417" progId="Equation.DSMT4">
                    <p:embed/>
                  </p:oleObj>
                </mc:Choice>
                <mc:Fallback>
                  <p:oleObj name="Equation" r:id="rId4" imgW="304668" imgH="190417" progId="Equation.DSMT4">
                    <p:embed/>
                    <p:pic>
                      <p:nvPicPr>
                        <p:cNvPr id="2765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2905" y="1213838"/>
                          <a:ext cx="5715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4"/>
            <p:cNvGraphicFramePr>
              <a:graphicFrameLocks noChangeAspect="1"/>
            </p:cNvGraphicFramePr>
            <p:nvPr/>
          </p:nvGraphicFramePr>
          <p:xfrm>
            <a:off x="5634138" y="1237215"/>
            <a:ext cx="785812" cy="368300"/>
          </p:xfrm>
          <a:graphic>
            <a:graphicData uri="http://schemas.openxmlformats.org/presentationml/2006/ole">
              <mc:AlternateContent xmlns:mc="http://schemas.openxmlformats.org/markup-compatibility/2006">
                <mc:Choice xmlns:v="urn:schemas-microsoft-com:vml" Requires="v">
                  <p:oleObj name="Equation" r:id="rId6" imgW="406224" imgH="190417" progId="Equation.DSMT4">
                    <p:embed/>
                  </p:oleObj>
                </mc:Choice>
                <mc:Fallback>
                  <p:oleObj name="Equation" r:id="rId6" imgW="406224" imgH="190417" progId="Equation.DSMT4">
                    <p:embed/>
                    <p:pic>
                      <p:nvPicPr>
                        <p:cNvPr id="2765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4138" y="1237215"/>
                          <a:ext cx="78581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7350" name="Object 6"/>
          <p:cNvGraphicFramePr>
            <a:graphicFrameLocks noChangeAspect="1"/>
          </p:cNvGraphicFramePr>
          <p:nvPr/>
        </p:nvGraphicFramePr>
        <p:xfrm>
          <a:off x="3233990" y="2503683"/>
          <a:ext cx="3295297" cy="892292"/>
        </p:xfrm>
        <a:graphic>
          <a:graphicData uri="http://schemas.openxmlformats.org/presentationml/2006/ole">
            <mc:AlternateContent xmlns:mc="http://schemas.openxmlformats.org/markup-compatibility/2006">
              <mc:Choice xmlns:v="urn:schemas-microsoft-com:vml" Requires="v">
                <p:oleObj name="Equation" r:id="rId8" imgW="1828800" imgH="495300" progId="Equation.DSMT4">
                  <p:embed/>
                </p:oleObj>
              </mc:Choice>
              <mc:Fallback>
                <p:oleObj name="Equation" r:id="rId8" imgW="1828800" imgH="495300" progId="Equation.DSMT4">
                  <p:embed/>
                  <p:pic>
                    <p:nvPicPr>
                      <p:cNvPr id="5735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3990" y="2503683"/>
                        <a:ext cx="3295297" cy="892292"/>
                      </a:xfrm>
                      <a:prstGeom prst="rect">
                        <a:avLst/>
                      </a:prstGeom>
                      <a:noFill/>
                      <a:ln>
                        <a:noFill/>
                      </a:ln>
                      <a:effectLst/>
                    </p:spPr>
                  </p:pic>
                </p:oleObj>
              </mc:Fallback>
            </mc:AlternateContent>
          </a:graphicData>
        </a:graphic>
      </p:graphicFrame>
      <p:sp>
        <p:nvSpPr>
          <p:cNvPr id="14" name="TextBox 13"/>
          <p:cNvSpPr txBox="1">
            <a:spLocks noChangeArrowheads="1"/>
          </p:cNvSpPr>
          <p:nvPr/>
        </p:nvSpPr>
        <p:spPr bwMode="auto">
          <a:xfrm>
            <a:off x="2451635" y="2749774"/>
            <a:ext cx="1000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a:t>
            </a:r>
          </a:p>
        </p:txBody>
      </p:sp>
      <p:graphicFrame>
        <p:nvGraphicFramePr>
          <p:cNvPr id="27657" name="Object 5"/>
          <p:cNvGraphicFramePr>
            <a:graphicFrameLocks noChangeAspect="1"/>
          </p:cNvGraphicFramePr>
          <p:nvPr/>
        </p:nvGraphicFramePr>
        <p:xfrm>
          <a:off x="1687863" y="1679060"/>
          <a:ext cx="9906935" cy="788021"/>
        </p:xfrm>
        <a:graphic>
          <a:graphicData uri="http://schemas.openxmlformats.org/presentationml/2006/ole">
            <mc:AlternateContent xmlns:mc="http://schemas.openxmlformats.org/markup-compatibility/2006">
              <mc:Choice xmlns:v="urn:schemas-microsoft-com:vml" Requires="v">
                <p:oleObj name="Equation" r:id="rId10" imgW="6222960" imgH="495000" progId="Equation.DSMT4">
                  <p:embed/>
                </p:oleObj>
              </mc:Choice>
              <mc:Fallback>
                <p:oleObj name="Equation" r:id="rId10" imgW="6222960" imgH="495000" progId="Equation.DSMT4">
                  <p:embed/>
                  <p:pic>
                    <p:nvPicPr>
                      <p:cNvPr id="27657" name="Object 5"/>
                      <p:cNvPicPr>
                        <a:picLocks noChangeAspect="1" noChangeArrowheads="1"/>
                      </p:cNvPicPr>
                      <p:nvPr/>
                    </p:nvPicPr>
                    <p:blipFill>
                      <a:blip r:embed="rId11"/>
                      <a:srcRect/>
                      <a:stretch>
                        <a:fillRect/>
                      </a:stretch>
                    </p:blipFill>
                    <p:spPr bwMode="auto">
                      <a:xfrm>
                        <a:off x="1687863" y="1679060"/>
                        <a:ext cx="9906935" cy="788021"/>
                      </a:xfrm>
                      <a:prstGeom prst="rect">
                        <a:avLst/>
                      </a:prstGeom>
                      <a:noFill/>
                      <a:ln>
                        <a:noFill/>
                      </a:ln>
                    </p:spPr>
                  </p:pic>
                </p:oleObj>
              </mc:Fallback>
            </mc:AlternateContent>
          </a:graphicData>
        </a:graphic>
      </p:graphicFrame>
      <p:sp>
        <p:nvSpPr>
          <p:cNvPr id="27658" name="TextBox 11"/>
          <p:cNvSpPr txBox="1">
            <a:spLocks noChangeArrowheads="1"/>
          </p:cNvSpPr>
          <p:nvPr/>
        </p:nvSpPr>
        <p:spPr bwMode="auto">
          <a:xfrm>
            <a:off x="1103422" y="1818134"/>
            <a:ext cx="7858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解</a:t>
            </a:r>
          </a:p>
        </p:txBody>
      </p:sp>
      <p:cxnSp>
        <p:nvCxnSpPr>
          <p:cNvPr id="27659" name="直接连接符 15"/>
          <p:cNvCxnSpPr>
            <a:cxnSpLocks noChangeShapeType="1"/>
          </p:cNvCxnSpPr>
          <p:nvPr/>
        </p:nvCxnSpPr>
        <p:spPr bwMode="auto">
          <a:xfrm rot="5400000">
            <a:off x="2926546" y="2102484"/>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7660" name="直接连接符 16"/>
          <p:cNvCxnSpPr>
            <a:cxnSpLocks noChangeShapeType="1"/>
          </p:cNvCxnSpPr>
          <p:nvPr/>
        </p:nvCxnSpPr>
        <p:spPr bwMode="auto">
          <a:xfrm rot="5400000">
            <a:off x="9150069" y="2062498"/>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7661" name="直接连接符 17"/>
          <p:cNvCxnSpPr>
            <a:cxnSpLocks noChangeShapeType="1"/>
          </p:cNvCxnSpPr>
          <p:nvPr/>
        </p:nvCxnSpPr>
        <p:spPr bwMode="auto">
          <a:xfrm rot="5400000">
            <a:off x="5909844" y="2035456"/>
            <a:ext cx="714380" cy="1588"/>
          </a:xfrm>
          <a:prstGeom prst="line">
            <a:avLst/>
          </a:prstGeom>
          <a:noFill/>
          <a:ln w="22225" algn="ctr">
            <a:solidFill>
              <a:srgbClr val="FF0000"/>
            </a:solidFill>
            <a:prstDash val="dash"/>
            <a:round/>
            <a:headEnd/>
            <a:tailEnd/>
          </a:ln>
          <a:extLst>
            <a:ext uri="{909E8E84-426E-40DD-AFC4-6F175D3DCCD1}">
              <a14:hiddenFill xmlns:a14="http://schemas.microsoft.com/office/drawing/2010/main">
                <a:noFill/>
              </a14:hiddenFill>
            </a:ext>
          </a:extLst>
        </p:spPr>
      </p:cxnSp>
      <p:grpSp>
        <p:nvGrpSpPr>
          <p:cNvPr id="15" name="组合 14"/>
          <p:cNvGrpSpPr/>
          <p:nvPr/>
        </p:nvGrpSpPr>
        <p:grpSpPr>
          <a:xfrm>
            <a:off x="1280061" y="3306897"/>
            <a:ext cx="6648449" cy="682625"/>
            <a:chOff x="2242437" y="782112"/>
            <a:chExt cx="6648449" cy="682625"/>
          </a:xfrm>
        </p:grpSpPr>
        <p:sp>
          <p:nvSpPr>
            <p:cNvPr id="16" name="TextBox 6"/>
            <p:cNvSpPr txBox="1">
              <a:spLocks noChangeArrowheads="1"/>
            </p:cNvSpPr>
            <p:nvPr/>
          </p:nvSpPr>
          <p:spPr bwMode="auto">
            <a:xfrm>
              <a:off x="2242437" y="876953"/>
              <a:ext cx="5043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1.12.6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i="1" dirty="0">
                  <a:ea typeface="+mn-ea"/>
                  <a:cs typeface="Times New Roman" panose="02020603050405020304" pitchFamily="18" charset="0"/>
                </a:rPr>
                <a:t>、</a:t>
              </a:r>
              <a:r>
                <a:rPr lang="en-US" altLang="zh-CN" sz="2000" i="1" dirty="0">
                  <a:ea typeface="+mn-ea"/>
                  <a:cs typeface="Times New Roman" panose="02020603050405020304" pitchFamily="18" charset="0"/>
                </a:rPr>
                <a:t>B</a:t>
              </a:r>
              <a:r>
                <a:rPr lang="zh-CN" altLang="en-US" sz="2000" dirty="0">
                  <a:latin typeface="+mn-ea"/>
                  <a:ea typeface="+mn-ea"/>
                </a:rPr>
                <a:t>为同阶方阵，证明：</a:t>
              </a:r>
            </a:p>
          </p:txBody>
        </p:sp>
        <p:graphicFrame>
          <p:nvGraphicFramePr>
            <p:cNvPr id="17" name="Object 2"/>
            <p:cNvGraphicFramePr>
              <a:graphicFrameLocks noChangeAspect="1"/>
            </p:cNvGraphicFramePr>
            <p:nvPr/>
          </p:nvGraphicFramePr>
          <p:xfrm>
            <a:off x="6604886" y="782112"/>
            <a:ext cx="2286000" cy="682625"/>
          </p:xfrm>
          <a:graphic>
            <a:graphicData uri="http://schemas.openxmlformats.org/presentationml/2006/ole">
              <mc:AlternateContent xmlns:mc="http://schemas.openxmlformats.org/markup-compatibility/2006">
                <mc:Choice xmlns:v="urn:schemas-microsoft-com:vml" Requires="v">
                  <p:oleObj name="Equation" r:id="rId12" imgW="1574800" imgH="469900" progId="Equation.DSMT4">
                    <p:embed/>
                  </p:oleObj>
                </mc:Choice>
                <mc:Fallback>
                  <p:oleObj name="Equation" r:id="rId12" imgW="1574800" imgH="469900" progId="Equation.DSMT4">
                    <p:embed/>
                    <p:pic>
                      <p:nvPicPr>
                        <p:cNvPr id="17"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4886" y="782112"/>
                          <a:ext cx="2286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TextBox 8"/>
          <p:cNvSpPr txBox="1">
            <a:spLocks noChangeArrowheads="1"/>
          </p:cNvSpPr>
          <p:nvPr/>
        </p:nvSpPr>
        <p:spPr bwMode="auto">
          <a:xfrm>
            <a:off x="666601" y="4138484"/>
            <a:ext cx="1258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证明 </a:t>
            </a:r>
            <a:r>
              <a:rPr lang="zh-CN" altLang="en-US" sz="2000" dirty="0">
                <a:latin typeface="+mn-ea"/>
                <a:ea typeface="+mn-ea"/>
              </a:rPr>
              <a:t>由</a:t>
            </a:r>
          </a:p>
        </p:txBody>
      </p:sp>
      <p:graphicFrame>
        <p:nvGraphicFramePr>
          <p:cNvPr id="19" name="Object 3"/>
          <p:cNvGraphicFramePr>
            <a:graphicFrameLocks noChangeAspect="1"/>
          </p:cNvGraphicFramePr>
          <p:nvPr/>
        </p:nvGraphicFramePr>
        <p:xfrm>
          <a:off x="1925204" y="4045019"/>
          <a:ext cx="5151438" cy="642307"/>
        </p:xfrm>
        <a:graphic>
          <a:graphicData uri="http://schemas.openxmlformats.org/presentationml/2006/ole">
            <mc:AlternateContent xmlns:mc="http://schemas.openxmlformats.org/markup-compatibility/2006">
              <mc:Choice xmlns:v="urn:schemas-microsoft-com:vml" Requires="v">
                <p:oleObj name="Equation" r:id="rId14" imgW="3771900" imgH="469900" progId="Equation.DSMT4">
                  <p:embed/>
                </p:oleObj>
              </mc:Choice>
              <mc:Fallback>
                <p:oleObj name="Equation" r:id="rId14" imgW="3771900" imgH="469900" progId="Equation.DSMT4">
                  <p:embed/>
                  <p:pic>
                    <p:nvPicPr>
                      <p:cNvPr id="19"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5204" y="4045019"/>
                        <a:ext cx="5151438" cy="642307"/>
                      </a:xfrm>
                      <a:prstGeom prst="rect">
                        <a:avLst/>
                      </a:prstGeom>
                      <a:noFill/>
                      <a:ln>
                        <a:noFill/>
                      </a:ln>
                    </p:spPr>
                  </p:pic>
                </p:oleObj>
              </mc:Fallback>
            </mc:AlternateContent>
          </a:graphicData>
        </a:graphic>
      </p:graphicFrame>
      <p:sp>
        <p:nvSpPr>
          <p:cNvPr id="20" name="TextBox 10"/>
          <p:cNvSpPr txBox="1">
            <a:spLocks noChangeArrowheads="1"/>
          </p:cNvSpPr>
          <p:nvPr/>
        </p:nvSpPr>
        <p:spPr bwMode="auto">
          <a:xfrm>
            <a:off x="7076642" y="4160877"/>
            <a:ext cx="3643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即有对应的初等矩阵：</a:t>
            </a:r>
          </a:p>
        </p:txBody>
      </p:sp>
      <p:graphicFrame>
        <p:nvGraphicFramePr>
          <p:cNvPr id="21" name="Object 4"/>
          <p:cNvGraphicFramePr>
            <a:graphicFrameLocks noChangeAspect="1"/>
          </p:cNvGraphicFramePr>
          <p:nvPr/>
        </p:nvGraphicFramePr>
        <p:xfrm>
          <a:off x="9662553" y="3989522"/>
          <a:ext cx="2114801" cy="724423"/>
        </p:xfrm>
        <a:graphic>
          <a:graphicData uri="http://schemas.openxmlformats.org/presentationml/2006/ole">
            <mc:AlternateContent xmlns:mc="http://schemas.openxmlformats.org/markup-compatibility/2006">
              <mc:Choice xmlns:v="urn:schemas-microsoft-com:vml" Requires="v">
                <p:oleObj name="Equation" r:id="rId16" imgW="1371600" imgH="469900" progId="Equation.DSMT4">
                  <p:embed/>
                </p:oleObj>
              </mc:Choice>
              <mc:Fallback>
                <p:oleObj name="Equation" r:id="rId16" imgW="1371600" imgH="469900" progId="Equation.DSMT4">
                  <p:embed/>
                  <p:pic>
                    <p:nvPicPr>
                      <p:cNvPr id="21"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2553" y="3989522"/>
                        <a:ext cx="2114801" cy="724423"/>
                      </a:xfrm>
                      <a:prstGeom prst="rect">
                        <a:avLst/>
                      </a:prstGeom>
                      <a:noFill/>
                      <a:ln>
                        <a:noFill/>
                      </a:ln>
                      <a:effectLst/>
                    </p:spPr>
                  </p:pic>
                </p:oleObj>
              </mc:Fallback>
            </mc:AlternateContent>
          </a:graphicData>
        </a:graphic>
      </p:graphicFrame>
      <p:sp>
        <p:nvSpPr>
          <p:cNvPr id="22" name="TextBox 12"/>
          <p:cNvSpPr txBox="1">
            <a:spLocks noChangeArrowheads="1"/>
          </p:cNvSpPr>
          <p:nvPr/>
        </p:nvSpPr>
        <p:spPr bwMode="auto">
          <a:xfrm>
            <a:off x="1327805" y="4709949"/>
            <a:ext cx="102124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矩阵的初等行变换等价于矩阵左乘初等矩阵，矩阵的初等列变换等价于矩阵右乘初等矩阵</a:t>
            </a:r>
          </a:p>
        </p:txBody>
      </p:sp>
      <p:graphicFrame>
        <p:nvGraphicFramePr>
          <p:cNvPr id="23" name="Object 5"/>
          <p:cNvGraphicFramePr>
            <a:graphicFrameLocks noChangeAspect="1"/>
          </p:cNvGraphicFramePr>
          <p:nvPr/>
        </p:nvGraphicFramePr>
        <p:xfrm>
          <a:off x="922848" y="5204752"/>
          <a:ext cx="4288806" cy="672887"/>
        </p:xfrm>
        <a:graphic>
          <a:graphicData uri="http://schemas.openxmlformats.org/presentationml/2006/ole">
            <mc:AlternateContent xmlns:mc="http://schemas.openxmlformats.org/markup-compatibility/2006">
              <mc:Choice xmlns:v="urn:schemas-microsoft-com:vml" Requires="v">
                <p:oleObj name="Equation" r:id="rId18" imgW="2997200" imgH="469900" progId="Equation.DSMT4">
                  <p:embed/>
                </p:oleObj>
              </mc:Choice>
              <mc:Fallback>
                <p:oleObj name="Equation" r:id="rId18" imgW="2997200" imgH="469900" progId="Equation.DSMT4">
                  <p:embed/>
                  <p:pic>
                    <p:nvPicPr>
                      <p:cNvPr id="23"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2848" y="5204752"/>
                        <a:ext cx="4288806" cy="672887"/>
                      </a:xfrm>
                      <a:prstGeom prst="rect">
                        <a:avLst/>
                      </a:prstGeom>
                      <a:noFill/>
                      <a:ln>
                        <a:noFill/>
                      </a:ln>
                    </p:spPr>
                  </p:pic>
                </p:oleObj>
              </mc:Fallback>
            </mc:AlternateContent>
          </a:graphicData>
        </a:graphic>
      </p:graphicFrame>
      <p:graphicFrame>
        <p:nvGraphicFramePr>
          <p:cNvPr id="24" name="Object 6"/>
          <p:cNvGraphicFramePr>
            <a:graphicFrameLocks noChangeAspect="1"/>
          </p:cNvGraphicFramePr>
          <p:nvPr/>
        </p:nvGraphicFramePr>
        <p:xfrm>
          <a:off x="5452460" y="5200535"/>
          <a:ext cx="6011378" cy="777295"/>
        </p:xfrm>
        <a:graphic>
          <a:graphicData uri="http://schemas.openxmlformats.org/presentationml/2006/ole">
            <mc:AlternateContent xmlns:mc="http://schemas.openxmlformats.org/markup-compatibility/2006">
              <mc:Choice xmlns:v="urn:schemas-microsoft-com:vml" Requires="v">
                <p:oleObj name="Equation" r:id="rId20" imgW="3835400" imgH="495300" progId="Equation.DSMT4">
                  <p:embed/>
                </p:oleObj>
              </mc:Choice>
              <mc:Fallback>
                <p:oleObj name="Equation" r:id="rId20" imgW="3835400" imgH="495300" progId="Equation.DSMT4">
                  <p:embed/>
                  <p:pic>
                    <p:nvPicPr>
                      <p:cNvPr id="24"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52460" y="5200535"/>
                        <a:ext cx="6011378" cy="777295"/>
                      </a:xfrm>
                      <a:prstGeom prst="rect">
                        <a:avLst/>
                      </a:prstGeom>
                      <a:noFill/>
                      <a:ln>
                        <a:noFill/>
                      </a:ln>
                    </p:spPr>
                  </p:pic>
                </p:oleObj>
              </mc:Fallback>
            </mc:AlternateContent>
          </a:graphicData>
        </a:graphic>
      </p:graphicFrame>
      <p:graphicFrame>
        <p:nvGraphicFramePr>
          <p:cNvPr id="25" name="Object 7"/>
          <p:cNvGraphicFramePr>
            <a:graphicFrameLocks noChangeAspect="1"/>
          </p:cNvGraphicFramePr>
          <p:nvPr/>
        </p:nvGraphicFramePr>
        <p:xfrm>
          <a:off x="3451760" y="5972332"/>
          <a:ext cx="4476750" cy="785813"/>
        </p:xfrm>
        <a:graphic>
          <a:graphicData uri="http://schemas.openxmlformats.org/presentationml/2006/ole">
            <mc:AlternateContent xmlns:mc="http://schemas.openxmlformats.org/markup-compatibility/2006">
              <mc:Choice xmlns:v="urn:schemas-microsoft-com:vml" Requires="v">
                <p:oleObj name="Equation" r:id="rId22" imgW="2679700" imgH="469900" progId="Equation.DSMT4">
                  <p:embed/>
                </p:oleObj>
              </mc:Choice>
              <mc:Fallback>
                <p:oleObj name="Equation" r:id="rId22" imgW="2679700" imgH="469900" progId="Equation.DSMT4">
                  <p:embed/>
                  <p:pic>
                    <p:nvPicPr>
                      <p:cNvPr id="25"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1760" y="5972332"/>
                        <a:ext cx="44767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 name="Picture 5" descr="BD06210_"/>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878117" y="2756828"/>
            <a:ext cx="1458913"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724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658" grpId="0"/>
      <p:bldP spid="18" grpId="0"/>
      <p:bldP spid="20" grpId="0"/>
      <p:bldP spid="2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8" name="TextBox 7"/>
          <p:cNvSpPr txBox="1">
            <a:spLocks noChangeArrowheads="1"/>
          </p:cNvSpPr>
          <p:nvPr/>
        </p:nvSpPr>
        <p:spPr bwMode="auto">
          <a:xfrm>
            <a:off x="2038774" y="1508401"/>
            <a:ext cx="1262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构造矩阵</a:t>
            </a:r>
          </a:p>
        </p:txBody>
      </p:sp>
      <p:grpSp>
        <p:nvGrpSpPr>
          <p:cNvPr id="2" name="组合 1"/>
          <p:cNvGrpSpPr/>
          <p:nvPr/>
        </p:nvGrpSpPr>
        <p:grpSpPr>
          <a:xfrm>
            <a:off x="1215261" y="848107"/>
            <a:ext cx="8595770" cy="414338"/>
            <a:chOff x="1905552" y="801455"/>
            <a:chExt cx="8595770" cy="414338"/>
          </a:xfrm>
        </p:grpSpPr>
        <p:sp>
          <p:nvSpPr>
            <p:cNvPr id="29698" name="TextBox 6"/>
            <p:cNvSpPr txBox="1">
              <a:spLocks noChangeArrowheads="1"/>
            </p:cNvSpPr>
            <p:nvPr/>
          </p:nvSpPr>
          <p:spPr bwMode="auto">
            <a:xfrm>
              <a:off x="1905552" y="801455"/>
              <a:ext cx="800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1.12.7 </a:t>
              </a:r>
              <a:r>
                <a:rPr lang="zh-CN" altLang="en-US" sz="2000" dirty="0">
                  <a:latin typeface="+mn-ea"/>
                  <a:ea typeface="+mn-ea"/>
                </a:rPr>
                <a:t>设</a:t>
              </a:r>
              <a:r>
                <a:rPr lang="en-US" altLang="zh-CN" sz="2000" i="1" dirty="0">
                  <a:ea typeface="+mn-ea"/>
                  <a:cs typeface="Times New Roman" panose="02020603050405020304" pitchFamily="18" charset="0"/>
                </a:rPr>
                <a:t>A</a:t>
              </a:r>
              <a:r>
                <a:rPr lang="zh-CN" altLang="en-US" sz="2000" dirty="0">
                  <a:latin typeface="+mn-ea"/>
                  <a:ea typeface="+mn-ea"/>
                </a:rPr>
                <a:t>是     矩阵，</a:t>
              </a:r>
              <a:r>
                <a:rPr lang="en-US" altLang="zh-CN" sz="2000" i="1" dirty="0">
                  <a:ea typeface="+mn-ea"/>
                  <a:cs typeface="Times New Roman" panose="02020603050405020304" pitchFamily="18" charset="0"/>
                </a:rPr>
                <a:t>B</a:t>
              </a:r>
              <a:r>
                <a:rPr lang="zh-CN" altLang="en-US" sz="2000" dirty="0">
                  <a:latin typeface="+mn-ea"/>
                  <a:ea typeface="+mn-ea"/>
                </a:rPr>
                <a:t>是     矩阵，证明：</a:t>
              </a:r>
            </a:p>
          </p:txBody>
        </p:sp>
        <p:graphicFrame>
          <p:nvGraphicFramePr>
            <p:cNvPr id="29700" name="Object 2"/>
            <p:cNvGraphicFramePr>
              <a:graphicFrameLocks noChangeAspect="1"/>
            </p:cNvGraphicFramePr>
            <p:nvPr/>
          </p:nvGraphicFramePr>
          <p:xfrm>
            <a:off x="3762928" y="944329"/>
            <a:ext cx="714375" cy="254000"/>
          </p:xfrm>
          <a:graphic>
            <a:graphicData uri="http://schemas.openxmlformats.org/presentationml/2006/ole">
              <mc:AlternateContent xmlns:mc="http://schemas.openxmlformats.org/markup-compatibility/2006">
                <mc:Choice xmlns:v="urn:schemas-microsoft-com:vml" Requires="v">
                  <p:oleObj name="Equation" r:id="rId2" imgW="393529" imgH="139639" progId="Equation.DSMT4">
                    <p:embed/>
                  </p:oleObj>
                </mc:Choice>
                <mc:Fallback>
                  <p:oleObj name="Equation" r:id="rId2" imgW="393529" imgH="139639" progId="Equation.DSMT4">
                    <p:embed/>
                    <p:pic>
                      <p:nvPicPr>
                        <p:cNvPr id="2970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928" y="944329"/>
                          <a:ext cx="714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3"/>
            <p:cNvGraphicFramePr>
              <a:graphicFrameLocks noChangeAspect="1"/>
            </p:cNvGraphicFramePr>
            <p:nvPr/>
          </p:nvGraphicFramePr>
          <p:xfrm>
            <a:off x="5666842" y="903054"/>
            <a:ext cx="714375" cy="254000"/>
          </p:xfrm>
          <a:graphic>
            <a:graphicData uri="http://schemas.openxmlformats.org/presentationml/2006/ole">
              <mc:AlternateContent xmlns:mc="http://schemas.openxmlformats.org/markup-compatibility/2006">
                <mc:Choice xmlns:v="urn:schemas-microsoft-com:vml" Requires="v">
                  <p:oleObj name="Equation" r:id="rId4" imgW="393529" imgH="139639" progId="Equation.DSMT4">
                    <p:embed/>
                  </p:oleObj>
                </mc:Choice>
                <mc:Fallback>
                  <p:oleObj name="Equation" r:id="rId4" imgW="393529" imgH="139639" progId="Equation.DSMT4">
                    <p:embed/>
                    <p:pic>
                      <p:nvPicPr>
                        <p:cNvPr id="2970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842" y="903054"/>
                          <a:ext cx="714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4"/>
            <p:cNvGraphicFramePr>
              <a:graphicFrameLocks noChangeAspect="1"/>
            </p:cNvGraphicFramePr>
            <p:nvPr/>
          </p:nvGraphicFramePr>
          <p:xfrm>
            <a:off x="7827972" y="801455"/>
            <a:ext cx="2673350" cy="414338"/>
          </p:xfrm>
          <a:graphic>
            <a:graphicData uri="http://schemas.openxmlformats.org/presentationml/2006/ole">
              <mc:AlternateContent xmlns:mc="http://schemas.openxmlformats.org/markup-compatibility/2006">
                <mc:Choice xmlns:v="urn:schemas-microsoft-com:vml" Requires="v">
                  <p:oleObj name="Equation" r:id="rId6" imgW="1473200" imgH="228600" progId="Equation.DSMT4">
                    <p:embed/>
                  </p:oleObj>
                </mc:Choice>
                <mc:Fallback>
                  <p:oleObj name="Equation" r:id="rId6" imgW="1473200" imgH="228600" progId="Equation.DSMT4">
                    <p:embed/>
                    <p:pic>
                      <p:nvPicPr>
                        <p:cNvPr id="2970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972" y="801455"/>
                          <a:ext cx="26733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7653" name="Object 5"/>
          <p:cNvGraphicFramePr>
            <a:graphicFrameLocks noChangeAspect="1"/>
          </p:cNvGraphicFramePr>
          <p:nvPr/>
        </p:nvGraphicFramePr>
        <p:xfrm>
          <a:off x="3201053" y="1262445"/>
          <a:ext cx="1214437" cy="942975"/>
        </p:xfrm>
        <a:graphic>
          <a:graphicData uri="http://schemas.openxmlformats.org/presentationml/2006/ole">
            <mc:AlternateContent xmlns:mc="http://schemas.openxmlformats.org/markup-compatibility/2006">
              <mc:Choice xmlns:v="urn:schemas-microsoft-com:vml" Requires="v">
                <p:oleObj name="Equation" r:id="rId8" imgW="736600" imgH="469900" progId="Equation.DSMT4">
                  <p:embed/>
                </p:oleObj>
              </mc:Choice>
              <mc:Fallback>
                <p:oleObj name="Equation" r:id="rId8" imgW="736600" imgH="469900" progId="Equation.DSMT4">
                  <p:embed/>
                  <p:pic>
                    <p:nvPicPr>
                      <p:cNvPr id="276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1053" y="1262445"/>
                        <a:ext cx="121443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6"/>
          <p:cNvGraphicFramePr>
            <a:graphicFrameLocks noChangeAspect="1"/>
          </p:cNvGraphicFramePr>
          <p:nvPr/>
        </p:nvGraphicFramePr>
        <p:xfrm>
          <a:off x="5073467" y="1290977"/>
          <a:ext cx="3978275" cy="942975"/>
        </p:xfrm>
        <a:graphic>
          <a:graphicData uri="http://schemas.openxmlformats.org/presentationml/2006/ole">
            <mc:AlternateContent xmlns:mc="http://schemas.openxmlformats.org/markup-compatibility/2006">
              <mc:Choice xmlns:v="urn:schemas-microsoft-com:vml" Requires="v">
                <p:oleObj name="Equation" r:id="rId10" imgW="2413000" imgH="469900" progId="Equation.DSMT4">
                  <p:embed/>
                </p:oleObj>
              </mc:Choice>
              <mc:Fallback>
                <p:oleObj name="Equation" r:id="rId10" imgW="2413000" imgH="469900" progId="Equation.DSMT4">
                  <p:embed/>
                  <p:pic>
                    <p:nvPicPr>
                      <p:cNvPr id="2765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3467" y="1290977"/>
                        <a:ext cx="39782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9" name="TextBox 13"/>
          <p:cNvSpPr txBox="1">
            <a:spLocks noChangeArrowheads="1"/>
          </p:cNvSpPr>
          <p:nvPr/>
        </p:nvSpPr>
        <p:spPr bwMode="auto">
          <a:xfrm>
            <a:off x="4557550" y="1508401"/>
            <a:ext cx="785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由</a:t>
            </a:r>
          </a:p>
        </p:txBody>
      </p:sp>
      <p:graphicFrame>
        <p:nvGraphicFramePr>
          <p:cNvPr id="27655" name="Object 7"/>
          <p:cNvGraphicFramePr>
            <a:graphicFrameLocks noChangeAspect="1"/>
          </p:cNvGraphicFramePr>
          <p:nvPr/>
        </p:nvGraphicFramePr>
        <p:xfrm>
          <a:off x="3158641" y="2233952"/>
          <a:ext cx="5864225" cy="942975"/>
        </p:xfrm>
        <a:graphic>
          <a:graphicData uri="http://schemas.openxmlformats.org/presentationml/2006/ole">
            <mc:AlternateContent xmlns:mc="http://schemas.openxmlformats.org/markup-compatibility/2006">
              <mc:Choice xmlns:v="urn:schemas-microsoft-com:vml" Requires="v">
                <p:oleObj name="Equation" r:id="rId12" imgW="3556000" imgH="469900" progId="Equation.DSMT4">
                  <p:embed/>
                </p:oleObj>
              </mc:Choice>
              <mc:Fallback>
                <p:oleObj name="Equation" r:id="rId12" imgW="3556000" imgH="469900" progId="Equation.DSMT4">
                  <p:embed/>
                  <p:pic>
                    <p:nvPicPr>
                      <p:cNvPr id="27655"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8641" y="2233952"/>
                        <a:ext cx="58642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TextBox 15"/>
          <p:cNvSpPr txBox="1">
            <a:spLocks noChangeArrowheads="1"/>
          </p:cNvSpPr>
          <p:nvPr/>
        </p:nvSpPr>
        <p:spPr bwMode="auto">
          <a:xfrm>
            <a:off x="2087077" y="2448264"/>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a:t>
            </a:r>
          </a:p>
        </p:txBody>
      </p:sp>
      <p:sp>
        <p:nvSpPr>
          <p:cNvPr id="27661" name="TextBox 16"/>
          <p:cNvSpPr txBox="1">
            <a:spLocks noChangeArrowheads="1"/>
          </p:cNvSpPr>
          <p:nvPr/>
        </p:nvSpPr>
        <p:spPr bwMode="auto">
          <a:xfrm>
            <a:off x="1196010" y="3473759"/>
            <a:ext cx="500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故</a:t>
            </a:r>
          </a:p>
        </p:txBody>
      </p:sp>
      <p:graphicFrame>
        <p:nvGraphicFramePr>
          <p:cNvPr id="27656" name="Object 8"/>
          <p:cNvGraphicFramePr>
            <a:graphicFrameLocks noChangeAspect="1"/>
          </p:cNvGraphicFramePr>
          <p:nvPr/>
        </p:nvGraphicFramePr>
        <p:xfrm>
          <a:off x="2009898" y="3176927"/>
          <a:ext cx="8734425" cy="993775"/>
        </p:xfrm>
        <a:graphic>
          <a:graphicData uri="http://schemas.openxmlformats.org/presentationml/2006/ole">
            <mc:AlternateContent xmlns:mc="http://schemas.openxmlformats.org/markup-compatibility/2006">
              <mc:Choice xmlns:v="urn:schemas-microsoft-com:vml" Requires="v">
                <p:oleObj name="Equation" r:id="rId14" imgW="5295600" imgH="495000" progId="Equation.DSMT4">
                  <p:embed/>
                </p:oleObj>
              </mc:Choice>
              <mc:Fallback>
                <p:oleObj name="Equation" r:id="rId14" imgW="5295600" imgH="495000" progId="Equation.DSMT4">
                  <p:embed/>
                  <p:pic>
                    <p:nvPicPr>
                      <p:cNvPr id="27656" name="Object 8"/>
                      <p:cNvPicPr>
                        <a:picLocks noChangeAspect="1" noChangeArrowheads="1"/>
                      </p:cNvPicPr>
                      <p:nvPr/>
                    </p:nvPicPr>
                    <p:blipFill>
                      <a:blip r:embed="rId15"/>
                      <a:srcRect/>
                      <a:stretch>
                        <a:fillRect/>
                      </a:stretch>
                    </p:blipFill>
                    <p:spPr bwMode="auto">
                      <a:xfrm>
                        <a:off x="2009898" y="3176927"/>
                        <a:ext cx="87344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986491" y="1508401"/>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b="1" dirty="0"/>
          </a:p>
        </p:txBody>
      </p:sp>
      <p:graphicFrame>
        <p:nvGraphicFramePr>
          <p:cNvPr id="16" name="Object 2"/>
          <p:cNvGraphicFramePr>
            <a:graphicFrameLocks noChangeAspect="1"/>
          </p:cNvGraphicFramePr>
          <p:nvPr/>
        </p:nvGraphicFramePr>
        <p:xfrm>
          <a:off x="5607051" y="4293681"/>
          <a:ext cx="5222774" cy="848790"/>
        </p:xfrm>
        <a:graphic>
          <a:graphicData uri="http://schemas.openxmlformats.org/presentationml/2006/ole">
            <mc:AlternateContent xmlns:mc="http://schemas.openxmlformats.org/markup-compatibility/2006">
              <mc:Choice xmlns:v="urn:schemas-microsoft-com:vml" Requires="v">
                <p:oleObj name="Equation" r:id="rId16" imgW="3517900" imgH="469900" progId="Equation.DSMT4">
                  <p:embed/>
                </p:oleObj>
              </mc:Choice>
              <mc:Fallback>
                <p:oleObj name="Equation" r:id="rId16" imgW="3517900" imgH="469900" progId="Equation.DSMT4">
                  <p:embed/>
                  <p:pic>
                    <p:nvPicPr>
                      <p:cNvPr id="16"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7051" y="4293681"/>
                        <a:ext cx="5222774" cy="848790"/>
                      </a:xfrm>
                      <a:prstGeom prst="rect">
                        <a:avLst/>
                      </a:prstGeom>
                      <a:noFill/>
                      <a:ln>
                        <a:noFill/>
                      </a:ln>
                    </p:spPr>
                  </p:pic>
                </p:oleObj>
              </mc:Fallback>
            </mc:AlternateContent>
          </a:graphicData>
        </a:graphic>
      </p:graphicFrame>
      <p:sp>
        <p:nvSpPr>
          <p:cNvPr id="17" name="TextBox 7"/>
          <p:cNvSpPr txBox="1">
            <a:spLocks noChangeArrowheads="1"/>
          </p:cNvSpPr>
          <p:nvPr/>
        </p:nvSpPr>
        <p:spPr bwMode="auto">
          <a:xfrm>
            <a:off x="5034713" y="4518021"/>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即</a:t>
            </a:r>
          </a:p>
        </p:txBody>
      </p:sp>
      <p:sp>
        <p:nvSpPr>
          <p:cNvPr id="18" name="TextBox 8"/>
          <p:cNvSpPr txBox="1">
            <a:spLocks noChangeArrowheads="1"/>
          </p:cNvSpPr>
          <p:nvPr/>
        </p:nvSpPr>
        <p:spPr bwMode="auto">
          <a:xfrm>
            <a:off x="1266173" y="5464620"/>
            <a:ext cx="500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故</a:t>
            </a:r>
          </a:p>
        </p:txBody>
      </p:sp>
      <p:graphicFrame>
        <p:nvGraphicFramePr>
          <p:cNvPr id="19" name="Object 3"/>
          <p:cNvGraphicFramePr>
            <a:graphicFrameLocks noChangeAspect="1"/>
          </p:cNvGraphicFramePr>
          <p:nvPr/>
        </p:nvGraphicFramePr>
        <p:xfrm>
          <a:off x="2087077" y="5201264"/>
          <a:ext cx="8009756" cy="926822"/>
        </p:xfrm>
        <a:graphic>
          <a:graphicData uri="http://schemas.openxmlformats.org/presentationml/2006/ole">
            <mc:AlternateContent xmlns:mc="http://schemas.openxmlformats.org/markup-compatibility/2006">
              <mc:Choice xmlns:v="urn:schemas-microsoft-com:vml" Requires="v">
                <p:oleObj name="Equation" r:id="rId18" imgW="5206680" imgH="495000" progId="Equation.DSMT4">
                  <p:embed/>
                </p:oleObj>
              </mc:Choice>
              <mc:Fallback>
                <p:oleObj name="Equation" r:id="rId18" imgW="5206680" imgH="495000" progId="Equation.DSMT4">
                  <p:embed/>
                  <p:pic>
                    <p:nvPicPr>
                      <p:cNvPr id="19" name="Object 3"/>
                      <p:cNvPicPr>
                        <a:picLocks noChangeAspect="1" noChangeArrowheads="1"/>
                      </p:cNvPicPr>
                      <p:nvPr/>
                    </p:nvPicPr>
                    <p:blipFill>
                      <a:blip r:embed="rId19"/>
                      <a:srcRect/>
                      <a:stretch>
                        <a:fillRect/>
                      </a:stretch>
                    </p:blipFill>
                    <p:spPr bwMode="auto">
                      <a:xfrm>
                        <a:off x="2087077" y="5201264"/>
                        <a:ext cx="8009756" cy="926822"/>
                      </a:xfrm>
                      <a:prstGeom prst="rect">
                        <a:avLst/>
                      </a:prstGeom>
                      <a:noFill/>
                      <a:ln>
                        <a:noFill/>
                      </a:ln>
                    </p:spPr>
                  </p:pic>
                </p:oleObj>
              </mc:Fallback>
            </mc:AlternateContent>
          </a:graphicData>
        </a:graphic>
      </p:graphicFrame>
      <p:graphicFrame>
        <p:nvGraphicFramePr>
          <p:cNvPr id="20" name="Object 4"/>
          <p:cNvGraphicFramePr>
            <a:graphicFrameLocks noChangeAspect="1"/>
          </p:cNvGraphicFramePr>
          <p:nvPr/>
        </p:nvGraphicFramePr>
        <p:xfrm>
          <a:off x="1341771" y="4218073"/>
          <a:ext cx="3578141" cy="857022"/>
        </p:xfrm>
        <a:graphic>
          <a:graphicData uri="http://schemas.openxmlformats.org/presentationml/2006/ole">
            <mc:AlternateContent xmlns:mc="http://schemas.openxmlformats.org/markup-compatibility/2006">
              <mc:Choice xmlns:v="urn:schemas-microsoft-com:vml" Requires="v">
                <p:oleObj name="Equation" r:id="rId20" imgW="2387600" imgH="469900" progId="Equation.DSMT4">
                  <p:embed/>
                </p:oleObj>
              </mc:Choice>
              <mc:Fallback>
                <p:oleObj name="Equation" r:id="rId20" imgW="2387600" imgH="469900" progId="Equation.DSMT4">
                  <p:embed/>
                  <p:pic>
                    <p:nvPicPr>
                      <p:cNvPr id="20"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1771" y="4218073"/>
                        <a:ext cx="3578141" cy="857022"/>
                      </a:xfrm>
                      <a:prstGeom prst="rect">
                        <a:avLst/>
                      </a:prstGeom>
                      <a:noFill/>
                      <a:ln>
                        <a:noFill/>
                      </a:ln>
                    </p:spPr>
                  </p:pic>
                </p:oleObj>
              </mc:Fallback>
            </mc:AlternateContent>
          </a:graphicData>
        </a:graphic>
      </p:graphicFrame>
      <p:sp>
        <p:nvSpPr>
          <p:cNvPr id="21" name="TextBox 11"/>
          <p:cNvSpPr txBox="1">
            <a:spLocks noChangeArrowheads="1"/>
          </p:cNvSpPr>
          <p:nvPr/>
        </p:nvSpPr>
        <p:spPr bwMode="auto">
          <a:xfrm>
            <a:off x="765157" y="4518021"/>
            <a:ext cx="785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又</a:t>
            </a:r>
          </a:p>
        </p:txBody>
      </p:sp>
      <p:sp>
        <p:nvSpPr>
          <p:cNvPr id="22" name="TextBox 12"/>
          <p:cNvSpPr txBox="1">
            <a:spLocks noChangeArrowheads="1"/>
          </p:cNvSpPr>
          <p:nvPr/>
        </p:nvSpPr>
        <p:spPr bwMode="auto">
          <a:xfrm>
            <a:off x="1336983" y="6215672"/>
            <a:ext cx="1500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黑体" panose="02010609060101010101" pitchFamily="49" charset="-122"/>
              </a:defRPr>
            </a:lvl1pPr>
            <a:lvl2pPr marL="742950" indent="-285750">
              <a:defRPr kumimoji="1" sz="2800" b="1">
                <a:solidFill>
                  <a:schemeClr val="tx1"/>
                </a:solidFill>
                <a:latin typeface="Times New Roman" panose="02020603050405020304" pitchFamily="18" charset="0"/>
                <a:ea typeface="黑体" panose="02010609060101010101" pitchFamily="49" charset="-122"/>
              </a:defRPr>
            </a:lvl2pPr>
            <a:lvl3pPr marL="1143000" indent="-228600">
              <a:defRPr kumimoji="1" sz="2800" b="1">
                <a:solidFill>
                  <a:schemeClr val="tx1"/>
                </a:solidFill>
                <a:latin typeface="Times New Roman" panose="02020603050405020304" pitchFamily="18" charset="0"/>
                <a:ea typeface="黑体" panose="02010609060101010101" pitchFamily="49" charset="-122"/>
              </a:defRPr>
            </a:lvl3pPr>
            <a:lvl4pPr marL="1600200" indent="-228600">
              <a:defRPr kumimoji="1" sz="2800" b="1">
                <a:solidFill>
                  <a:schemeClr val="tx1"/>
                </a:solidFill>
                <a:latin typeface="Times New Roman" panose="02020603050405020304" pitchFamily="18" charset="0"/>
                <a:ea typeface="黑体" panose="02010609060101010101" pitchFamily="49" charset="-122"/>
              </a:defRPr>
            </a:lvl4pPr>
            <a:lvl5pPr marL="2057400" indent="-22860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所以</a:t>
            </a:r>
          </a:p>
        </p:txBody>
      </p:sp>
      <p:graphicFrame>
        <p:nvGraphicFramePr>
          <p:cNvPr id="23" name="Object 5"/>
          <p:cNvGraphicFramePr>
            <a:graphicFrameLocks noChangeAspect="1"/>
          </p:cNvGraphicFramePr>
          <p:nvPr/>
        </p:nvGraphicFramePr>
        <p:xfrm>
          <a:off x="2493343" y="6215672"/>
          <a:ext cx="2673350" cy="414337"/>
        </p:xfrm>
        <a:graphic>
          <a:graphicData uri="http://schemas.openxmlformats.org/presentationml/2006/ole">
            <mc:AlternateContent xmlns:mc="http://schemas.openxmlformats.org/markup-compatibility/2006">
              <mc:Choice xmlns:v="urn:schemas-microsoft-com:vml" Requires="v">
                <p:oleObj name="Equation" r:id="rId22" imgW="1473200" imgH="228600" progId="Equation.DSMT4">
                  <p:embed/>
                </p:oleObj>
              </mc:Choice>
              <mc:Fallback>
                <p:oleObj name="Equation" r:id="rId22" imgW="1473200" imgH="228600" progId="Equation.DSMT4">
                  <p:embed/>
                  <p:pic>
                    <p:nvPicPr>
                      <p:cNvPr id="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3343" y="6215672"/>
                        <a:ext cx="26733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093782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8" grpId="0"/>
      <p:bldP spid="27659" grpId="0"/>
      <p:bldP spid="27660" grpId="0"/>
      <p:bldP spid="27661" grpId="0"/>
      <p:bldP spid="3" grpId="0"/>
      <p:bldP spid="17" grpId="0"/>
      <p:bldP spid="18"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5730241" y="1466958"/>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简记为</a:t>
            </a:r>
          </a:p>
        </p:txBody>
      </p:sp>
      <p:graphicFrame>
        <p:nvGraphicFramePr>
          <p:cNvPr id="11268" name="Object 9"/>
          <p:cNvGraphicFramePr>
            <a:graphicFrameLocks noChangeAspect="1"/>
          </p:cNvGraphicFramePr>
          <p:nvPr/>
        </p:nvGraphicFramePr>
        <p:xfrm>
          <a:off x="6793866" y="1454258"/>
          <a:ext cx="3249613" cy="482600"/>
        </p:xfrm>
        <a:graphic>
          <a:graphicData uri="http://schemas.openxmlformats.org/presentationml/2006/ole">
            <mc:AlternateContent xmlns:mc="http://schemas.openxmlformats.org/markup-compatibility/2006">
              <mc:Choice xmlns:v="urn:schemas-microsoft-com:vml" Requires="v">
                <p:oleObj name="Equation" r:id="rId2" imgW="1625600" imgH="241300" progId="">
                  <p:embed/>
                </p:oleObj>
              </mc:Choice>
              <mc:Fallback>
                <p:oleObj name="Equation" r:id="rId2" imgW="1625600" imgH="241300" progId="">
                  <p:embed/>
                  <p:pic>
                    <p:nvPicPr>
                      <p:cNvPr id="11268"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866" y="1454258"/>
                        <a:ext cx="32496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6" name="Rectangle 12"/>
          <p:cNvSpPr>
            <a:spLocks noChangeArrowheads="1"/>
          </p:cNvSpPr>
          <p:nvPr/>
        </p:nvSpPr>
        <p:spPr bwMode="auto">
          <a:xfrm>
            <a:off x="648102" y="3420091"/>
            <a:ext cx="4665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元素是复数的矩阵称为</a:t>
            </a:r>
            <a:r>
              <a:rPr kumimoji="1" lang="zh-CN" altLang="en-US" sz="2000" b="1">
                <a:solidFill>
                  <a:srgbClr val="FF0000"/>
                </a:solidFill>
                <a:latin typeface="+mn-ea"/>
                <a:ea typeface="+mn-ea"/>
              </a:rPr>
              <a:t>复矩阵</a:t>
            </a:r>
            <a:r>
              <a:rPr kumimoji="1" lang="en-US" altLang="zh-CN" sz="2000" b="1">
                <a:solidFill>
                  <a:srgbClr val="000000"/>
                </a:solidFill>
                <a:latin typeface="+mn-ea"/>
                <a:ea typeface="+mn-ea"/>
              </a:rPr>
              <a:t>.</a:t>
            </a:r>
          </a:p>
        </p:txBody>
      </p:sp>
      <p:sp>
        <p:nvSpPr>
          <p:cNvPr id="11281" name="Text Box 17"/>
          <p:cNvSpPr txBox="1">
            <a:spLocks noChangeArrowheads="1"/>
          </p:cNvSpPr>
          <p:nvPr/>
        </p:nvSpPr>
        <p:spPr bwMode="auto">
          <a:xfrm>
            <a:off x="1233304" y="2947203"/>
            <a:ext cx="92864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mn-ea"/>
                <a:ea typeface="+mn-ea"/>
              </a:rPr>
              <a:t>这 </a:t>
            </a:r>
            <a:r>
              <a:rPr kumimoji="1" lang="en-US" altLang="zh-CN" sz="2000" b="1" i="1" dirty="0" err="1">
                <a:solidFill>
                  <a:srgbClr val="000000"/>
                </a:solidFill>
                <a:latin typeface="Times New Roman" panose="02020603050405020304" pitchFamily="18" charset="0"/>
                <a:ea typeface="+mn-ea"/>
                <a:cs typeface="Times New Roman" panose="02020603050405020304" pitchFamily="18" charset="0"/>
              </a:rPr>
              <a:t>m</a:t>
            </a:r>
            <a:r>
              <a:rPr kumimoji="1" lang="en-US" altLang="en-US" sz="2000" b="1" dirty="0" err="1">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i="1" dirty="0" err="1">
                <a:solidFill>
                  <a:srgbClr val="000000"/>
                </a:solidFill>
                <a:latin typeface="Times New Roman" panose="02020603050405020304" pitchFamily="18" charset="0"/>
                <a:ea typeface="+mn-ea"/>
                <a:cs typeface="Times New Roman" panose="02020603050405020304" pitchFamily="18" charset="0"/>
              </a:rPr>
              <a:t>n</a:t>
            </a:r>
            <a:r>
              <a:rPr kumimoji="1" lang="en-US" altLang="zh-CN" sz="2000" b="1" i="1" dirty="0">
                <a:solidFill>
                  <a:srgbClr val="000000"/>
                </a:solidFill>
                <a:latin typeface="+mn-ea"/>
                <a:ea typeface="+mn-ea"/>
              </a:rPr>
              <a:t> </a:t>
            </a:r>
            <a:r>
              <a:rPr lang="zh-CN" altLang="en-US" sz="2000" b="1" dirty="0">
                <a:solidFill>
                  <a:srgbClr val="000000"/>
                </a:solidFill>
                <a:latin typeface="+mn-ea"/>
                <a:ea typeface="+mn-ea"/>
              </a:rPr>
              <a:t>个数称为矩阵</a:t>
            </a:r>
            <a:r>
              <a:rPr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lang="zh-CN" altLang="en-US" sz="2000" b="1" dirty="0">
                <a:solidFill>
                  <a:srgbClr val="000000"/>
                </a:solidFill>
                <a:latin typeface="+mn-ea"/>
                <a:ea typeface="+mn-ea"/>
              </a:rPr>
              <a:t>的</a:t>
            </a:r>
            <a:r>
              <a:rPr lang="zh-CN" altLang="en-US" sz="2000" b="1" dirty="0">
                <a:solidFill>
                  <a:srgbClr val="FF0000"/>
                </a:solidFill>
                <a:latin typeface="+mn-ea"/>
                <a:ea typeface="+mn-ea"/>
              </a:rPr>
              <a:t>元素</a:t>
            </a:r>
            <a:r>
              <a:rPr lang="zh-CN" altLang="en-US" sz="2000" b="1" dirty="0">
                <a:solidFill>
                  <a:srgbClr val="000000"/>
                </a:solidFill>
                <a:latin typeface="+mn-ea"/>
                <a:ea typeface="+mn-ea"/>
              </a:rPr>
              <a:t>，</a:t>
            </a:r>
            <a:r>
              <a:rPr kumimoji="1" lang="zh-CN" altLang="en-US" sz="2000" b="1" dirty="0">
                <a:solidFill>
                  <a:srgbClr val="000000"/>
                </a:solidFill>
                <a:latin typeface="+mn-ea"/>
              </a:rPr>
              <a:t>元素是实数的矩阵称为</a:t>
            </a:r>
            <a:r>
              <a:rPr kumimoji="1" lang="zh-CN" altLang="en-US" sz="2000" b="1" dirty="0">
                <a:solidFill>
                  <a:srgbClr val="FF0000"/>
                </a:solidFill>
                <a:latin typeface="+mn-ea"/>
              </a:rPr>
              <a:t>实矩阵</a:t>
            </a:r>
            <a:r>
              <a:rPr kumimoji="1" lang="zh-CN" altLang="en-US" sz="2000" b="1" dirty="0">
                <a:solidFill>
                  <a:srgbClr val="000000"/>
                </a:solidFill>
                <a:latin typeface="+mn-ea"/>
              </a:rPr>
              <a:t>，</a:t>
            </a:r>
          </a:p>
        </p:txBody>
      </p:sp>
      <p:grpSp>
        <p:nvGrpSpPr>
          <p:cNvPr id="2" name="组合 1"/>
          <p:cNvGrpSpPr/>
          <p:nvPr/>
        </p:nvGrpSpPr>
        <p:grpSpPr>
          <a:xfrm>
            <a:off x="1465648" y="827780"/>
            <a:ext cx="4072756" cy="1879600"/>
            <a:chOff x="3541714" y="904876"/>
            <a:chExt cx="4072756" cy="1879600"/>
          </a:xfrm>
        </p:grpSpPr>
        <p:graphicFrame>
          <p:nvGraphicFramePr>
            <p:cNvPr id="10249" name="Object 12"/>
            <p:cNvGraphicFramePr>
              <a:graphicFrameLocks noChangeAspect="1"/>
            </p:cNvGraphicFramePr>
            <p:nvPr/>
          </p:nvGraphicFramePr>
          <p:xfrm>
            <a:off x="4291831" y="904876"/>
            <a:ext cx="3322639" cy="1879600"/>
          </p:xfrm>
          <a:graphic>
            <a:graphicData uri="http://schemas.openxmlformats.org/presentationml/2006/ole">
              <mc:AlternateContent xmlns:mc="http://schemas.openxmlformats.org/markup-compatibility/2006">
                <mc:Choice xmlns:v="urn:schemas-microsoft-com:vml" Requires="v">
                  <p:oleObj name="Equation" r:id="rId4" imgW="1663560" imgH="939600" progId="Equation.DSMT4">
                    <p:embed/>
                  </p:oleObj>
                </mc:Choice>
                <mc:Fallback>
                  <p:oleObj name="Equation" r:id="rId4" imgW="1663560" imgH="939600" progId="Equation.DSMT4">
                    <p:embed/>
                    <p:pic>
                      <p:nvPicPr>
                        <p:cNvPr id="10249" name="Object 12"/>
                        <p:cNvPicPr>
                          <a:picLocks noChangeAspect="1" noChangeArrowheads="1"/>
                        </p:cNvPicPr>
                        <p:nvPr/>
                      </p:nvPicPr>
                      <p:blipFill>
                        <a:blip r:embed="rId5"/>
                        <a:srcRect/>
                        <a:stretch>
                          <a:fillRect/>
                        </a:stretch>
                      </p:blipFill>
                      <p:spPr bwMode="auto">
                        <a:xfrm>
                          <a:off x="4291831" y="904876"/>
                          <a:ext cx="3322639"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矩形 14"/>
            <p:cNvSpPr>
              <a:spLocks noChangeArrowheads="1"/>
            </p:cNvSpPr>
            <p:nvPr/>
          </p:nvSpPr>
          <p:spPr bwMode="auto">
            <a:xfrm>
              <a:off x="3541714" y="1613844"/>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或</a:t>
              </a:r>
              <a:endParaRPr lang="en-US" altLang="zh-CN" sz="2000" b="1" dirty="0">
                <a:latin typeface="+mn-ea"/>
                <a:ea typeface="+mn-ea"/>
              </a:endParaRPr>
            </a:p>
          </p:txBody>
        </p:sp>
      </p:grpSp>
      <p:graphicFrame>
        <p:nvGraphicFramePr>
          <p:cNvPr id="13" name="Object 2"/>
          <p:cNvGraphicFramePr>
            <a:graphicFrameLocks noChangeAspect="1"/>
          </p:cNvGraphicFramePr>
          <p:nvPr/>
        </p:nvGraphicFramePr>
        <p:xfrm>
          <a:off x="1718164" y="4084855"/>
          <a:ext cx="3987800" cy="2209800"/>
        </p:xfrm>
        <a:graphic>
          <a:graphicData uri="http://schemas.openxmlformats.org/presentationml/2006/ole">
            <mc:AlternateContent xmlns:mc="http://schemas.openxmlformats.org/markup-compatibility/2006">
              <mc:Choice xmlns:v="urn:schemas-microsoft-com:vml" Requires="v">
                <p:oleObj r:id="rId6" imgW="3988117" imgH="2210117" progId="Equation.3">
                  <p:embed/>
                </p:oleObj>
              </mc:Choice>
              <mc:Fallback>
                <p:oleObj r:id="rId6" imgW="3988117" imgH="2210117" progId="Equation.3">
                  <p:embed/>
                  <p:pic>
                    <p:nvPicPr>
                      <p:cNvPr id="1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8164" y="4084855"/>
                        <a:ext cx="3987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Line 13"/>
          <p:cNvSpPr>
            <a:spLocks noChangeShapeType="1"/>
          </p:cNvSpPr>
          <p:nvPr/>
        </p:nvSpPr>
        <p:spPr bwMode="auto">
          <a:xfrm>
            <a:off x="2632564" y="4313455"/>
            <a:ext cx="2743200" cy="1905000"/>
          </a:xfrm>
          <a:prstGeom prst="line">
            <a:avLst/>
          </a:prstGeom>
          <a:noFill/>
          <a:ln w="28575">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5" name="Text Box 14"/>
          <p:cNvSpPr txBox="1">
            <a:spLocks noChangeArrowheads="1"/>
          </p:cNvSpPr>
          <p:nvPr/>
        </p:nvSpPr>
        <p:spPr bwMode="auto">
          <a:xfrm>
            <a:off x="1233304" y="402983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主对角线</a:t>
            </a:r>
          </a:p>
        </p:txBody>
      </p:sp>
      <p:sp>
        <p:nvSpPr>
          <p:cNvPr id="16" name="Line 15"/>
          <p:cNvSpPr>
            <a:spLocks noChangeShapeType="1"/>
          </p:cNvSpPr>
          <p:nvPr/>
        </p:nvSpPr>
        <p:spPr bwMode="auto">
          <a:xfrm flipH="1">
            <a:off x="2708764" y="4313455"/>
            <a:ext cx="2514600" cy="182880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7" name="Rectangle 16"/>
          <p:cNvSpPr>
            <a:spLocks noChangeArrowheads="1"/>
          </p:cNvSpPr>
          <p:nvPr/>
        </p:nvSpPr>
        <p:spPr bwMode="auto">
          <a:xfrm>
            <a:off x="1263164" y="5949567"/>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副对角线</a:t>
            </a:r>
          </a:p>
        </p:txBody>
      </p:sp>
      <p:grpSp>
        <p:nvGrpSpPr>
          <p:cNvPr id="18" name="Group 17"/>
          <p:cNvGrpSpPr>
            <a:grpSpLocks/>
          </p:cNvGrpSpPr>
          <p:nvPr/>
        </p:nvGrpSpPr>
        <p:grpSpPr bwMode="auto">
          <a:xfrm>
            <a:off x="5858364" y="4700805"/>
            <a:ext cx="3032125" cy="977900"/>
            <a:chOff x="0" y="-83"/>
            <a:chExt cx="1910" cy="616"/>
          </a:xfrm>
        </p:grpSpPr>
        <p:sp>
          <p:nvSpPr>
            <p:cNvPr id="19" name="Text Box 2"/>
            <p:cNvSpPr txBox="1">
              <a:spLocks noChangeArrowheads="1"/>
            </p:cNvSpPr>
            <p:nvPr/>
          </p:nvSpPr>
          <p:spPr bwMode="auto">
            <a:xfrm>
              <a:off x="0" y="76"/>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例如</a:t>
              </a:r>
            </a:p>
          </p:txBody>
        </p:sp>
        <p:graphicFrame>
          <p:nvGraphicFramePr>
            <p:cNvPr id="20" name="Object 19"/>
            <p:cNvGraphicFramePr>
              <a:graphicFrameLocks noChangeAspect="1"/>
            </p:cNvGraphicFramePr>
            <p:nvPr/>
          </p:nvGraphicFramePr>
          <p:xfrm>
            <a:off x="422" y="-83"/>
            <a:ext cx="1488" cy="616"/>
          </p:xfrm>
          <a:graphic>
            <a:graphicData uri="http://schemas.openxmlformats.org/presentationml/2006/ole">
              <mc:AlternateContent xmlns:mc="http://schemas.openxmlformats.org/markup-compatibility/2006">
                <mc:Choice xmlns:v="urn:schemas-microsoft-com:vml" Requires="v">
                  <p:oleObj name="Equation" r:id="rId8" imgW="2362517" imgH="978217" progId="Equation.DSMT4">
                    <p:embed/>
                  </p:oleObj>
                </mc:Choice>
                <mc:Fallback>
                  <p:oleObj name="Equation" r:id="rId8" imgW="2362517" imgH="978217" progId="Equation.DSMT4">
                    <p:embed/>
                    <p:pic>
                      <p:nvPicPr>
                        <p:cNvPr id="2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 y="-83"/>
                          <a:ext cx="1488"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 name="Group 20"/>
          <p:cNvGrpSpPr>
            <a:grpSpLocks/>
          </p:cNvGrpSpPr>
          <p:nvPr/>
        </p:nvGrpSpPr>
        <p:grpSpPr bwMode="auto">
          <a:xfrm>
            <a:off x="8890489" y="4989730"/>
            <a:ext cx="2382838" cy="400049"/>
            <a:chOff x="0" y="0"/>
            <a:chExt cx="1501" cy="252"/>
          </a:xfrm>
        </p:grpSpPr>
        <p:sp>
          <p:nvSpPr>
            <p:cNvPr id="22" name="Text Box 5"/>
            <p:cNvSpPr txBox="1">
              <a:spLocks noChangeArrowheads="1"/>
            </p:cNvSpPr>
            <p:nvPr/>
          </p:nvSpPr>
          <p:spPr bwMode="auto">
            <a:xfrm>
              <a:off x="0" y="0"/>
              <a:ext cx="15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是一个     实矩阵</a:t>
              </a:r>
              <a:endParaRPr lang="en-US" altLang="zh-CN" sz="2000" b="1" dirty="0">
                <a:latin typeface="+mn-ea"/>
                <a:ea typeface="+mn-ea"/>
              </a:endParaRPr>
            </a:p>
          </p:txBody>
        </p:sp>
        <p:graphicFrame>
          <p:nvGraphicFramePr>
            <p:cNvPr id="23" name="Object 22"/>
            <p:cNvGraphicFramePr>
              <a:graphicFrameLocks noChangeAspect="1"/>
            </p:cNvGraphicFramePr>
            <p:nvPr/>
          </p:nvGraphicFramePr>
          <p:xfrm>
            <a:off x="547" y="43"/>
            <a:ext cx="369" cy="166"/>
          </p:xfrm>
          <a:graphic>
            <a:graphicData uri="http://schemas.openxmlformats.org/presentationml/2006/ole">
              <mc:AlternateContent xmlns:mc="http://schemas.openxmlformats.org/markup-compatibility/2006">
                <mc:Choice xmlns:v="urn:schemas-microsoft-com:vml" Requires="v">
                  <p:oleObj r:id="rId10" imgW="672833" imgH="304853" progId="Equation.3">
                    <p:embed/>
                  </p:oleObj>
                </mc:Choice>
                <mc:Fallback>
                  <p:oleObj r:id="rId10" imgW="672833" imgH="304853" progId="Equation.3">
                    <p:embed/>
                    <p:pic>
                      <p:nvPicPr>
                        <p:cNvPr id="23"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 y="43"/>
                          <a:ext cx="369" cy="166"/>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3201845309"/>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4" name="Rectangle 12"/>
          <p:cNvSpPr>
            <a:spLocks noChangeArrowheads="1"/>
          </p:cNvSpPr>
          <p:nvPr/>
        </p:nvSpPr>
        <p:spPr bwMode="auto">
          <a:xfrm>
            <a:off x="6575926" y="5635476"/>
            <a:ext cx="36830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zh-CN" sz="2000" b="1">
              <a:latin typeface="+mn-ea"/>
              <a:ea typeface="+mn-ea"/>
            </a:endParaRPr>
          </a:p>
        </p:txBody>
      </p:sp>
      <p:sp>
        <p:nvSpPr>
          <p:cNvPr id="79883" name="Rectangle 11"/>
          <p:cNvSpPr>
            <a:spLocks noChangeArrowheads="1"/>
          </p:cNvSpPr>
          <p:nvPr/>
        </p:nvSpPr>
        <p:spPr bwMode="auto">
          <a:xfrm>
            <a:off x="2029326" y="5635476"/>
            <a:ext cx="45466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zh-CN" sz="2000" b="1">
              <a:latin typeface="+mn-ea"/>
              <a:ea typeface="+mn-ea"/>
            </a:endParaRPr>
          </a:p>
        </p:txBody>
      </p:sp>
      <p:sp>
        <p:nvSpPr>
          <p:cNvPr id="79882" name="Rectangle 10"/>
          <p:cNvSpPr>
            <a:spLocks noChangeArrowheads="1"/>
          </p:cNvSpPr>
          <p:nvPr/>
        </p:nvSpPr>
        <p:spPr bwMode="auto">
          <a:xfrm>
            <a:off x="6575926" y="4303563"/>
            <a:ext cx="3683000"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Clr>
                <a:srgbClr val="FF0000"/>
              </a:buClr>
            </a:pPr>
            <a:r>
              <a:rPr lang="zh-CN" altLang="en-US" sz="2000" b="1" dirty="0">
                <a:latin typeface="+mn-ea"/>
                <a:ea typeface="+mn-ea"/>
              </a:rPr>
              <a:t>行数不一定等于列数</a:t>
            </a:r>
          </a:p>
          <a:p>
            <a:pPr>
              <a:buClr>
                <a:srgbClr val="FF0000"/>
              </a:buClr>
            </a:pPr>
            <a:r>
              <a:rPr lang="zh-CN" altLang="en-US" sz="2000" b="1" dirty="0">
                <a:latin typeface="+mn-ea"/>
                <a:ea typeface="+mn-ea"/>
              </a:rPr>
              <a:t>共有</a:t>
            </a:r>
            <a:r>
              <a:rPr lang="en-US" altLang="zh-CN" sz="2000" b="1" i="1" dirty="0" err="1">
                <a:latin typeface="Times New Roman" panose="02020603050405020304" pitchFamily="18" charset="0"/>
                <a:ea typeface="+mn-ea"/>
                <a:cs typeface="Times New Roman" panose="02020603050405020304" pitchFamily="18" charset="0"/>
              </a:rPr>
              <a:t>m</a:t>
            </a:r>
            <a:r>
              <a:rPr lang="en-US" altLang="en-US" sz="2000" b="1" dirty="0" err="1">
                <a:latin typeface="Times New Roman" panose="02020603050405020304" pitchFamily="18" charset="0"/>
                <a:ea typeface="+mn-ea"/>
                <a:cs typeface="Times New Roman" panose="02020603050405020304" pitchFamily="18" charset="0"/>
              </a:rPr>
              <a:t>×</a:t>
            </a:r>
            <a:r>
              <a:rPr lang="en-US" altLang="zh-CN" sz="2000" b="1" i="1" dirty="0" err="1">
                <a:latin typeface="Times New Roman" panose="02020603050405020304" pitchFamily="18" charset="0"/>
                <a:ea typeface="+mn-ea"/>
                <a:cs typeface="Times New Roman" panose="02020603050405020304" pitchFamily="18" charset="0"/>
              </a:rPr>
              <a:t>n</a:t>
            </a:r>
            <a:r>
              <a:rPr lang="zh-CN" altLang="en-US" sz="2000" b="1" dirty="0">
                <a:latin typeface="+mn-ea"/>
                <a:ea typeface="+mn-ea"/>
              </a:rPr>
              <a:t>个元素</a:t>
            </a:r>
          </a:p>
          <a:p>
            <a:pPr>
              <a:buClr>
                <a:srgbClr val="FF0000"/>
              </a:buClr>
            </a:pPr>
            <a:r>
              <a:rPr lang="zh-CN" altLang="en-US" sz="2000" b="1" dirty="0">
                <a:latin typeface="+mn-ea"/>
                <a:ea typeface="+mn-ea"/>
              </a:rPr>
              <a:t>本质上就是一个数表</a:t>
            </a:r>
          </a:p>
        </p:txBody>
      </p:sp>
      <p:sp>
        <p:nvSpPr>
          <p:cNvPr id="79881" name="Rectangle 9"/>
          <p:cNvSpPr>
            <a:spLocks noChangeArrowheads="1"/>
          </p:cNvSpPr>
          <p:nvPr/>
        </p:nvSpPr>
        <p:spPr bwMode="auto">
          <a:xfrm>
            <a:off x="2029326" y="4303563"/>
            <a:ext cx="4546600"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nSpc>
                <a:spcPct val="140000"/>
              </a:lnSpc>
              <a:buClr>
                <a:srgbClr val="FF0000"/>
              </a:buClr>
            </a:pPr>
            <a:r>
              <a:rPr lang="zh-CN" altLang="en-US" sz="2000" b="1" dirty="0">
                <a:latin typeface="+mn-ea"/>
                <a:ea typeface="+mn-ea"/>
              </a:rPr>
              <a:t>行数等于列数</a:t>
            </a:r>
          </a:p>
          <a:p>
            <a:pPr>
              <a:lnSpc>
                <a:spcPct val="140000"/>
              </a:lnSpc>
              <a:buClr>
                <a:srgbClr val="FF0000"/>
              </a:buClr>
            </a:pPr>
            <a:r>
              <a:rPr lang="zh-CN" altLang="en-US" sz="2000" b="1" dirty="0">
                <a:latin typeface="+mn-ea"/>
                <a:ea typeface="+mn-ea"/>
              </a:rPr>
              <a:t>共有</a:t>
            </a:r>
            <a:r>
              <a:rPr lang="en-US" altLang="zh-CN" sz="2000" b="1" i="1" dirty="0">
                <a:latin typeface="Times New Roman" panose="02020603050405020304" pitchFamily="18" charset="0"/>
                <a:ea typeface="+mn-ea"/>
                <a:cs typeface="Times New Roman" panose="02020603050405020304" pitchFamily="18" charset="0"/>
              </a:rPr>
              <a:t>n</a:t>
            </a:r>
            <a:r>
              <a:rPr lang="en-US" altLang="zh-CN" sz="2000" b="1" baseline="30000" dirty="0">
                <a:latin typeface="Times New Roman" panose="02020603050405020304" pitchFamily="18" charset="0"/>
                <a:ea typeface="+mn-ea"/>
                <a:cs typeface="Times New Roman" panose="02020603050405020304" pitchFamily="18" charset="0"/>
              </a:rPr>
              <a:t>2</a:t>
            </a:r>
            <a:r>
              <a:rPr lang="zh-CN" altLang="en-US" sz="2000" b="1" dirty="0">
                <a:latin typeface="+mn-ea"/>
                <a:ea typeface="+mn-ea"/>
              </a:rPr>
              <a:t>个元素</a:t>
            </a:r>
          </a:p>
        </p:txBody>
      </p:sp>
      <p:sp>
        <p:nvSpPr>
          <p:cNvPr id="79880" name="Rectangle 8"/>
          <p:cNvSpPr>
            <a:spLocks noChangeArrowheads="1"/>
          </p:cNvSpPr>
          <p:nvPr/>
        </p:nvSpPr>
        <p:spPr bwMode="auto">
          <a:xfrm>
            <a:off x="6575926" y="1423838"/>
            <a:ext cx="36830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en-US" altLang="zh-CN" sz="2000" b="1">
              <a:latin typeface="+mn-ea"/>
              <a:ea typeface="+mn-ea"/>
            </a:endParaRPr>
          </a:p>
          <a:p>
            <a:pPr>
              <a:buFont typeface="Wingdings" panose="05000000000000000000" pitchFamily="2" charset="2"/>
              <a:buNone/>
            </a:pPr>
            <a:endParaRPr lang="en-US" altLang="zh-CN" sz="2000" b="1">
              <a:latin typeface="+mn-ea"/>
              <a:ea typeface="+mn-ea"/>
            </a:endParaRPr>
          </a:p>
          <a:p>
            <a:pPr>
              <a:buFont typeface="Wingdings" panose="05000000000000000000" pitchFamily="2" charset="2"/>
              <a:buNone/>
            </a:pPr>
            <a:endParaRPr lang="en-US" altLang="zh-CN" sz="2000" b="1">
              <a:latin typeface="+mn-ea"/>
              <a:ea typeface="+mn-ea"/>
            </a:endParaRPr>
          </a:p>
          <a:p>
            <a:pPr>
              <a:buFont typeface="Wingdings" panose="05000000000000000000" pitchFamily="2" charset="2"/>
              <a:buNone/>
            </a:pPr>
            <a:endParaRPr lang="en-US" altLang="zh-CN" sz="2000" b="1">
              <a:latin typeface="+mn-ea"/>
              <a:ea typeface="+mn-ea"/>
            </a:endParaRPr>
          </a:p>
          <a:p>
            <a:pPr>
              <a:buFont typeface="Wingdings" panose="05000000000000000000" pitchFamily="2" charset="2"/>
              <a:buNone/>
            </a:pPr>
            <a:endParaRPr lang="en-US" altLang="zh-CN" sz="2000" b="1">
              <a:latin typeface="+mn-ea"/>
              <a:ea typeface="+mn-ea"/>
            </a:endParaRPr>
          </a:p>
          <a:p>
            <a:pPr>
              <a:buFont typeface="Wingdings" panose="05000000000000000000" pitchFamily="2" charset="2"/>
              <a:buNone/>
            </a:pPr>
            <a:endParaRPr lang="en-US" altLang="zh-CN" sz="2000" b="1">
              <a:solidFill>
                <a:srgbClr val="FF0000"/>
              </a:solidFill>
              <a:latin typeface="+mn-ea"/>
              <a:ea typeface="+mn-ea"/>
            </a:endParaRPr>
          </a:p>
        </p:txBody>
      </p:sp>
      <p:sp>
        <p:nvSpPr>
          <p:cNvPr id="79879" name="Rectangle 7"/>
          <p:cNvSpPr>
            <a:spLocks noChangeArrowheads="1"/>
          </p:cNvSpPr>
          <p:nvPr/>
        </p:nvSpPr>
        <p:spPr bwMode="auto">
          <a:xfrm>
            <a:off x="2029326" y="1423838"/>
            <a:ext cx="45466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zh-CN" sz="2000" b="1">
              <a:latin typeface="+mn-ea"/>
              <a:ea typeface="+mn-ea"/>
            </a:endParaRPr>
          </a:p>
        </p:txBody>
      </p:sp>
      <p:sp>
        <p:nvSpPr>
          <p:cNvPr id="79878" name="Rectangle 6"/>
          <p:cNvSpPr>
            <a:spLocks noChangeArrowheads="1"/>
          </p:cNvSpPr>
          <p:nvPr/>
        </p:nvSpPr>
        <p:spPr bwMode="auto">
          <a:xfrm>
            <a:off x="6575926" y="919013"/>
            <a:ext cx="3683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2000" b="1">
                <a:latin typeface="+mn-ea"/>
                <a:ea typeface="+mn-ea"/>
              </a:rPr>
              <a:t>矩阵</a:t>
            </a:r>
          </a:p>
        </p:txBody>
      </p:sp>
      <p:sp>
        <p:nvSpPr>
          <p:cNvPr id="79877" name="Rectangle 5"/>
          <p:cNvSpPr>
            <a:spLocks noChangeArrowheads="1"/>
          </p:cNvSpPr>
          <p:nvPr/>
        </p:nvSpPr>
        <p:spPr bwMode="auto">
          <a:xfrm>
            <a:off x="2029326" y="919013"/>
            <a:ext cx="4546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2000" b="1">
                <a:latin typeface="+mn-ea"/>
                <a:ea typeface="+mn-ea"/>
              </a:rPr>
              <a:t>行列式</a:t>
            </a:r>
          </a:p>
        </p:txBody>
      </p:sp>
      <p:grpSp>
        <p:nvGrpSpPr>
          <p:cNvPr id="79918" name="Group 46"/>
          <p:cNvGrpSpPr>
            <a:grpSpLocks/>
          </p:cNvGrpSpPr>
          <p:nvPr/>
        </p:nvGrpSpPr>
        <p:grpSpPr bwMode="auto">
          <a:xfrm>
            <a:off x="2029326" y="919012"/>
            <a:ext cx="8229600" cy="5797550"/>
            <a:chOff x="288" y="300"/>
            <a:chExt cx="5184" cy="3652"/>
          </a:xfrm>
        </p:grpSpPr>
        <p:sp>
          <p:nvSpPr>
            <p:cNvPr id="79887" name="Line 15"/>
            <p:cNvSpPr>
              <a:spLocks noChangeShapeType="1"/>
            </p:cNvSpPr>
            <p:nvPr/>
          </p:nvSpPr>
          <p:spPr bwMode="auto">
            <a:xfrm>
              <a:off x="288" y="300"/>
              <a:ext cx="518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88" name="Line 16"/>
            <p:cNvSpPr>
              <a:spLocks noChangeShapeType="1"/>
            </p:cNvSpPr>
            <p:nvPr/>
          </p:nvSpPr>
          <p:spPr bwMode="auto">
            <a:xfrm>
              <a:off x="288" y="618"/>
              <a:ext cx="51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89" name="Line 17"/>
            <p:cNvSpPr>
              <a:spLocks noChangeShapeType="1"/>
            </p:cNvSpPr>
            <p:nvPr/>
          </p:nvSpPr>
          <p:spPr bwMode="auto">
            <a:xfrm>
              <a:off x="288" y="2432"/>
              <a:ext cx="51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90" name="Line 18"/>
            <p:cNvSpPr>
              <a:spLocks noChangeShapeType="1"/>
            </p:cNvSpPr>
            <p:nvPr/>
          </p:nvSpPr>
          <p:spPr bwMode="auto">
            <a:xfrm>
              <a:off x="288" y="3271"/>
              <a:ext cx="51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92" name="Line 20"/>
            <p:cNvSpPr>
              <a:spLocks noChangeShapeType="1"/>
            </p:cNvSpPr>
            <p:nvPr/>
          </p:nvSpPr>
          <p:spPr bwMode="auto">
            <a:xfrm>
              <a:off x="288" y="3952"/>
              <a:ext cx="518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93" name="Line 21"/>
            <p:cNvSpPr>
              <a:spLocks noChangeShapeType="1"/>
            </p:cNvSpPr>
            <p:nvPr/>
          </p:nvSpPr>
          <p:spPr bwMode="auto">
            <a:xfrm>
              <a:off x="288" y="300"/>
              <a:ext cx="0" cy="365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94" name="Line 22"/>
            <p:cNvSpPr>
              <a:spLocks noChangeShapeType="1"/>
            </p:cNvSpPr>
            <p:nvPr/>
          </p:nvSpPr>
          <p:spPr bwMode="auto">
            <a:xfrm>
              <a:off x="3152" y="300"/>
              <a:ext cx="0" cy="36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
          <p:nvSpPr>
            <p:cNvPr id="79895" name="Line 23"/>
            <p:cNvSpPr>
              <a:spLocks noChangeShapeType="1"/>
            </p:cNvSpPr>
            <p:nvPr/>
          </p:nvSpPr>
          <p:spPr bwMode="auto">
            <a:xfrm>
              <a:off x="5472" y="300"/>
              <a:ext cx="0" cy="365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grpSp>
      <p:graphicFrame>
        <p:nvGraphicFramePr>
          <p:cNvPr id="79898" name="Object 26"/>
          <p:cNvGraphicFramePr>
            <a:graphicFrameLocks noChangeAspect="1"/>
          </p:cNvGraphicFramePr>
          <p:nvPr/>
        </p:nvGraphicFramePr>
        <p:xfrm>
          <a:off x="7037889" y="1568300"/>
          <a:ext cx="2792412" cy="1878012"/>
        </p:xfrm>
        <a:graphic>
          <a:graphicData uri="http://schemas.openxmlformats.org/presentationml/2006/ole">
            <mc:AlternateContent xmlns:mc="http://schemas.openxmlformats.org/markup-compatibility/2006">
              <mc:Choice xmlns:v="urn:schemas-microsoft-com:vml" Requires="v">
                <p:oleObj name="Equation" r:id="rId2" imgW="1396800" imgH="939600" progId="Equation.DSMT4">
                  <p:embed/>
                </p:oleObj>
              </mc:Choice>
              <mc:Fallback>
                <p:oleObj name="Equation" r:id="rId2" imgW="1396800" imgH="939600" progId="Equation.DSMT4">
                  <p:embed/>
                  <p:pic>
                    <p:nvPicPr>
                      <p:cNvPr id="79898"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889" y="1568300"/>
                        <a:ext cx="2792412" cy="187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2" name="Object 30"/>
          <p:cNvGraphicFramePr>
            <a:graphicFrameLocks noChangeAspect="1"/>
          </p:cNvGraphicFramePr>
          <p:nvPr/>
        </p:nvGraphicFramePr>
        <p:xfrm>
          <a:off x="2281739" y="1568300"/>
          <a:ext cx="4367212" cy="2640012"/>
        </p:xfrm>
        <a:graphic>
          <a:graphicData uri="http://schemas.openxmlformats.org/presentationml/2006/ole">
            <mc:AlternateContent xmlns:mc="http://schemas.openxmlformats.org/markup-compatibility/2006">
              <mc:Choice xmlns:v="urn:schemas-microsoft-com:vml" Requires="v">
                <p:oleObj name="Equation" r:id="rId4" imgW="2184120" imgH="1320480" progId="Equation.DSMT4">
                  <p:embed/>
                </p:oleObj>
              </mc:Choice>
              <mc:Fallback>
                <p:oleObj name="Equation" r:id="rId4" imgW="2184120" imgH="1320480" progId="Equation.DSMT4">
                  <p:embed/>
                  <p:pic>
                    <p:nvPicPr>
                      <p:cNvPr id="79902"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1739" y="1568300"/>
                        <a:ext cx="4367212" cy="2640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908" name="Object 36"/>
          <p:cNvGraphicFramePr>
            <a:graphicFrameLocks noChangeAspect="1"/>
          </p:cNvGraphicFramePr>
          <p:nvPr/>
        </p:nvGraphicFramePr>
        <p:xfrm>
          <a:off x="3191376" y="5887888"/>
          <a:ext cx="1112838" cy="531813"/>
        </p:xfrm>
        <a:graphic>
          <a:graphicData uri="http://schemas.openxmlformats.org/presentationml/2006/ole">
            <mc:AlternateContent xmlns:mc="http://schemas.openxmlformats.org/markup-compatibility/2006">
              <mc:Choice xmlns:v="urn:schemas-microsoft-com:vml" Requires="v">
                <p:oleObj name="Equation" r:id="rId6" imgW="507960" imgH="241200" progId="Equation.DSMT4">
                  <p:embed/>
                </p:oleObj>
              </mc:Choice>
              <mc:Fallback>
                <p:oleObj name="Equation" r:id="rId6" imgW="507960" imgH="241200" progId="Equation.DSMT4">
                  <p:embed/>
                  <p:pic>
                    <p:nvPicPr>
                      <p:cNvPr id="79908"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1376" y="5887888"/>
                        <a:ext cx="111283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915" name="Object 43"/>
          <p:cNvGraphicFramePr>
            <a:graphicFrameLocks noChangeAspect="1"/>
          </p:cNvGraphicFramePr>
          <p:nvPr/>
        </p:nvGraphicFramePr>
        <p:xfrm>
          <a:off x="7952289" y="5911700"/>
          <a:ext cx="963612" cy="482600"/>
        </p:xfrm>
        <a:graphic>
          <a:graphicData uri="http://schemas.openxmlformats.org/presentationml/2006/ole">
            <mc:AlternateContent xmlns:mc="http://schemas.openxmlformats.org/markup-compatibility/2006">
              <mc:Choice xmlns:v="urn:schemas-microsoft-com:vml" Requires="v">
                <p:oleObj name="Equation" r:id="rId8" imgW="482400" imgH="241200" progId="Equation.DSMT4">
                  <p:embed/>
                </p:oleObj>
              </mc:Choice>
              <mc:Fallback>
                <p:oleObj name="Equation" r:id="rId8" imgW="482400" imgH="241200" progId="Equation.DSMT4">
                  <p:embed/>
                  <p:pic>
                    <p:nvPicPr>
                      <p:cNvPr id="79915"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2289" y="5911700"/>
                        <a:ext cx="96361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916" name="Rectangle 44"/>
          <p:cNvSpPr>
            <a:spLocks noChangeArrowheads="1"/>
          </p:cNvSpPr>
          <p:nvPr/>
        </p:nvSpPr>
        <p:spPr bwMode="auto">
          <a:xfrm>
            <a:off x="2211890" y="3525687"/>
            <a:ext cx="4321175" cy="719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ea"/>
            </a:endParaRPr>
          </a:p>
        </p:txBody>
      </p:sp>
    </p:spTree>
    <p:extLst>
      <p:ext uri="{BB962C8B-B14F-4D97-AF65-F5344CB8AC3E}">
        <p14:creationId xmlns:p14="http://schemas.microsoft.com/office/powerpoint/2010/main" val="361961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06764" y="888918"/>
            <a:ext cx="3564556" cy="461665"/>
          </a:xfrm>
          <a:prstGeom prst="rect">
            <a:avLst/>
          </a:prstGeom>
        </p:spPr>
        <p:txBody>
          <a:bodyPr wrap="square">
            <a:spAutoFit/>
          </a:bodyPr>
          <a:lstStyle/>
          <a:p>
            <a:r>
              <a:rPr lang="en-US" altLang="zh-CN" sz="2400" b="1" dirty="0">
                <a:solidFill>
                  <a:srgbClr val="0000FF"/>
                </a:solidFill>
                <a:latin typeface="+mn-ea"/>
              </a:rPr>
              <a:t>1.8.2 </a:t>
            </a:r>
            <a:r>
              <a:rPr lang="zh-CN" altLang="en-US" sz="2400" b="1" dirty="0">
                <a:solidFill>
                  <a:srgbClr val="0000FF"/>
                </a:solidFill>
                <a:latin typeface="+mn-ea"/>
              </a:rPr>
              <a:t>一些特殊的矩阵</a:t>
            </a:r>
            <a:endParaRPr lang="en-US" altLang="zh-CN" sz="2400" b="1" dirty="0">
              <a:solidFill>
                <a:srgbClr val="0000FF"/>
              </a:solidFill>
              <a:latin typeface="+mn-ea"/>
            </a:endParaRPr>
          </a:p>
        </p:txBody>
      </p:sp>
      <p:sp>
        <p:nvSpPr>
          <p:cNvPr id="4" name="矩形 3"/>
          <p:cNvSpPr/>
          <p:nvPr/>
        </p:nvSpPr>
        <p:spPr>
          <a:xfrm>
            <a:off x="2459191" y="1429968"/>
            <a:ext cx="2659702" cy="461665"/>
          </a:xfrm>
          <a:prstGeom prst="rect">
            <a:avLst/>
          </a:prstGeom>
        </p:spPr>
        <p:txBody>
          <a:bodyPr wrap="none">
            <a:spAutoFit/>
          </a:bodyPr>
          <a:lstStyle/>
          <a:p>
            <a:r>
              <a:rPr lang="zh-CN" altLang="en-US" sz="2400" b="1" dirty="0">
                <a:solidFill>
                  <a:srgbClr val="0000FF"/>
                </a:solidFill>
                <a:latin typeface="+mn-ea"/>
              </a:rPr>
              <a:t>一、一些特殊矩阵</a:t>
            </a:r>
          </a:p>
        </p:txBody>
      </p:sp>
      <p:sp>
        <p:nvSpPr>
          <p:cNvPr id="18" name="Rectangle 5"/>
          <p:cNvSpPr>
            <a:spLocks noChangeArrowheads="1"/>
          </p:cNvSpPr>
          <p:nvPr/>
        </p:nvSpPr>
        <p:spPr bwMode="auto">
          <a:xfrm>
            <a:off x="2573171" y="1974584"/>
            <a:ext cx="829310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pPr>
            <a:r>
              <a:rPr kumimoji="1" lang="en-US" altLang="zh-CN" sz="2000" b="1" dirty="0">
                <a:solidFill>
                  <a:srgbClr val="000000"/>
                </a:solidFill>
                <a:latin typeface="+mn-ea"/>
                <a:ea typeface="+mn-ea"/>
              </a:rPr>
              <a:t>1.</a:t>
            </a:r>
            <a:r>
              <a:rPr kumimoji="1" lang="zh-CN" altLang="en-US" sz="2000" b="1" dirty="0">
                <a:solidFill>
                  <a:srgbClr val="000000"/>
                </a:solidFill>
                <a:latin typeface="+mn-ea"/>
                <a:ea typeface="+mn-ea"/>
              </a:rPr>
              <a:t>行数与列数都等于</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rPr>
              <a:t>的矩阵，称为</a:t>
            </a:r>
            <a:r>
              <a:rPr kumimoji="1" lang="en-US" altLang="zh-CN" sz="2000" b="1" i="1" dirty="0">
                <a:solidFill>
                  <a:srgbClr val="FF0000"/>
                </a:solidFill>
                <a:latin typeface="Times New Roman" panose="02020603050405020304" pitchFamily="18" charset="0"/>
                <a:ea typeface="+mn-ea"/>
                <a:cs typeface="Times New Roman" panose="02020603050405020304" pitchFamily="18" charset="0"/>
              </a:rPr>
              <a:t>n</a:t>
            </a:r>
            <a:r>
              <a:rPr kumimoji="1" lang="zh-CN" altLang="en-US" sz="2000" b="1" dirty="0">
                <a:solidFill>
                  <a:srgbClr val="FF0000"/>
                </a:solidFill>
                <a:latin typeface="+mn-ea"/>
                <a:ea typeface="+mn-ea"/>
              </a:rPr>
              <a:t>阶方阵</a:t>
            </a:r>
            <a:r>
              <a:rPr kumimoji="1" lang="zh-CN" altLang="en-US" sz="2000" b="1" dirty="0">
                <a:solidFill>
                  <a:srgbClr val="000000"/>
                </a:solidFill>
                <a:latin typeface="+mn-ea"/>
                <a:ea typeface="+mn-ea"/>
              </a:rPr>
              <a:t>。可记作   </a:t>
            </a:r>
            <a:r>
              <a:rPr kumimoji="1" lang="en-US" altLang="zh-CN" sz="2400" b="1" dirty="0">
                <a:solidFill>
                  <a:srgbClr val="000000"/>
                </a:solidFill>
                <a:latin typeface="楷体_GB2312" pitchFamily="49" charset="-122"/>
                <a:ea typeface="楷体_GB2312" pitchFamily="49" charset="-122"/>
              </a:rPr>
              <a:t>.</a:t>
            </a:r>
            <a:endParaRPr kumimoji="1" lang="en-US" altLang="zh-CN" sz="2400" b="1" dirty="0">
              <a:solidFill>
                <a:srgbClr val="000000"/>
              </a:solidFill>
              <a:latin typeface="Times New Roman" panose="02020603050405020304" pitchFamily="18" charset="0"/>
              <a:ea typeface="楷体_GB2312" pitchFamily="49" charset="-122"/>
            </a:endParaRPr>
          </a:p>
          <a:p>
            <a:pPr marL="0" indent="0" eaLnBrk="1" hangingPunct="1">
              <a:lnSpc>
                <a:spcPct val="150000"/>
              </a:lnSpc>
            </a:pPr>
            <a:r>
              <a:rPr kumimoji="1" lang="en-US" altLang="zh-CN" sz="2000" b="1" dirty="0">
                <a:solidFill>
                  <a:srgbClr val="000000"/>
                </a:solidFill>
                <a:latin typeface="+mn-ea"/>
                <a:ea typeface="+mn-ea"/>
              </a:rPr>
              <a:t>2.</a:t>
            </a:r>
            <a:r>
              <a:rPr kumimoji="1" lang="zh-CN" altLang="en-US" sz="2000" b="1" dirty="0">
                <a:solidFill>
                  <a:srgbClr val="000000"/>
                </a:solidFill>
                <a:latin typeface="+mn-ea"/>
                <a:ea typeface="+mn-ea"/>
              </a:rPr>
              <a:t>只有一行的矩阵               称为</a:t>
            </a:r>
            <a:r>
              <a:rPr kumimoji="1" lang="zh-CN" altLang="en-US" sz="2000" b="1" dirty="0">
                <a:solidFill>
                  <a:srgbClr val="FF0000"/>
                </a:solidFill>
                <a:latin typeface="+mn-ea"/>
                <a:ea typeface="+mn-ea"/>
              </a:rPr>
              <a:t>行矩阵</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或</a:t>
            </a:r>
            <a:r>
              <a:rPr kumimoji="1" lang="zh-CN" altLang="en-US" sz="2000" b="1" dirty="0">
                <a:solidFill>
                  <a:srgbClr val="FF0000"/>
                </a:solidFill>
                <a:latin typeface="+mn-ea"/>
                <a:ea typeface="+mn-ea"/>
              </a:rPr>
              <a:t>行向量</a:t>
            </a:r>
            <a:r>
              <a:rPr kumimoji="1" lang="en-US" altLang="zh-CN" sz="2000" b="1" dirty="0">
                <a:solidFill>
                  <a:srgbClr val="000000"/>
                </a:solidFill>
                <a:latin typeface="+mn-ea"/>
                <a:ea typeface="+mn-ea"/>
              </a:rPr>
              <a:t>) .</a:t>
            </a:r>
          </a:p>
          <a:p>
            <a:pPr marL="0" indent="0" eaLnBrk="1" hangingPunct="1">
              <a:lnSpc>
                <a:spcPct val="150000"/>
              </a:lnSpc>
            </a:pPr>
            <a:endParaRPr kumimoji="1" lang="en-US" altLang="zh-CN" sz="2400" b="1" dirty="0">
              <a:solidFill>
                <a:srgbClr val="000000"/>
              </a:solidFill>
              <a:latin typeface="楷体_GB2312" pitchFamily="49" charset="-122"/>
              <a:ea typeface="楷体_GB2312" pitchFamily="49" charset="-122"/>
            </a:endParaRPr>
          </a:p>
          <a:p>
            <a:pPr eaLnBrk="1" hangingPunct="1">
              <a:lnSpc>
                <a:spcPct val="150000"/>
              </a:lnSpc>
            </a:pPr>
            <a:r>
              <a:rPr kumimoji="1" lang="en-US" altLang="zh-CN" sz="2400" b="1" dirty="0">
                <a:solidFill>
                  <a:srgbClr val="000000"/>
                </a:solidFill>
                <a:latin typeface="Times New Roman" panose="02020603050405020304" pitchFamily="18" charset="0"/>
                <a:ea typeface="楷体_GB2312" pitchFamily="49" charset="-122"/>
              </a:rPr>
              <a:t>	</a:t>
            </a:r>
            <a:r>
              <a:rPr kumimoji="1" lang="zh-CN" altLang="en-US" sz="2000" b="1" dirty="0">
                <a:solidFill>
                  <a:srgbClr val="000000"/>
                </a:solidFill>
                <a:latin typeface="+mn-ea"/>
                <a:ea typeface="+mn-ea"/>
              </a:rPr>
              <a:t>只有一列的矩阵        称为</a:t>
            </a:r>
            <a:r>
              <a:rPr kumimoji="1" lang="zh-CN" altLang="en-US" sz="2000" b="1" dirty="0">
                <a:solidFill>
                  <a:srgbClr val="FF0000"/>
                </a:solidFill>
                <a:latin typeface="+mn-ea"/>
                <a:ea typeface="+mn-ea"/>
              </a:rPr>
              <a:t>列矩阵</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或</a:t>
            </a:r>
            <a:r>
              <a:rPr kumimoji="1" lang="zh-CN" altLang="en-US" sz="2000" b="1" dirty="0">
                <a:solidFill>
                  <a:srgbClr val="FF0000"/>
                </a:solidFill>
                <a:latin typeface="+mn-ea"/>
                <a:ea typeface="+mn-ea"/>
              </a:rPr>
              <a:t>列向量</a:t>
            </a:r>
            <a:r>
              <a:rPr kumimoji="1" lang="en-US" altLang="zh-CN" sz="2000" b="1" dirty="0">
                <a:solidFill>
                  <a:srgbClr val="000000"/>
                </a:solidFill>
                <a:latin typeface="+mn-ea"/>
                <a:ea typeface="+mn-ea"/>
              </a:rPr>
              <a:t>) .</a:t>
            </a:r>
          </a:p>
          <a:p>
            <a:pPr marL="0" indent="0" eaLnBrk="1" hangingPunct="1">
              <a:lnSpc>
                <a:spcPct val="150000"/>
              </a:lnSpc>
            </a:pPr>
            <a:endParaRPr kumimoji="1" lang="en-US" altLang="zh-CN" sz="2400" b="1" dirty="0">
              <a:solidFill>
                <a:srgbClr val="000000"/>
              </a:solidFill>
              <a:latin typeface="Times New Roman" panose="02020603050405020304" pitchFamily="18" charset="0"/>
              <a:ea typeface="楷体_GB2312" pitchFamily="49" charset="-122"/>
            </a:endParaRPr>
          </a:p>
          <a:p>
            <a:pPr marL="0" indent="0" eaLnBrk="1" hangingPunct="1">
              <a:lnSpc>
                <a:spcPct val="150000"/>
              </a:lnSpc>
            </a:pPr>
            <a:r>
              <a:rPr kumimoji="1" lang="en-US" altLang="zh-CN" sz="2000" b="1" dirty="0">
                <a:solidFill>
                  <a:srgbClr val="000000"/>
                </a:solidFill>
                <a:latin typeface="+mn-ea"/>
                <a:ea typeface="+mn-ea"/>
              </a:rPr>
              <a:t>3.</a:t>
            </a:r>
            <a:r>
              <a:rPr kumimoji="1" lang="zh-CN" altLang="en-US" sz="2000" b="1" dirty="0">
                <a:solidFill>
                  <a:srgbClr val="000000"/>
                </a:solidFill>
                <a:latin typeface="+mn-ea"/>
                <a:ea typeface="+mn-ea"/>
              </a:rPr>
              <a:t>元素全是零的矩阵称为</a:t>
            </a:r>
            <a:r>
              <a:rPr kumimoji="1" lang="zh-CN" altLang="en-US" sz="2000" b="1" dirty="0">
                <a:solidFill>
                  <a:srgbClr val="FF0000"/>
                </a:solidFill>
                <a:latin typeface="+mn-ea"/>
                <a:ea typeface="+mn-ea"/>
              </a:rPr>
              <a:t>零矩阵</a:t>
            </a:r>
            <a:r>
              <a:rPr kumimoji="1" lang="zh-CN" altLang="en-US" sz="2000" b="1" dirty="0">
                <a:solidFill>
                  <a:srgbClr val="000000"/>
                </a:solidFill>
                <a:latin typeface="+mn-ea"/>
                <a:ea typeface="+mn-ea"/>
              </a:rPr>
              <a:t>．可记作 </a:t>
            </a:r>
            <a:r>
              <a:rPr kumimoji="1" lang="en-US" altLang="zh-CN" sz="2400" b="1" i="1" dirty="0">
                <a:solidFill>
                  <a:srgbClr val="000000"/>
                </a:solidFill>
                <a:latin typeface="Times New Roman" panose="02020603050405020304" pitchFamily="18" charset="0"/>
                <a:ea typeface="楷体_GB2312" pitchFamily="49" charset="-122"/>
              </a:rPr>
              <a:t>O</a:t>
            </a:r>
            <a:r>
              <a:rPr kumimoji="1" lang="en-US" altLang="zh-CN" sz="2400" b="1" dirty="0">
                <a:solidFill>
                  <a:srgbClr val="000000"/>
                </a:solidFill>
                <a:latin typeface="Times New Roman" panose="02020603050405020304" pitchFamily="18" charset="0"/>
                <a:ea typeface="楷体_GB2312" pitchFamily="49" charset="-122"/>
              </a:rPr>
              <a:t> </a:t>
            </a:r>
            <a:r>
              <a:rPr kumimoji="1" lang="en-US" altLang="zh-CN" sz="2400" b="1" dirty="0">
                <a:solidFill>
                  <a:srgbClr val="000000"/>
                </a:solidFill>
                <a:latin typeface="楷体_GB2312" pitchFamily="49" charset="-122"/>
                <a:ea typeface="楷体_GB2312" pitchFamily="49" charset="-122"/>
              </a:rPr>
              <a:t>.</a:t>
            </a:r>
            <a:endParaRPr kumimoji="1" lang="en-US" altLang="zh-CN" sz="2400" b="1" dirty="0">
              <a:solidFill>
                <a:srgbClr val="000000"/>
              </a:solidFill>
              <a:latin typeface="Times New Roman" panose="02020603050405020304" pitchFamily="18" charset="0"/>
              <a:ea typeface="楷体_GB2312" pitchFamily="49" charset="-122"/>
            </a:endParaRPr>
          </a:p>
        </p:txBody>
      </p:sp>
      <p:graphicFrame>
        <p:nvGraphicFramePr>
          <p:cNvPr id="19" name="Object 17"/>
          <p:cNvGraphicFramePr>
            <a:graphicFrameLocks noChangeAspect="1"/>
          </p:cNvGraphicFramePr>
          <p:nvPr/>
        </p:nvGraphicFramePr>
        <p:xfrm>
          <a:off x="4788606" y="2638099"/>
          <a:ext cx="1931115" cy="382755"/>
        </p:xfrm>
        <a:graphic>
          <a:graphicData uri="http://schemas.openxmlformats.org/presentationml/2006/ole">
            <mc:AlternateContent xmlns:mc="http://schemas.openxmlformats.org/markup-compatibility/2006">
              <mc:Choice xmlns:v="urn:schemas-microsoft-com:vml" Requires="v">
                <p:oleObj name="Equation" r:id="rId2" imgW="1155700" imgH="228600" progId="">
                  <p:embed/>
                </p:oleObj>
              </mc:Choice>
              <mc:Fallback>
                <p:oleObj name="Equation" r:id="rId2" imgW="1155700" imgH="228600" progId="">
                  <p:embed/>
                  <p:pic>
                    <p:nvPicPr>
                      <p:cNvPr id="19"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606" y="2638099"/>
                        <a:ext cx="1931115" cy="382755"/>
                      </a:xfrm>
                      <a:prstGeom prst="rect">
                        <a:avLst/>
                      </a:prstGeom>
                      <a:noFill/>
                    </p:spPr>
                  </p:pic>
                </p:oleObj>
              </mc:Fallback>
            </mc:AlternateContent>
          </a:graphicData>
        </a:graphic>
      </p:graphicFrame>
      <p:graphicFrame>
        <p:nvGraphicFramePr>
          <p:cNvPr id="20" name="Object 18"/>
          <p:cNvGraphicFramePr>
            <a:graphicFrameLocks noChangeAspect="1"/>
          </p:cNvGraphicFramePr>
          <p:nvPr/>
        </p:nvGraphicFramePr>
        <p:xfrm>
          <a:off x="8591817" y="2093764"/>
          <a:ext cx="406400" cy="457200"/>
        </p:xfrm>
        <a:graphic>
          <a:graphicData uri="http://schemas.openxmlformats.org/presentationml/2006/ole">
            <mc:AlternateContent xmlns:mc="http://schemas.openxmlformats.org/markup-compatibility/2006">
              <mc:Choice xmlns:v="urn:schemas-microsoft-com:vml" Requires="v">
                <p:oleObj name="Equation" r:id="rId4" imgW="203112" imgH="228501" progId="">
                  <p:embed/>
                </p:oleObj>
              </mc:Choice>
              <mc:Fallback>
                <p:oleObj name="Equation" r:id="rId4" imgW="203112" imgH="228501" progId="">
                  <p:embed/>
                  <p:pic>
                    <p:nvPicPr>
                      <p:cNvPr id="2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1817" y="2093764"/>
                        <a:ext cx="40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9"/>
          <p:cNvGraphicFramePr>
            <a:graphicFrameLocks noChangeAspect="1"/>
          </p:cNvGraphicFramePr>
          <p:nvPr/>
        </p:nvGraphicFramePr>
        <p:xfrm>
          <a:off x="4788606" y="3103805"/>
          <a:ext cx="996179" cy="1503762"/>
        </p:xfrm>
        <a:graphic>
          <a:graphicData uri="http://schemas.openxmlformats.org/presentationml/2006/ole">
            <mc:AlternateContent xmlns:mc="http://schemas.openxmlformats.org/markup-compatibility/2006">
              <mc:Choice xmlns:v="urn:schemas-microsoft-com:vml" Requires="v">
                <p:oleObj name="Equation" r:id="rId6" imgW="622030" imgH="939392" progId="">
                  <p:embed/>
                </p:oleObj>
              </mc:Choice>
              <mc:Fallback>
                <p:oleObj name="Equation" r:id="rId6" imgW="622030" imgH="939392" progId="">
                  <p:embed/>
                  <p:pic>
                    <p:nvPicPr>
                      <p:cNvPr id="21"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606" y="3103805"/>
                        <a:ext cx="996179" cy="1503762"/>
                      </a:xfrm>
                      <a:prstGeom prst="rect">
                        <a:avLst/>
                      </a:prstGeom>
                      <a:noFill/>
                    </p:spPr>
                  </p:pic>
                </p:oleObj>
              </mc:Fallback>
            </mc:AlternateContent>
          </a:graphicData>
        </a:graphic>
      </p:graphicFrame>
      <p:sp>
        <p:nvSpPr>
          <p:cNvPr id="22" name="Text Box 31"/>
          <p:cNvSpPr txBox="1">
            <a:spLocks noChangeArrowheads="1"/>
          </p:cNvSpPr>
          <p:nvPr/>
        </p:nvSpPr>
        <p:spPr bwMode="auto">
          <a:xfrm>
            <a:off x="3789042" y="5543874"/>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0000"/>
                </a:solidFill>
                <a:latin typeface="Times New Roman" panose="02020603050405020304" pitchFamily="18" charset="0"/>
                <a:ea typeface="楷体_GB2312" pitchFamily="49" charset="-122"/>
              </a:rPr>
              <a:t>例如： </a:t>
            </a:r>
          </a:p>
        </p:txBody>
      </p:sp>
      <p:graphicFrame>
        <p:nvGraphicFramePr>
          <p:cNvPr id="23" name="Object 20"/>
          <p:cNvGraphicFramePr>
            <a:graphicFrameLocks noChangeAspect="1"/>
          </p:cNvGraphicFramePr>
          <p:nvPr/>
        </p:nvGraphicFramePr>
        <p:xfrm>
          <a:off x="4830696" y="5318699"/>
          <a:ext cx="1835150" cy="942975"/>
        </p:xfrm>
        <a:graphic>
          <a:graphicData uri="http://schemas.openxmlformats.org/presentationml/2006/ole">
            <mc:AlternateContent xmlns:mc="http://schemas.openxmlformats.org/markup-compatibility/2006">
              <mc:Choice xmlns:v="urn:schemas-microsoft-com:vml" Requires="v">
                <p:oleObj name="Equation" r:id="rId8" imgW="914400" imgH="469900" progId="">
                  <p:embed/>
                </p:oleObj>
              </mc:Choice>
              <mc:Fallback>
                <p:oleObj name="Equation" r:id="rId8" imgW="914400" imgH="469900" progId="">
                  <p:embed/>
                  <p:pic>
                    <p:nvPicPr>
                      <p:cNvPr id="23"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696" y="5318699"/>
                        <a:ext cx="1835150"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1"/>
          <p:cNvGraphicFramePr>
            <a:graphicFrameLocks noChangeAspect="1"/>
          </p:cNvGraphicFramePr>
          <p:nvPr/>
        </p:nvGraphicFramePr>
        <p:xfrm>
          <a:off x="7045643" y="5548597"/>
          <a:ext cx="2625725" cy="509587"/>
        </p:xfrm>
        <a:graphic>
          <a:graphicData uri="http://schemas.openxmlformats.org/presentationml/2006/ole">
            <mc:AlternateContent xmlns:mc="http://schemas.openxmlformats.org/markup-compatibility/2006">
              <mc:Choice xmlns:v="urn:schemas-microsoft-com:vml" Requires="v">
                <p:oleObj name="Equation" r:id="rId10" imgW="1307532" imgH="253890" progId="">
                  <p:embed/>
                </p:oleObj>
              </mc:Choice>
              <mc:Fallback>
                <p:oleObj name="Equation" r:id="rId10" imgW="1307532" imgH="253890" progId="">
                  <p:embed/>
                  <p:pic>
                    <p:nvPicPr>
                      <p:cNvPr id="24"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5643" y="5548597"/>
                        <a:ext cx="2625725"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221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extLst>
              <p:ext uri="{D42A27DB-BD31-4B8C-83A1-F6EECF244321}">
                <p14:modId xmlns:p14="http://schemas.microsoft.com/office/powerpoint/2010/main" val="3283231999"/>
              </p:ext>
            </p:extLst>
          </p:nvPr>
        </p:nvGraphicFramePr>
        <p:xfrm>
          <a:off x="4826929" y="1294743"/>
          <a:ext cx="2484437" cy="1760537"/>
        </p:xfrm>
        <a:graphic>
          <a:graphicData uri="http://schemas.openxmlformats.org/presentationml/2006/ole">
            <mc:AlternateContent xmlns:mc="http://schemas.openxmlformats.org/markup-compatibility/2006">
              <mc:Choice xmlns:v="urn:schemas-microsoft-com:vml" Requires="v">
                <p:oleObj name="Equation" r:id="rId2" imgW="1396800" imgH="990360" progId="Equation.DSMT4">
                  <p:embed/>
                </p:oleObj>
              </mc:Choice>
              <mc:Fallback>
                <p:oleObj name="Equation" r:id="rId2" imgW="1396800" imgH="990360" progId="Equation.DSMT4">
                  <p:embed/>
                  <p:pic>
                    <p:nvPicPr>
                      <p:cNvPr id="18434" name="Object 2"/>
                      <p:cNvPicPr>
                        <a:picLocks noChangeAspect="1" noChangeArrowheads="1"/>
                      </p:cNvPicPr>
                      <p:nvPr/>
                    </p:nvPicPr>
                    <p:blipFill>
                      <a:blip r:embed="rId3"/>
                      <a:srcRect/>
                      <a:stretch>
                        <a:fillRect/>
                      </a:stretch>
                    </p:blipFill>
                    <p:spPr bwMode="auto">
                      <a:xfrm>
                        <a:off x="4826929" y="1294743"/>
                        <a:ext cx="2484437" cy="1760537"/>
                      </a:xfrm>
                      <a:prstGeom prst="rect">
                        <a:avLst/>
                      </a:prstGeom>
                      <a:noFill/>
                    </p:spPr>
                  </p:pic>
                </p:oleObj>
              </mc:Fallback>
            </mc:AlternateContent>
          </a:graphicData>
        </a:graphic>
      </p:graphicFrame>
      <p:sp>
        <p:nvSpPr>
          <p:cNvPr id="10244" name="矩形 5"/>
          <p:cNvSpPr>
            <a:spLocks noChangeArrowheads="1"/>
          </p:cNvSpPr>
          <p:nvPr/>
        </p:nvSpPr>
        <p:spPr bwMode="auto">
          <a:xfrm>
            <a:off x="1080045" y="692317"/>
            <a:ext cx="9216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kumimoji="1" lang="en-US" altLang="zh-CN" sz="2000" b="1" dirty="0">
                <a:solidFill>
                  <a:srgbClr val="000000"/>
                </a:solidFill>
                <a:latin typeface="+mn-ea"/>
                <a:ea typeface="+mn-ea"/>
              </a:rPr>
              <a:t>4.</a:t>
            </a:r>
            <a:r>
              <a:rPr kumimoji="1" lang="zh-CN" altLang="en-US" sz="2000" b="1" dirty="0">
                <a:solidFill>
                  <a:srgbClr val="000000"/>
                </a:solidFill>
                <a:latin typeface="+mn-ea"/>
                <a:ea typeface="+mn-ea"/>
              </a:rPr>
              <a:t>形如下面的方阵称为</a:t>
            </a:r>
            <a:r>
              <a:rPr kumimoji="1" lang="zh-CN" altLang="en-US" sz="2000" b="1" dirty="0">
                <a:solidFill>
                  <a:srgbClr val="FF0000"/>
                </a:solidFill>
                <a:latin typeface="+mn-ea"/>
                <a:ea typeface="+mn-ea"/>
              </a:rPr>
              <a:t>上三角矩阵</a:t>
            </a:r>
            <a:r>
              <a:rPr kumimoji="1" lang="en-US" altLang="zh-CN" sz="2000" b="1" dirty="0">
                <a:solidFill>
                  <a:srgbClr val="D60093"/>
                </a:solidFill>
                <a:latin typeface="Times New Roman" panose="02020603050405020304" pitchFamily="18" charset="0"/>
                <a:ea typeface="+mn-ea"/>
                <a:cs typeface="Times New Roman" panose="02020603050405020304" pitchFamily="18" charset="0"/>
              </a:rPr>
              <a:t>(</a:t>
            </a:r>
            <a:r>
              <a:rPr lang="en-US" altLang="zh-CN" sz="2000" b="1" i="1" dirty="0">
                <a:solidFill>
                  <a:srgbClr val="D60093"/>
                </a:solidFill>
                <a:latin typeface="Times New Roman" panose="02020603050405020304" pitchFamily="18" charset="0"/>
                <a:ea typeface="+mn-ea"/>
                <a:cs typeface="Times New Roman" panose="02020603050405020304" pitchFamily="18" charset="0"/>
              </a:rPr>
              <a:t>upper triangular matrix</a:t>
            </a:r>
            <a:r>
              <a:rPr lang="en-US" altLang="zh-CN" sz="2000" b="1" dirty="0">
                <a:solidFill>
                  <a:srgbClr val="D60093"/>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00"/>
                </a:solidFill>
                <a:latin typeface="Times New Roman" panose="02020603050405020304" pitchFamily="18" charset="0"/>
                <a:ea typeface="楷体_GB2312" pitchFamily="49" charset="-122"/>
              </a:rPr>
              <a:t>．</a:t>
            </a:r>
          </a:p>
        </p:txBody>
      </p:sp>
      <p:graphicFrame>
        <p:nvGraphicFramePr>
          <p:cNvPr id="5" name="Object 2"/>
          <p:cNvGraphicFramePr>
            <a:graphicFrameLocks noChangeAspect="1"/>
          </p:cNvGraphicFramePr>
          <p:nvPr>
            <p:extLst>
              <p:ext uri="{D42A27DB-BD31-4B8C-83A1-F6EECF244321}">
                <p14:modId xmlns:p14="http://schemas.microsoft.com/office/powerpoint/2010/main" val="1712405527"/>
              </p:ext>
            </p:extLst>
          </p:nvPr>
        </p:nvGraphicFramePr>
        <p:xfrm>
          <a:off x="4756943" y="3546871"/>
          <a:ext cx="2678113" cy="1725612"/>
        </p:xfrm>
        <a:graphic>
          <a:graphicData uri="http://schemas.openxmlformats.org/presentationml/2006/ole">
            <mc:AlternateContent xmlns:mc="http://schemas.openxmlformats.org/markup-compatibility/2006">
              <mc:Choice xmlns:v="urn:schemas-microsoft-com:vml" Requires="v">
                <p:oleObj name="Equation" r:id="rId4" imgW="1536480" imgH="990360" progId="Equation.DSMT4">
                  <p:embed/>
                </p:oleObj>
              </mc:Choice>
              <mc:Fallback>
                <p:oleObj name="Equation" r:id="rId4" imgW="1536480" imgH="990360" progId="Equation.DSMT4">
                  <p:embed/>
                  <p:pic>
                    <p:nvPicPr>
                      <p:cNvPr id="5" name="Object 2"/>
                      <p:cNvPicPr>
                        <a:picLocks noChangeAspect="1" noChangeArrowheads="1"/>
                      </p:cNvPicPr>
                      <p:nvPr/>
                    </p:nvPicPr>
                    <p:blipFill>
                      <a:blip r:embed="rId5"/>
                      <a:srcRect/>
                      <a:stretch>
                        <a:fillRect/>
                      </a:stretch>
                    </p:blipFill>
                    <p:spPr bwMode="auto">
                      <a:xfrm>
                        <a:off x="4756943" y="3546871"/>
                        <a:ext cx="2678113" cy="1725612"/>
                      </a:xfrm>
                      <a:prstGeom prst="rect">
                        <a:avLst/>
                      </a:prstGeom>
                      <a:noFill/>
                    </p:spPr>
                  </p:pic>
                </p:oleObj>
              </mc:Fallback>
            </mc:AlternateContent>
          </a:graphicData>
        </a:graphic>
      </p:graphicFrame>
      <p:sp>
        <p:nvSpPr>
          <p:cNvPr id="7" name="矩形 3"/>
          <p:cNvSpPr>
            <a:spLocks noChangeArrowheads="1"/>
          </p:cNvSpPr>
          <p:nvPr/>
        </p:nvSpPr>
        <p:spPr bwMode="auto">
          <a:xfrm>
            <a:off x="1125552" y="2982400"/>
            <a:ext cx="9342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00"/>
                </a:solidFill>
                <a:latin typeface="+mn-ea"/>
                <a:ea typeface="+mn-ea"/>
              </a:rPr>
              <a:t>5. </a:t>
            </a:r>
            <a:r>
              <a:rPr kumimoji="1" lang="zh-CN" altLang="en-US" sz="2000" b="1" dirty="0">
                <a:solidFill>
                  <a:srgbClr val="000000"/>
                </a:solidFill>
                <a:latin typeface="+mn-ea"/>
                <a:ea typeface="+mn-ea"/>
              </a:rPr>
              <a:t>形如下面的方阵称为</a:t>
            </a:r>
            <a:r>
              <a:rPr kumimoji="1" lang="zh-CN" altLang="en-US" sz="2000" b="1" dirty="0">
                <a:solidFill>
                  <a:srgbClr val="FF0000"/>
                </a:solidFill>
                <a:latin typeface="+mn-ea"/>
                <a:ea typeface="+mn-ea"/>
              </a:rPr>
              <a:t>下三角矩阵</a:t>
            </a:r>
            <a:r>
              <a:rPr kumimoji="1" lang="en-US" altLang="zh-CN" sz="2000" b="1" dirty="0">
                <a:solidFill>
                  <a:srgbClr val="D60093"/>
                </a:solidFill>
                <a:latin typeface="+mn-ea"/>
                <a:ea typeface="+mn-ea"/>
              </a:rPr>
              <a:t>(</a:t>
            </a:r>
            <a:r>
              <a:rPr lang="en-US" altLang="zh-CN" sz="2000" b="1" i="1" dirty="0">
                <a:solidFill>
                  <a:srgbClr val="D60093"/>
                </a:solidFill>
                <a:latin typeface="Times New Roman" panose="02020603050405020304" pitchFamily="18" charset="0"/>
                <a:ea typeface="+mn-ea"/>
                <a:cs typeface="Times New Roman" panose="02020603050405020304" pitchFamily="18" charset="0"/>
              </a:rPr>
              <a:t>lower triangular matrix</a:t>
            </a:r>
            <a:r>
              <a:rPr lang="en-US" altLang="zh-CN" sz="2000" b="1" dirty="0">
                <a:solidFill>
                  <a:srgbClr val="D60093"/>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00"/>
                </a:solidFill>
                <a:latin typeface="Times New Roman" panose="02020603050405020304" pitchFamily="18" charset="0"/>
                <a:ea typeface="楷体_GB2312" pitchFamily="49" charset="-122"/>
              </a:rPr>
              <a:t>． </a:t>
            </a:r>
          </a:p>
        </p:txBody>
      </p:sp>
      <p:grpSp>
        <p:nvGrpSpPr>
          <p:cNvPr id="8" name="组合 7"/>
          <p:cNvGrpSpPr/>
          <p:nvPr/>
        </p:nvGrpSpPr>
        <p:grpSpPr>
          <a:xfrm>
            <a:off x="577936" y="5383079"/>
            <a:ext cx="10982424" cy="979400"/>
            <a:chOff x="693020" y="839955"/>
            <a:chExt cx="10982424" cy="979400"/>
          </a:xfrm>
        </p:grpSpPr>
        <p:sp>
          <p:nvSpPr>
            <p:cNvPr id="9" name="TextBox 8"/>
            <p:cNvSpPr txBox="1">
              <a:spLocks noChangeArrowheads="1"/>
            </p:cNvSpPr>
            <p:nvPr/>
          </p:nvSpPr>
          <p:spPr bwMode="auto">
            <a:xfrm>
              <a:off x="693020" y="839955"/>
              <a:ext cx="10982424"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solidFill>
                    <a:srgbClr val="0000FF"/>
                  </a:solidFill>
                  <a:latin typeface="+mn-ea"/>
                  <a:ea typeface="+mn-ea"/>
                </a:rPr>
                <a:t>      </a:t>
              </a:r>
              <a:r>
                <a:rPr lang="en-US" altLang="zh-CN" sz="2000" b="1" i="1" dirty="0">
                  <a:ea typeface="+mn-ea"/>
                  <a:cs typeface="Times New Roman" panose="02020603050405020304" pitchFamily="18" charset="0"/>
                </a:rPr>
                <a:t>n</a:t>
              </a:r>
              <a:r>
                <a:rPr lang="zh-CN" altLang="en-US" sz="2000" b="1" dirty="0">
                  <a:latin typeface="+mn-ea"/>
                  <a:ea typeface="+mn-ea"/>
                </a:rPr>
                <a:t>阶矩阵           当</a:t>
              </a:r>
              <a:r>
                <a:rPr lang="en-US" altLang="zh-CN" sz="2000" b="1" i="1" dirty="0">
                  <a:ea typeface="+mn-ea"/>
                  <a:cs typeface="Times New Roman" panose="02020603050405020304" pitchFamily="18" charset="0"/>
                </a:rPr>
                <a:t>             </a:t>
              </a:r>
              <a:r>
                <a:rPr lang="zh-CN" altLang="en-US" sz="2000" b="1" dirty="0">
                  <a:latin typeface="+mn-ea"/>
                  <a:ea typeface="+mn-ea"/>
                </a:rPr>
                <a:t>时，                 的矩阵  称为上三角矩阵；当</a:t>
              </a:r>
              <a:r>
                <a:rPr lang="en-US" altLang="zh-CN" sz="2000" b="1" i="1" dirty="0">
                  <a:ea typeface="+mn-ea"/>
                  <a:cs typeface="Times New Roman" panose="02020603050405020304" pitchFamily="18" charset="0"/>
                </a:rPr>
                <a:t>       </a:t>
              </a:r>
              <a:r>
                <a:rPr lang="zh-CN" altLang="en-US" sz="2000" b="1" dirty="0">
                  <a:latin typeface="+mn-ea"/>
                  <a:ea typeface="+mn-ea"/>
                </a:rPr>
                <a:t>时，</a:t>
              </a:r>
              <a:r>
                <a:rPr lang="en-US" altLang="zh-CN" sz="2000" b="1" i="1" dirty="0">
                  <a:latin typeface="+mn-ea"/>
                  <a:ea typeface="+mn-ea"/>
                </a:rPr>
                <a:t>                  </a:t>
              </a:r>
              <a:r>
                <a:rPr lang="zh-CN" altLang="en-US" sz="2000" b="1" dirty="0">
                  <a:latin typeface="+mn-ea"/>
                  <a:ea typeface="+mn-ea"/>
                </a:rPr>
                <a:t>的矩阵   称为下三角矩阵。</a:t>
              </a:r>
            </a:p>
          </p:txBody>
        </p:sp>
        <p:graphicFrame>
          <p:nvGraphicFramePr>
            <p:cNvPr id="10" name="Object 7"/>
            <p:cNvGraphicFramePr>
              <a:graphicFrameLocks noChangeAspect="1"/>
            </p:cNvGraphicFramePr>
            <p:nvPr/>
          </p:nvGraphicFramePr>
          <p:xfrm>
            <a:off x="2452689" y="936379"/>
            <a:ext cx="1421703" cy="473901"/>
          </p:xfrm>
          <a:graphic>
            <a:graphicData uri="http://schemas.openxmlformats.org/presentationml/2006/ole">
              <mc:AlternateContent xmlns:mc="http://schemas.openxmlformats.org/markup-compatibility/2006">
                <mc:Choice xmlns:v="urn:schemas-microsoft-com:vml" Requires="v">
                  <p:oleObj name="Equation" r:id="rId6" imgW="723586" imgH="241195" progId="Equation.DSMT4">
                    <p:embed/>
                  </p:oleObj>
                </mc:Choice>
                <mc:Fallback>
                  <p:oleObj name="Equation" r:id="rId6" imgW="723586" imgH="241195" progId="Equation.DSMT4">
                    <p:embed/>
                    <p:pic>
                      <p:nvPicPr>
                        <p:cNvPr id="1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2689" y="936379"/>
                          <a:ext cx="1421703" cy="473901"/>
                        </a:xfrm>
                        <a:prstGeom prst="rect">
                          <a:avLst/>
                        </a:prstGeom>
                        <a:noFill/>
                        <a:ln>
                          <a:noFill/>
                        </a:ln>
                      </p:spPr>
                    </p:pic>
                  </p:oleObj>
                </mc:Fallback>
              </mc:AlternateContent>
            </a:graphicData>
          </a:graphic>
        </p:graphicFrame>
        <p:graphicFrame>
          <p:nvGraphicFramePr>
            <p:cNvPr id="11" name="Object 9"/>
            <p:cNvGraphicFramePr>
              <a:graphicFrameLocks noChangeAspect="1"/>
            </p:cNvGraphicFramePr>
            <p:nvPr/>
          </p:nvGraphicFramePr>
          <p:xfrm>
            <a:off x="5340133" y="919161"/>
            <a:ext cx="2278062" cy="428625"/>
          </p:xfrm>
          <a:graphic>
            <a:graphicData uri="http://schemas.openxmlformats.org/presentationml/2006/ole">
              <mc:AlternateContent xmlns:mc="http://schemas.openxmlformats.org/markup-compatibility/2006">
                <mc:Choice xmlns:v="urn:schemas-microsoft-com:vml" Requires="v">
                  <p:oleObj name="Equation" r:id="rId8" imgW="1282680" imgH="241200" progId="Equation.DSMT4">
                    <p:embed/>
                  </p:oleObj>
                </mc:Choice>
                <mc:Fallback>
                  <p:oleObj name="Equation" r:id="rId8" imgW="1282680" imgH="241200" progId="Equation.DSMT4">
                    <p:embed/>
                    <p:pic>
                      <p:nvPicPr>
                        <p:cNvPr id="11" name="Object 9"/>
                        <p:cNvPicPr>
                          <a:picLocks noChangeAspect="1" noChangeArrowheads="1"/>
                        </p:cNvPicPr>
                        <p:nvPr/>
                      </p:nvPicPr>
                      <p:blipFill>
                        <a:blip r:embed="rId9"/>
                        <a:srcRect/>
                        <a:stretch>
                          <a:fillRect/>
                        </a:stretch>
                      </p:blipFill>
                      <p:spPr bwMode="auto">
                        <a:xfrm>
                          <a:off x="5340133" y="919161"/>
                          <a:ext cx="22780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noChangeAspect="1"/>
            </p:cNvGraphicFramePr>
            <p:nvPr/>
          </p:nvGraphicFramePr>
          <p:xfrm>
            <a:off x="8383838" y="993358"/>
            <a:ext cx="283912" cy="283912"/>
          </p:xfrm>
          <a:graphic>
            <a:graphicData uri="http://schemas.openxmlformats.org/presentationml/2006/ole">
              <mc:AlternateContent xmlns:mc="http://schemas.openxmlformats.org/markup-compatibility/2006">
                <mc:Choice xmlns:v="urn:schemas-microsoft-com:vml" Requires="v">
                  <p:oleObj name="Equation" r:id="rId10" imgW="164880" imgH="164880" progId="Equation.DSMT4">
                    <p:embed/>
                  </p:oleObj>
                </mc:Choice>
                <mc:Fallback>
                  <p:oleObj name="Equation" r:id="rId10" imgW="164880" imgH="164880" progId="Equation.DSMT4">
                    <p:embed/>
                    <p:pic>
                      <p:nvPicPr>
                        <p:cNvPr id="12" name="Object 7"/>
                        <p:cNvPicPr>
                          <a:picLocks noChangeAspect="1" noChangeArrowheads="1"/>
                        </p:cNvPicPr>
                        <p:nvPr/>
                      </p:nvPicPr>
                      <p:blipFill>
                        <a:blip r:embed="rId11"/>
                        <a:srcRect/>
                        <a:stretch>
                          <a:fillRect/>
                        </a:stretch>
                      </p:blipFill>
                      <p:spPr bwMode="auto">
                        <a:xfrm>
                          <a:off x="8383838" y="993358"/>
                          <a:ext cx="283912" cy="283912"/>
                        </a:xfrm>
                        <a:prstGeom prst="rect">
                          <a:avLst/>
                        </a:prstGeom>
                        <a:noFill/>
                        <a:ln>
                          <a:noFill/>
                        </a:ln>
                      </p:spPr>
                    </p:pic>
                  </p:oleObj>
                </mc:Fallback>
              </mc:AlternateContent>
            </a:graphicData>
          </a:graphic>
        </p:graphicFrame>
        <p:graphicFrame>
          <p:nvGraphicFramePr>
            <p:cNvPr id="13" name="Object 9"/>
            <p:cNvGraphicFramePr>
              <a:graphicFrameLocks noChangeAspect="1"/>
            </p:cNvGraphicFramePr>
            <p:nvPr/>
          </p:nvGraphicFramePr>
          <p:xfrm>
            <a:off x="1313658" y="1390730"/>
            <a:ext cx="2278062" cy="428625"/>
          </p:xfrm>
          <a:graphic>
            <a:graphicData uri="http://schemas.openxmlformats.org/presentationml/2006/ole">
              <mc:AlternateContent xmlns:mc="http://schemas.openxmlformats.org/markup-compatibility/2006">
                <mc:Choice xmlns:v="urn:schemas-microsoft-com:vml" Requires="v">
                  <p:oleObj name="Equation" r:id="rId12" imgW="1282680" imgH="241200" progId="Equation.DSMT4">
                    <p:embed/>
                  </p:oleObj>
                </mc:Choice>
                <mc:Fallback>
                  <p:oleObj name="Equation" r:id="rId12" imgW="1282680" imgH="241200" progId="Equation.DSMT4">
                    <p:embed/>
                    <p:pic>
                      <p:nvPicPr>
                        <p:cNvPr id="13" name="Object 9"/>
                        <p:cNvPicPr>
                          <a:picLocks noChangeAspect="1" noChangeArrowheads="1"/>
                        </p:cNvPicPr>
                        <p:nvPr/>
                      </p:nvPicPr>
                      <p:blipFill>
                        <a:blip r:embed="rId13"/>
                        <a:srcRect/>
                        <a:stretch>
                          <a:fillRect/>
                        </a:stretch>
                      </p:blipFill>
                      <p:spPr bwMode="auto">
                        <a:xfrm>
                          <a:off x="1313658" y="1390730"/>
                          <a:ext cx="22780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7"/>
            <p:cNvGraphicFramePr>
              <a:graphicFrameLocks noChangeAspect="1"/>
            </p:cNvGraphicFramePr>
            <p:nvPr/>
          </p:nvGraphicFramePr>
          <p:xfrm>
            <a:off x="4403726" y="1422945"/>
            <a:ext cx="283912" cy="283912"/>
          </p:xfrm>
          <a:graphic>
            <a:graphicData uri="http://schemas.openxmlformats.org/presentationml/2006/ole">
              <mc:AlternateContent xmlns:mc="http://schemas.openxmlformats.org/markup-compatibility/2006">
                <mc:Choice xmlns:v="urn:schemas-microsoft-com:vml" Requires="v">
                  <p:oleObj name="Equation" r:id="rId14" imgW="164880" imgH="164880" progId="Equation.DSMT4">
                    <p:embed/>
                  </p:oleObj>
                </mc:Choice>
                <mc:Fallback>
                  <p:oleObj name="Equation" r:id="rId14" imgW="164880" imgH="164880" progId="Equation.DSMT4">
                    <p:embed/>
                    <p:pic>
                      <p:nvPicPr>
                        <p:cNvPr id="14" name="Object 7"/>
                        <p:cNvPicPr>
                          <a:picLocks noChangeAspect="1" noChangeArrowheads="1"/>
                        </p:cNvPicPr>
                        <p:nvPr/>
                      </p:nvPicPr>
                      <p:blipFill>
                        <a:blip r:embed="rId11"/>
                        <a:srcRect/>
                        <a:stretch>
                          <a:fillRect/>
                        </a:stretch>
                      </p:blipFill>
                      <p:spPr bwMode="auto">
                        <a:xfrm>
                          <a:off x="4403726" y="1422945"/>
                          <a:ext cx="283912" cy="283912"/>
                        </a:xfrm>
                        <a:prstGeom prst="rect">
                          <a:avLst/>
                        </a:prstGeom>
                        <a:noFill/>
                        <a:ln>
                          <a:noFill/>
                        </a:ln>
                      </p:spPr>
                    </p:pic>
                  </p:oleObj>
                </mc:Fallback>
              </mc:AlternateContent>
            </a:graphicData>
          </a:graphic>
        </p:graphicFrame>
        <p:graphicFrame>
          <p:nvGraphicFramePr>
            <p:cNvPr id="15" name="Object 7"/>
            <p:cNvGraphicFramePr>
              <a:graphicFrameLocks noChangeAspect="1"/>
            </p:cNvGraphicFramePr>
            <p:nvPr/>
          </p:nvGraphicFramePr>
          <p:xfrm>
            <a:off x="4290327" y="992750"/>
            <a:ext cx="568325" cy="349250"/>
          </p:xfrm>
          <a:graphic>
            <a:graphicData uri="http://schemas.openxmlformats.org/presentationml/2006/ole">
              <mc:AlternateContent xmlns:mc="http://schemas.openxmlformats.org/markup-compatibility/2006">
                <mc:Choice xmlns:v="urn:schemas-microsoft-com:vml" Requires="v">
                  <p:oleObj name="Equation" r:id="rId15" imgW="330120" imgH="203040" progId="Equation.DSMT4">
                    <p:embed/>
                  </p:oleObj>
                </mc:Choice>
                <mc:Fallback>
                  <p:oleObj name="Equation" r:id="rId15" imgW="330120" imgH="203040" progId="Equation.DSMT4">
                    <p:embed/>
                    <p:pic>
                      <p:nvPicPr>
                        <p:cNvPr id="15" name="Object 7"/>
                        <p:cNvPicPr>
                          <a:picLocks noChangeAspect="1" noChangeArrowheads="1"/>
                        </p:cNvPicPr>
                        <p:nvPr/>
                      </p:nvPicPr>
                      <p:blipFill>
                        <a:blip r:embed="rId16"/>
                        <a:srcRect/>
                        <a:stretch>
                          <a:fillRect/>
                        </a:stretch>
                      </p:blipFill>
                      <p:spPr bwMode="auto">
                        <a:xfrm>
                          <a:off x="4290327" y="992750"/>
                          <a:ext cx="568325" cy="349250"/>
                        </a:xfrm>
                        <a:prstGeom prst="rect">
                          <a:avLst/>
                        </a:prstGeom>
                        <a:noFill/>
                        <a:ln>
                          <a:noFill/>
                        </a:ln>
                      </p:spPr>
                    </p:pic>
                  </p:oleObj>
                </mc:Fallback>
              </mc:AlternateContent>
            </a:graphicData>
          </a:graphic>
        </p:graphicFrame>
        <p:graphicFrame>
          <p:nvGraphicFramePr>
            <p:cNvPr id="16" name="Object 7"/>
            <p:cNvGraphicFramePr>
              <a:graphicFrameLocks noChangeAspect="1"/>
            </p:cNvGraphicFramePr>
            <p:nvPr/>
          </p:nvGraphicFramePr>
          <p:xfrm>
            <a:off x="11107119" y="992750"/>
            <a:ext cx="568325" cy="349250"/>
          </p:xfrm>
          <a:graphic>
            <a:graphicData uri="http://schemas.openxmlformats.org/presentationml/2006/ole">
              <mc:AlternateContent xmlns:mc="http://schemas.openxmlformats.org/markup-compatibility/2006">
                <mc:Choice xmlns:v="urn:schemas-microsoft-com:vml" Requires="v">
                  <p:oleObj name="Equation" r:id="rId17" imgW="330120" imgH="203040" progId="Equation.DSMT4">
                    <p:embed/>
                  </p:oleObj>
                </mc:Choice>
                <mc:Fallback>
                  <p:oleObj name="Equation" r:id="rId17" imgW="330120" imgH="203040" progId="Equation.DSMT4">
                    <p:embed/>
                    <p:pic>
                      <p:nvPicPr>
                        <p:cNvPr id="16" name="Object 7"/>
                        <p:cNvPicPr>
                          <a:picLocks noChangeAspect="1" noChangeArrowheads="1"/>
                        </p:cNvPicPr>
                        <p:nvPr/>
                      </p:nvPicPr>
                      <p:blipFill>
                        <a:blip r:embed="rId18"/>
                        <a:srcRect/>
                        <a:stretch>
                          <a:fillRect/>
                        </a:stretch>
                      </p:blipFill>
                      <p:spPr bwMode="auto">
                        <a:xfrm>
                          <a:off x="11107119" y="992750"/>
                          <a:ext cx="568325" cy="349250"/>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3836123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87193" y="1006543"/>
            <a:ext cx="10740545" cy="1669612"/>
            <a:chOff x="687193" y="1006543"/>
            <a:chExt cx="10740545" cy="1669612"/>
          </a:xfrm>
        </p:grpSpPr>
        <p:sp>
          <p:nvSpPr>
            <p:cNvPr id="20" name="Rectangle 2"/>
            <p:cNvSpPr>
              <a:spLocks noChangeArrowheads="1"/>
            </p:cNvSpPr>
            <p:nvPr/>
          </p:nvSpPr>
          <p:spPr bwMode="auto">
            <a:xfrm>
              <a:off x="687193" y="1543489"/>
              <a:ext cx="8688387" cy="41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kumimoji="1" lang="en-US" altLang="zh-CN" sz="2000" b="1" dirty="0">
                  <a:solidFill>
                    <a:srgbClr val="000000"/>
                  </a:solidFill>
                  <a:latin typeface="+mn-ea"/>
                  <a:ea typeface="+mn-ea"/>
                </a:rPr>
                <a:t>6.</a:t>
              </a:r>
              <a:r>
                <a:rPr kumimoji="1" lang="zh-CN" altLang="en-US" sz="2000" b="1" dirty="0">
                  <a:solidFill>
                    <a:srgbClr val="000000"/>
                  </a:solidFill>
                  <a:latin typeface="+mn-ea"/>
                  <a:ea typeface="+mn-ea"/>
                </a:rPr>
                <a:t>形如                    的方阵称为</a:t>
              </a:r>
              <a:r>
                <a:rPr kumimoji="1" lang="zh-CN" altLang="en-US" sz="2000" b="1" dirty="0">
                  <a:solidFill>
                    <a:srgbClr val="FF0000"/>
                  </a:solidFill>
                  <a:latin typeface="+mn-ea"/>
                  <a:ea typeface="+mn-ea"/>
                </a:rPr>
                <a:t>对角阵 </a:t>
              </a:r>
              <a:r>
                <a:rPr kumimoji="1" lang="en-US" altLang="zh-CN" sz="2000" b="1" dirty="0">
                  <a:solidFill>
                    <a:srgbClr val="D60093"/>
                  </a:solidFill>
                  <a:latin typeface="Times New Roman" panose="02020603050405020304" pitchFamily="18" charset="0"/>
                  <a:ea typeface="楷体_GB2312" pitchFamily="49" charset="-122"/>
                </a:rPr>
                <a:t>(</a:t>
              </a:r>
              <a:r>
                <a:rPr lang="en-US" altLang="zh-CN" sz="2000" b="1" i="1" dirty="0">
                  <a:solidFill>
                    <a:srgbClr val="D60093"/>
                  </a:solidFill>
                  <a:latin typeface="Times New Roman" panose="02020603050405020304" pitchFamily="18" charset="0"/>
                  <a:cs typeface="Times New Roman" panose="02020603050405020304" pitchFamily="18" charset="0"/>
                </a:rPr>
                <a:t>diagonal  matrix</a:t>
              </a:r>
              <a:r>
                <a:rPr lang="en-US" altLang="zh-CN" sz="2000" dirty="0">
                  <a:solidFill>
                    <a:srgbClr val="D60093"/>
                  </a:solidFill>
                </a:rPr>
                <a:t>)</a:t>
              </a:r>
              <a:endParaRPr kumimoji="1" lang="en-US" altLang="zh-CN" sz="2000" b="1" dirty="0">
                <a:solidFill>
                  <a:srgbClr val="D60093"/>
                </a:solidFill>
                <a:latin typeface="Times New Roman" panose="02020603050405020304" pitchFamily="18" charset="0"/>
                <a:ea typeface="楷体_GB2312" pitchFamily="49" charset="-122"/>
              </a:endParaRPr>
            </a:p>
            <a:p>
              <a:pPr eaLnBrk="1" hangingPunct="1">
                <a:lnSpc>
                  <a:spcPct val="120000"/>
                </a:lnSpc>
              </a:pPr>
              <a:endParaRPr kumimoji="1" lang="en-US" altLang="zh-CN" sz="2400" b="1" dirty="0">
                <a:solidFill>
                  <a:srgbClr val="000000"/>
                </a:solidFill>
                <a:latin typeface="Times New Roman" panose="02020603050405020304" pitchFamily="18" charset="0"/>
                <a:ea typeface="楷体_GB2312" pitchFamily="49" charset="-122"/>
              </a:endParaRPr>
            </a:p>
            <a:p>
              <a:pPr eaLnBrk="1" hangingPunct="1">
                <a:lnSpc>
                  <a:spcPct val="120000"/>
                </a:lnSpc>
                <a:buFontTx/>
                <a:buAutoNum type="arabicPeriod" startAt="4"/>
              </a:pPr>
              <a:endParaRPr kumimoji="1" lang="en-US" altLang="zh-CN" sz="2400" b="1" dirty="0">
                <a:solidFill>
                  <a:srgbClr val="000000"/>
                </a:solidFill>
                <a:latin typeface="Times New Roman" panose="02020603050405020304" pitchFamily="18" charset="0"/>
                <a:ea typeface="楷体_GB2312" pitchFamily="49" charset="-122"/>
              </a:endParaRPr>
            </a:p>
            <a:p>
              <a:pPr eaLnBrk="1" hangingPunct="1">
                <a:lnSpc>
                  <a:spcPct val="120000"/>
                </a:lnSpc>
              </a:pPr>
              <a:endParaRPr kumimoji="1" lang="en-US" altLang="zh-CN" sz="2400" b="1" dirty="0">
                <a:solidFill>
                  <a:srgbClr val="000000"/>
                </a:solidFill>
                <a:latin typeface="Times New Roman" panose="02020603050405020304" pitchFamily="18" charset="0"/>
                <a:ea typeface="楷体_GB2312" pitchFamily="49" charset="-122"/>
              </a:endParaRPr>
            </a:p>
            <a:p>
              <a:pPr eaLnBrk="1" hangingPunct="1">
                <a:lnSpc>
                  <a:spcPct val="120000"/>
                </a:lnSpc>
                <a:buFontTx/>
                <a:buAutoNum type="arabicPeriod" startAt="4"/>
              </a:pPr>
              <a:endParaRPr kumimoji="1" lang="en-US" altLang="zh-CN" sz="2400" b="1" dirty="0">
                <a:solidFill>
                  <a:srgbClr val="000000"/>
                </a:solidFill>
                <a:latin typeface="Times New Roman" panose="02020603050405020304" pitchFamily="18" charset="0"/>
                <a:ea typeface="楷体_GB2312" pitchFamily="49" charset="-122"/>
              </a:endParaRPr>
            </a:p>
            <a:p>
              <a:pPr eaLnBrk="1" hangingPunct="1">
                <a:lnSpc>
                  <a:spcPct val="120000"/>
                </a:lnSpc>
              </a:pPr>
              <a:r>
                <a:rPr kumimoji="1" lang="en-US" altLang="zh-CN" sz="2400" b="1" dirty="0">
                  <a:solidFill>
                    <a:srgbClr val="000000"/>
                  </a:solidFill>
                  <a:latin typeface="Times New Roman" panose="02020603050405020304" pitchFamily="18" charset="0"/>
                  <a:ea typeface="楷体_GB2312" pitchFamily="49" charset="-122"/>
                </a:rPr>
                <a:t>	</a:t>
              </a:r>
            </a:p>
            <a:p>
              <a:pPr eaLnBrk="1" hangingPunct="1">
                <a:lnSpc>
                  <a:spcPct val="120000"/>
                </a:lnSpc>
              </a:pPr>
              <a:r>
                <a:rPr kumimoji="1" lang="en-US" altLang="zh-CN" sz="2400" b="1" dirty="0">
                  <a:solidFill>
                    <a:srgbClr val="000000"/>
                  </a:solidFill>
                  <a:latin typeface="Times New Roman" panose="02020603050405020304" pitchFamily="18" charset="0"/>
                  <a:ea typeface="楷体_GB2312" pitchFamily="49" charset="-122"/>
                </a:rPr>
                <a:t>	</a:t>
              </a:r>
            </a:p>
          </p:txBody>
        </p:sp>
        <p:graphicFrame>
          <p:nvGraphicFramePr>
            <p:cNvPr id="21" name="Object 14"/>
            <p:cNvGraphicFramePr>
              <a:graphicFrameLocks noChangeAspect="1"/>
            </p:cNvGraphicFramePr>
            <p:nvPr/>
          </p:nvGraphicFramePr>
          <p:xfrm>
            <a:off x="1753219" y="1006543"/>
            <a:ext cx="2096886" cy="1669612"/>
          </p:xfrm>
          <a:graphic>
            <a:graphicData uri="http://schemas.openxmlformats.org/presentationml/2006/ole">
              <mc:AlternateContent xmlns:mc="http://schemas.openxmlformats.org/markup-compatibility/2006">
                <mc:Choice xmlns:v="urn:schemas-microsoft-com:vml" Requires="v">
                  <p:oleObj name="Equation" r:id="rId2" imgW="1180800" imgH="939600" progId="Equation.DSMT4">
                    <p:embed/>
                  </p:oleObj>
                </mc:Choice>
                <mc:Fallback>
                  <p:oleObj name="Equation" r:id="rId2" imgW="1180800" imgH="939600" progId="Equation.DSMT4">
                    <p:embed/>
                    <p:pic>
                      <p:nvPicPr>
                        <p:cNvPr id="21" name="Object 14"/>
                        <p:cNvPicPr>
                          <a:picLocks noChangeAspect="1" noChangeArrowheads="1"/>
                        </p:cNvPicPr>
                        <p:nvPr/>
                      </p:nvPicPr>
                      <p:blipFill>
                        <a:blip r:embed="rId3"/>
                        <a:srcRect/>
                        <a:stretch>
                          <a:fillRect/>
                        </a:stretch>
                      </p:blipFill>
                      <p:spPr bwMode="auto">
                        <a:xfrm>
                          <a:off x="1753219" y="1006543"/>
                          <a:ext cx="2096886" cy="1669612"/>
                        </a:xfrm>
                        <a:prstGeom prst="rect">
                          <a:avLst/>
                        </a:prstGeom>
                        <a:noFill/>
                      </p:spPr>
                    </p:pic>
                  </p:oleObj>
                </mc:Fallback>
              </mc:AlternateContent>
            </a:graphicData>
          </a:graphic>
        </p:graphicFrame>
        <p:graphicFrame>
          <p:nvGraphicFramePr>
            <p:cNvPr id="24" name="Object 15"/>
            <p:cNvGraphicFramePr>
              <a:graphicFrameLocks noChangeAspect="1"/>
            </p:cNvGraphicFramePr>
            <p:nvPr/>
          </p:nvGraphicFramePr>
          <p:xfrm>
            <a:off x="8842281" y="1581477"/>
            <a:ext cx="2585457" cy="425239"/>
          </p:xfrm>
          <a:graphic>
            <a:graphicData uri="http://schemas.openxmlformats.org/presentationml/2006/ole">
              <mc:AlternateContent xmlns:mc="http://schemas.openxmlformats.org/markup-compatibility/2006">
                <mc:Choice xmlns:v="urn:schemas-microsoft-com:vml" Requires="v">
                  <p:oleObj name="Equation" r:id="rId4" imgW="1434960" imgH="228600" progId="Equation.DSMT4">
                    <p:embed/>
                  </p:oleObj>
                </mc:Choice>
                <mc:Fallback>
                  <p:oleObj name="Equation" r:id="rId4" imgW="1434960" imgH="228600" progId="Equation.DSMT4">
                    <p:embed/>
                    <p:pic>
                      <p:nvPicPr>
                        <p:cNvPr id="24" name="Object 15"/>
                        <p:cNvPicPr>
                          <a:picLocks noChangeAspect="1" noChangeArrowheads="1"/>
                        </p:cNvPicPr>
                        <p:nvPr/>
                      </p:nvPicPr>
                      <p:blipFill>
                        <a:blip r:embed="rId5"/>
                        <a:srcRect/>
                        <a:stretch>
                          <a:fillRect/>
                        </a:stretch>
                      </p:blipFill>
                      <p:spPr bwMode="auto">
                        <a:xfrm>
                          <a:off x="8842281" y="1581477"/>
                          <a:ext cx="2585457" cy="425239"/>
                        </a:xfrm>
                        <a:prstGeom prst="rect">
                          <a:avLst/>
                        </a:prstGeom>
                        <a:noFill/>
                      </p:spPr>
                    </p:pic>
                  </p:oleObj>
                </mc:Fallback>
              </mc:AlternateContent>
            </a:graphicData>
          </a:graphic>
        </p:graphicFrame>
        <p:sp>
          <p:nvSpPr>
            <p:cNvPr id="25" name="Text Box 11"/>
            <p:cNvSpPr txBox="1">
              <a:spLocks noChangeArrowheads="1"/>
            </p:cNvSpPr>
            <p:nvPr/>
          </p:nvSpPr>
          <p:spPr bwMode="auto">
            <a:xfrm>
              <a:off x="8257798" y="1550747"/>
              <a:ext cx="796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记作</a:t>
              </a:r>
            </a:p>
          </p:txBody>
        </p:sp>
      </p:grpSp>
      <p:grpSp>
        <p:nvGrpSpPr>
          <p:cNvPr id="8" name="组合 7"/>
          <p:cNvGrpSpPr/>
          <p:nvPr/>
        </p:nvGrpSpPr>
        <p:grpSpPr>
          <a:xfrm>
            <a:off x="801060" y="2714143"/>
            <a:ext cx="8961132" cy="1700045"/>
            <a:chOff x="824698" y="3218464"/>
            <a:chExt cx="8961132" cy="1700045"/>
          </a:xfrm>
        </p:grpSpPr>
        <p:graphicFrame>
          <p:nvGraphicFramePr>
            <p:cNvPr id="26" name="Object 16"/>
            <p:cNvGraphicFramePr>
              <a:graphicFrameLocks noChangeAspect="1"/>
            </p:cNvGraphicFramePr>
            <p:nvPr/>
          </p:nvGraphicFramePr>
          <p:xfrm>
            <a:off x="2612741" y="3218464"/>
            <a:ext cx="2121133" cy="1700045"/>
          </p:xfrm>
          <a:graphic>
            <a:graphicData uri="http://schemas.openxmlformats.org/presentationml/2006/ole">
              <mc:AlternateContent xmlns:mc="http://schemas.openxmlformats.org/markup-compatibility/2006">
                <mc:Choice xmlns:v="urn:schemas-microsoft-com:vml" Requires="v">
                  <p:oleObj name="Equation" r:id="rId6" imgW="1155700" imgH="927100" progId="">
                    <p:embed/>
                  </p:oleObj>
                </mc:Choice>
                <mc:Fallback>
                  <p:oleObj name="Equation" r:id="rId6" imgW="1155700" imgH="927100" progId="">
                    <p:embed/>
                    <p:pic>
                      <p:nvPicPr>
                        <p:cNvPr id="26"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2741" y="3218464"/>
                          <a:ext cx="2121133" cy="1700045"/>
                        </a:xfrm>
                        <a:prstGeom prst="rect">
                          <a:avLst/>
                        </a:prstGeom>
                        <a:noFill/>
                      </p:spPr>
                    </p:pic>
                  </p:oleObj>
                </mc:Fallback>
              </mc:AlternateContent>
            </a:graphicData>
          </a:graphic>
        </p:graphicFrame>
        <p:sp>
          <p:nvSpPr>
            <p:cNvPr id="29" name="Text Box 24"/>
            <p:cNvSpPr txBox="1">
              <a:spLocks noChangeArrowheads="1"/>
            </p:cNvSpPr>
            <p:nvPr/>
          </p:nvSpPr>
          <p:spPr bwMode="auto">
            <a:xfrm>
              <a:off x="8237008" y="3802323"/>
              <a:ext cx="1548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记作</a:t>
              </a:r>
              <a:r>
                <a:rPr kumimoji="1" lang="zh-CN" altLang="en-US" sz="2400" b="1" dirty="0">
                  <a:solidFill>
                    <a:srgbClr val="000000"/>
                  </a:solidFill>
                  <a:latin typeface="Times New Roman" panose="02020603050405020304" pitchFamily="18" charset="0"/>
                  <a:ea typeface="楷体_GB2312" pitchFamily="49" charset="-122"/>
                </a:rPr>
                <a:t>      ． </a:t>
              </a:r>
            </a:p>
          </p:txBody>
        </p:sp>
        <p:graphicFrame>
          <p:nvGraphicFramePr>
            <p:cNvPr id="30" name="Object 17"/>
            <p:cNvGraphicFramePr>
              <a:graphicFrameLocks noChangeAspect="1"/>
            </p:cNvGraphicFramePr>
            <p:nvPr>
              <p:extLst>
                <p:ext uri="{D42A27DB-BD31-4B8C-83A1-F6EECF244321}">
                  <p14:modId xmlns:p14="http://schemas.microsoft.com/office/powerpoint/2010/main" val="2248605377"/>
                </p:ext>
              </p:extLst>
            </p:nvPr>
          </p:nvGraphicFramePr>
          <p:xfrm>
            <a:off x="8866083" y="3824615"/>
            <a:ext cx="389429" cy="417080"/>
          </p:xfrm>
          <a:graphic>
            <a:graphicData uri="http://schemas.openxmlformats.org/presentationml/2006/ole">
              <mc:AlternateContent xmlns:mc="http://schemas.openxmlformats.org/markup-compatibility/2006">
                <mc:Choice xmlns:v="urn:schemas-microsoft-com:vml" Requires="v">
                  <p:oleObj name="Equation" r:id="rId8" imgW="215640" imgH="228600" progId="Equation.DSMT4">
                    <p:embed/>
                  </p:oleObj>
                </mc:Choice>
                <mc:Fallback>
                  <p:oleObj name="Equation" r:id="rId8" imgW="215640" imgH="228600" progId="Equation.DSMT4">
                    <p:embed/>
                    <p:pic>
                      <p:nvPicPr>
                        <p:cNvPr id="30" name="Object 17"/>
                        <p:cNvPicPr>
                          <a:picLocks noChangeAspect="1" noChangeArrowheads="1"/>
                        </p:cNvPicPr>
                        <p:nvPr/>
                      </p:nvPicPr>
                      <p:blipFill>
                        <a:blip r:embed="rId9"/>
                        <a:srcRect/>
                        <a:stretch>
                          <a:fillRect/>
                        </a:stretch>
                      </p:blipFill>
                      <p:spPr bwMode="auto">
                        <a:xfrm>
                          <a:off x="8866083" y="3824615"/>
                          <a:ext cx="389429" cy="417080"/>
                        </a:xfrm>
                        <a:prstGeom prst="rect">
                          <a:avLst/>
                        </a:prstGeom>
                        <a:noFill/>
                      </p:spPr>
                    </p:pic>
                  </p:oleObj>
                </mc:Fallback>
              </mc:AlternateContent>
            </a:graphicData>
          </a:graphic>
        </p:graphicFrame>
        <p:sp>
          <p:nvSpPr>
            <p:cNvPr id="6" name="矩形 5"/>
            <p:cNvSpPr/>
            <p:nvPr/>
          </p:nvSpPr>
          <p:spPr>
            <a:xfrm>
              <a:off x="824698" y="3837653"/>
              <a:ext cx="8186721" cy="426335"/>
            </a:xfrm>
            <a:prstGeom prst="rect">
              <a:avLst/>
            </a:prstGeom>
          </p:spPr>
          <p:txBody>
            <a:bodyPr wrap="square">
              <a:spAutoFit/>
            </a:bodyPr>
            <a:lstStyle/>
            <a:p>
              <a:pPr>
                <a:lnSpc>
                  <a:spcPct val="120000"/>
                </a:lnSpc>
              </a:pPr>
              <a:r>
                <a:rPr kumimoji="1" lang="zh-CN" altLang="en-US" sz="2000" b="1" dirty="0">
                  <a:solidFill>
                    <a:srgbClr val="000000"/>
                  </a:solidFill>
                  <a:latin typeface="+mn-ea"/>
                </a:rPr>
                <a:t>特别的，方阵                    称为</a:t>
              </a:r>
              <a:r>
                <a:rPr kumimoji="1" lang="zh-CN" altLang="en-US" sz="2000" b="1" dirty="0">
                  <a:solidFill>
                    <a:srgbClr val="FF0000"/>
                  </a:solidFill>
                  <a:latin typeface="+mn-ea"/>
                </a:rPr>
                <a:t>单位阵</a:t>
              </a:r>
              <a:r>
                <a:rPr kumimoji="1" lang="en-US" altLang="zh-CN" sz="2000" b="1" dirty="0">
                  <a:solidFill>
                    <a:srgbClr val="D60093"/>
                  </a:solidFill>
                  <a:latin typeface="+mn-ea"/>
                </a:rPr>
                <a:t>(</a:t>
              </a:r>
              <a:r>
                <a:rPr kumimoji="1" lang="en-US" altLang="zh-CN" sz="2000" b="1" i="1" dirty="0">
                  <a:solidFill>
                    <a:srgbClr val="D60093"/>
                  </a:solidFill>
                  <a:latin typeface="Times New Roman" panose="02020603050405020304" pitchFamily="18" charset="0"/>
                  <a:cs typeface="Times New Roman" panose="02020603050405020304" pitchFamily="18" charset="0"/>
                </a:rPr>
                <a:t>identity matrix</a:t>
              </a:r>
              <a:r>
                <a:rPr kumimoji="1" lang="en-US" altLang="zh-CN" sz="2000" b="1" dirty="0">
                  <a:solidFill>
                    <a:srgbClr val="D60093"/>
                  </a:solidFill>
                  <a:latin typeface="+mn-ea"/>
                </a:rPr>
                <a:t>)</a:t>
              </a:r>
              <a:r>
                <a:rPr kumimoji="1" lang="en-US" altLang="zh-CN" sz="2000" b="1" dirty="0">
                  <a:solidFill>
                    <a:srgbClr val="FF0000"/>
                  </a:solidFill>
                  <a:latin typeface="+mn-ea"/>
                </a:rPr>
                <a:t>,</a:t>
              </a:r>
              <a:endParaRPr kumimoji="1" lang="en-US" altLang="zh-CN" sz="2000" b="1" dirty="0">
                <a:solidFill>
                  <a:srgbClr val="000000"/>
                </a:solidFill>
                <a:latin typeface="+mn-ea"/>
              </a:endParaRPr>
            </a:p>
          </p:txBody>
        </p:sp>
      </p:grpSp>
      <p:grpSp>
        <p:nvGrpSpPr>
          <p:cNvPr id="9" name="组合 8"/>
          <p:cNvGrpSpPr/>
          <p:nvPr/>
        </p:nvGrpSpPr>
        <p:grpSpPr>
          <a:xfrm>
            <a:off x="1753219" y="4584917"/>
            <a:ext cx="8186721" cy="1805256"/>
            <a:chOff x="1753219" y="4584917"/>
            <a:chExt cx="8186721" cy="1805256"/>
          </a:xfrm>
        </p:grpSpPr>
        <p:graphicFrame>
          <p:nvGraphicFramePr>
            <p:cNvPr id="34" name="Object 16"/>
            <p:cNvGraphicFramePr>
              <a:graphicFrameLocks noChangeAspect="1"/>
            </p:cNvGraphicFramePr>
            <p:nvPr/>
          </p:nvGraphicFramePr>
          <p:xfrm>
            <a:off x="2589104" y="4584917"/>
            <a:ext cx="2252404" cy="1805256"/>
          </p:xfrm>
          <a:graphic>
            <a:graphicData uri="http://schemas.openxmlformats.org/presentationml/2006/ole">
              <mc:AlternateContent xmlns:mc="http://schemas.openxmlformats.org/markup-compatibility/2006">
                <mc:Choice xmlns:v="urn:schemas-microsoft-com:vml" Requires="v">
                  <p:oleObj name="Equation" r:id="rId10" imgW="1155600" imgH="927000" progId="Equation.DSMT4">
                    <p:embed/>
                  </p:oleObj>
                </mc:Choice>
                <mc:Fallback>
                  <p:oleObj name="Equation" r:id="rId10" imgW="1155600" imgH="927000" progId="Equation.DSMT4">
                    <p:embed/>
                    <p:pic>
                      <p:nvPicPr>
                        <p:cNvPr id="34" name="Object 16"/>
                        <p:cNvPicPr>
                          <a:picLocks noChangeAspect="1" noChangeArrowheads="1"/>
                        </p:cNvPicPr>
                        <p:nvPr/>
                      </p:nvPicPr>
                      <p:blipFill>
                        <a:blip r:embed="rId11"/>
                        <a:srcRect/>
                        <a:stretch>
                          <a:fillRect/>
                        </a:stretch>
                      </p:blipFill>
                      <p:spPr bwMode="auto">
                        <a:xfrm>
                          <a:off x="2589104" y="4584917"/>
                          <a:ext cx="2252404" cy="1805256"/>
                        </a:xfrm>
                        <a:prstGeom prst="rect">
                          <a:avLst/>
                        </a:prstGeom>
                        <a:noFill/>
                      </p:spPr>
                    </p:pic>
                  </p:oleObj>
                </mc:Fallback>
              </mc:AlternateContent>
            </a:graphicData>
          </a:graphic>
        </p:graphicFrame>
        <p:sp>
          <p:nvSpPr>
            <p:cNvPr id="35" name="矩形 34"/>
            <p:cNvSpPr/>
            <p:nvPr/>
          </p:nvSpPr>
          <p:spPr>
            <a:xfrm>
              <a:off x="1753219" y="5307386"/>
              <a:ext cx="8186721" cy="426335"/>
            </a:xfrm>
            <a:prstGeom prst="rect">
              <a:avLst/>
            </a:prstGeom>
          </p:spPr>
          <p:txBody>
            <a:bodyPr wrap="square">
              <a:spAutoFit/>
            </a:bodyPr>
            <a:lstStyle/>
            <a:p>
              <a:pPr>
                <a:lnSpc>
                  <a:spcPct val="120000"/>
                </a:lnSpc>
              </a:pPr>
              <a:r>
                <a:rPr kumimoji="1" lang="zh-CN" altLang="en-US" sz="2000" b="1" dirty="0">
                  <a:solidFill>
                    <a:srgbClr val="000000"/>
                  </a:solidFill>
                  <a:latin typeface="+mn-ea"/>
                </a:rPr>
                <a:t>方阵                    称为</a:t>
              </a:r>
              <a:r>
                <a:rPr kumimoji="1" lang="zh-CN" altLang="en-US" sz="2000" b="1" dirty="0">
                  <a:solidFill>
                    <a:srgbClr val="FF0000"/>
                  </a:solidFill>
                  <a:latin typeface="+mn-ea"/>
                </a:rPr>
                <a:t>数量矩阵</a:t>
              </a:r>
              <a:r>
                <a:rPr kumimoji="1" lang="en-US" altLang="zh-CN" sz="2000" b="1" dirty="0">
                  <a:solidFill>
                    <a:srgbClr val="D60093"/>
                  </a:solidFill>
                  <a:latin typeface="+mn-ea"/>
                </a:rPr>
                <a:t>(</a:t>
              </a:r>
              <a:r>
                <a:rPr kumimoji="1" lang="en-US" altLang="zh-CN" sz="2000" b="1" i="1" dirty="0">
                  <a:solidFill>
                    <a:srgbClr val="D60093"/>
                  </a:solidFill>
                  <a:latin typeface="Times New Roman" panose="02020603050405020304" pitchFamily="18" charset="0"/>
                  <a:cs typeface="Times New Roman" panose="02020603050405020304" pitchFamily="18" charset="0"/>
                </a:rPr>
                <a:t>scalar matrix</a:t>
              </a:r>
              <a:r>
                <a:rPr kumimoji="1" lang="en-US" altLang="zh-CN" sz="2000" b="1" dirty="0">
                  <a:solidFill>
                    <a:srgbClr val="D60093"/>
                  </a:solidFill>
                  <a:latin typeface="+mn-ea"/>
                </a:rPr>
                <a:t>)</a:t>
              </a:r>
              <a:r>
                <a:rPr kumimoji="1" lang="en-US" altLang="zh-CN" sz="2000" b="1" dirty="0">
                  <a:solidFill>
                    <a:srgbClr val="FF0000"/>
                  </a:solidFill>
                  <a:latin typeface="+mn-ea"/>
                </a:rPr>
                <a:t>,</a:t>
              </a:r>
              <a:endParaRPr kumimoji="1" lang="en-US" altLang="zh-CN" sz="2000" b="1" dirty="0">
                <a:solidFill>
                  <a:srgbClr val="000000"/>
                </a:solidFill>
                <a:latin typeface="+mn-ea"/>
              </a:endParaRPr>
            </a:p>
          </p:txBody>
        </p:sp>
        <p:sp>
          <p:nvSpPr>
            <p:cNvPr id="36" name="Text Box 24"/>
            <p:cNvSpPr txBox="1">
              <a:spLocks noChangeArrowheads="1"/>
            </p:cNvSpPr>
            <p:nvPr/>
          </p:nvSpPr>
          <p:spPr bwMode="auto">
            <a:xfrm>
              <a:off x="8213370" y="5280563"/>
              <a:ext cx="1548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记作</a:t>
              </a:r>
              <a:r>
                <a:rPr kumimoji="1" lang="zh-CN" altLang="en-US" sz="2400" b="1" dirty="0">
                  <a:solidFill>
                    <a:srgbClr val="000000"/>
                  </a:solidFill>
                  <a:latin typeface="Times New Roman" panose="02020603050405020304" pitchFamily="18" charset="0"/>
                  <a:ea typeface="楷体_GB2312" pitchFamily="49" charset="-122"/>
                </a:rPr>
                <a:t>      ． </a:t>
              </a:r>
            </a:p>
          </p:txBody>
        </p:sp>
        <p:graphicFrame>
          <p:nvGraphicFramePr>
            <p:cNvPr id="37" name="Object 17"/>
            <p:cNvGraphicFramePr>
              <a:graphicFrameLocks noChangeAspect="1"/>
            </p:cNvGraphicFramePr>
            <p:nvPr>
              <p:extLst>
                <p:ext uri="{D42A27DB-BD31-4B8C-83A1-F6EECF244321}">
                  <p14:modId xmlns:p14="http://schemas.microsoft.com/office/powerpoint/2010/main" val="97623891"/>
                </p:ext>
              </p:extLst>
            </p:nvPr>
          </p:nvGraphicFramePr>
          <p:xfrm>
            <a:off x="8797079" y="5334165"/>
            <a:ext cx="431800" cy="357187"/>
          </p:xfrm>
          <a:graphic>
            <a:graphicData uri="http://schemas.openxmlformats.org/presentationml/2006/ole">
              <mc:AlternateContent xmlns:mc="http://schemas.openxmlformats.org/markup-compatibility/2006">
                <mc:Choice xmlns:v="urn:schemas-microsoft-com:vml" Requires="v">
                  <p:oleObj name="Equation" r:id="rId12" imgW="279360" imgH="228600" progId="Equation.DSMT4">
                    <p:embed/>
                  </p:oleObj>
                </mc:Choice>
                <mc:Fallback>
                  <p:oleObj name="Equation" r:id="rId12" imgW="279360" imgH="228600" progId="Equation.DSMT4">
                    <p:embed/>
                    <p:pic>
                      <p:nvPicPr>
                        <p:cNvPr id="37" name="Object 17"/>
                        <p:cNvPicPr>
                          <a:picLocks noChangeAspect="1" noChangeArrowheads="1"/>
                        </p:cNvPicPr>
                        <p:nvPr/>
                      </p:nvPicPr>
                      <p:blipFill>
                        <a:blip r:embed="rId13"/>
                        <a:srcRect/>
                        <a:stretch>
                          <a:fillRect/>
                        </a:stretch>
                      </p:blipFill>
                      <p:spPr bwMode="auto">
                        <a:xfrm>
                          <a:off x="8797079" y="5334165"/>
                          <a:ext cx="4318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4481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ChangeArrowheads="1"/>
          </p:cNvSpPr>
          <p:nvPr/>
        </p:nvSpPr>
        <p:spPr bwMode="auto">
          <a:xfrm>
            <a:off x="1825609" y="1004253"/>
            <a:ext cx="5029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FF"/>
                </a:solidFill>
                <a:latin typeface="+mn-ea"/>
              </a:rPr>
              <a:t>同型矩阵与矩阵相等的概念</a:t>
            </a:r>
          </a:p>
        </p:txBody>
      </p:sp>
      <p:sp>
        <p:nvSpPr>
          <p:cNvPr id="16396" name="Rectangle 12"/>
          <p:cNvSpPr>
            <a:spLocks noChangeArrowheads="1"/>
          </p:cNvSpPr>
          <p:nvPr/>
        </p:nvSpPr>
        <p:spPr bwMode="auto">
          <a:xfrm>
            <a:off x="1825609" y="1691640"/>
            <a:ext cx="800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AutoNum type="arabicPeriod"/>
            </a:pPr>
            <a:r>
              <a:rPr kumimoji="1" lang="en-US" altLang="zh-CN" sz="2000" b="1">
                <a:latin typeface="+mn-ea"/>
                <a:ea typeface="+mn-ea"/>
              </a:rPr>
              <a:t> </a:t>
            </a:r>
            <a:r>
              <a:rPr kumimoji="1" lang="zh-CN" altLang="en-US" sz="2000" b="1">
                <a:latin typeface="+mn-ea"/>
                <a:ea typeface="+mn-ea"/>
              </a:rPr>
              <a:t>两个矩阵的行数相等、列数相等时，称为同型矩阵</a:t>
            </a:r>
            <a:r>
              <a:rPr kumimoji="1" lang="en-US" altLang="zh-CN" sz="2000" b="1">
                <a:latin typeface="+mn-ea"/>
                <a:ea typeface="+mn-ea"/>
              </a:rPr>
              <a:t>.</a:t>
            </a:r>
          </a:p>
        </p:txBody>
      </p:sp>
      <p:sp>
        <p:nvSpPr>
          <p:cNvPr id="16402" name="Rectangle 18"/>
          <p:cNvSpPr>
            <a:spLocks noChangeArrowheads="1"/>
          </p:cNvSpPr>
          <p:nvPr/>
        </p:nvSpPr>
        <p:spPr bwMode="auto">
          <a:xfrm>
            <a:off x="2436797" y="2934653"/>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ea"/>
              </a:rPr>
              <a:t>例如</a:t>
            </a:r>
          </a:p>
        </p:txBody>
      </p:sp>
      <p:graphicFrame>
        <p:nvGraphicFramePr>
          <p:cNvPr id="16403" name="Object 19"/>
          <p:cNvGraphicFramePr>
            <a:graphicFrameLocks noChangeAspect="1"/>
          </p:cNvGraphicFramePr>
          <p:nvPr/>
        </p:nvGraphicFramePr>
        <p:xfrm>
          <a:off x="3133709" y="2464753"/>
          <a:ext cx="2360612" cy="1397000"/>
        </p:xfrm>
        <a:graphic>
          <a:graphicData uri="http://schemas.openxmlformats.org/presentationml/2006/ole">
            <mc:AlternateContent xmlns:mc="http://schemas.openxmlformats.org/markup-compatibility/2006">
              <mc:Choice xmlns:v="urn:schemas-microsoft-com:vml" Requires="v">
                <p:oleObj name="Equation" r:id="rId2" imgW="1180800" imgH="698400" progId="Equation.DSMT4">
                  <p:embed/>
                </p:oleObj>
              </mc:Choice>
              <mc:Fallback>
                <p:oleObj name="Equation" r:id="rId2" imgW="1180800" imgH="698400" progId="Equation.DSMT4">
                  <p:embed/>
                  <p:pic>
                    <p:nvPicPr>
                      <p:cNvPr id="16403"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09" y="2464753"/>
                        <a:ext cx="2360612"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4" name="Rectangle 20"/>
          <p:cNvSpPr>
            <a:spLocks noChangeArrowheads="1"/>
          </p:cNvSpPr>
          <p:nvPr/>
        </p:nvSpPr>
        <p:spPr bwMode="auto">
          <a:xfrm>
            <a:off x="5559410" y="2934653"/>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ea"/>
              </a:rPr>
              <a:t>为同型矩阵</a:t>
            </a:r>
            <a:r>
              <a:rPr kumimoji="1" lang="en-US" altLang="zh-CN" sz="2000" b="1">
                <a:latin typeface="+mn-ea"/>
              </a:rPr>
              <a:t>.</a:t>
            </a:r>
          </a:p>
        </p:txBody>
      </p:sp>
      <p:sp>
        <p:nvSpPr>
          <p:cNvPr id="16406" name="Rectangle 22"/>
          <p:cNvSpPr>
            <a:spLocks noChangeArrowheads="1"/>
          </p:cNvSpPr>
          <p:nvPr/>
        </p:nvSpPr>
        <p:spPr bwMode="auto">
          <a:xfrm>
            <a:off x="1825609" y="4088767"/>
            <a:ext cx="912794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FontTx/>
              <a:buAutoNum type="arabicPeriod" startAt="2"/>
            </a:pPr>
            <a:r>
              <a:rPr kumimoji="1" lang="en-US" altLang="zh-CN" sz="2000" b="1" dirty="0">
                <a:latin typeface="+mn-ea"/>
                <a:ea typeface="+mn-ea"/>
              </a:rPr>
              <a:t> </a:t>
            </a:r>
            <a:r>
              <a:rPr kumimoji="1" lang="zh-CN" altLang="en-US" sz="2000" b="1" dirty="0">
                <a:latin typeface="+mn-ea"/>
                <a:ea typeface="+mn-ea"/>
              </a:rPr>
              <a:t>两个矩阵          与         为同型矩阵，并且对应元素相等，即</a:t>
            </a:r>
          </a:p>
          <a:p>
            <a:pPr>
              <a:lnSpc>
                <a:spcPct val="150000"/>
              </a:lnSpc>
              <a:spcBef>
                <a:spcPct val="50000"/>
              </a:spcBef>
            </a:pPr>
            <a:r>
              <a:rPr kumimoji="1" lang="zh-CN" altLang="en-US" sz="2000" b="1" dirty="0">
                <a:latin typeface="+mn-ea"/>
                <a:ea typeface="+mn-ea"/>
              </a:rPr>
              <a:t>	</a:t>
            </a:r>
            <a:endParaRPr kumimoji="1" lang="en-US" altLang="zh-CN" sz="2000" b="1" dirty="0">
              <a:latin typeface="+mn-ea"/>
              <a:ea typeface="+mn-ea"/>
            </a:endParaRPr>
          </a:p>
          <a:p>
            <a:pPr>
              <a:lnSpc>
                <a:spcPct val="150000"/>
              </a:lnSpc>
              <a:spcBef>
                <a:spcPct val="50000"/>
              </a:spcBef>
            </a:pPr>
            <a:r>
              <a:rPr kumimoji="1" lang="en-US" altLang="zh-CN" sz="2000" b="1" dirty="0">
                <a:latin typeface="+mn-ea"/>
                <a:ea typeface="+mn-ea"/>
              </a:rPr>
              <a:t>    </a:t>
            </a:r>
            <a:r>
              <a:rPr kumimoji="1" lang="zh-CN" altLang="en-US" sz="2000" b="1" dirty="0">
                <a:latin typeface="+mn-ea"/>
                <a:ea typeface="+mn-ea"/>
              </a:rPr>
              <a:t>则称矩阵</a:t>
            </a:r>
            <a:r>
              <a:rPr kumimoji="1" lang="en-US" altLang="zh-CN" sz="2000" b="1" i="1" dirty="0">
                <a:latin typeface="Times New Roman" panose="02020603050405020304" pitchFamily="18" charset="0"/>
                <a:ea typeface="+mn-ea"/>
                <a:cs typeface="Times New Roman" panose="02020603050405020304" pitchFamily="18" charset="0"/>
              </a:rPr>
              <a:t>A</a:t>
            </a:r>
            <a:r>
              <a:rPr kumimoji="1" lang="zh-CN" altLang="en-US" sz="2000" b="1" dirty="0">
                <a:latin typeface="+mn-ea"/>
                <a:ea typeface="+mn-ea"/>
              </a:rPr>
              <a:t>与</a:t>
            </a:r>
            <a:r>
              <a:rPr kumimoji="1" lang="en-US" altLang="zh-CN" sz="2000" b="1" i="1" dirty="0">
                <a:latin typeface="Times New Roman" panose="02020603050405020304" pitchFamily="18" charset="0"/>
                <a:ea typeface="+mn-ea"/>
                <a:cs typeface="Times New Roman" panose="02020603050405020304" pitchFamily="18" charset="0"/>
              </a:rPr>
              <a:t>B</a:t>
            </a:r>
            <a:r>
              <a:rPr kumimoji="1" lang="zh-CN" altLang="en-US" sz="2000" b="1" dirty="0">
                <a:latin typeface="+mn-ea"/>
                <a:ea typeface="+mn-ea"/>
              </a:rPr>
              <a:t>相等，记作 </a:t>
            </a:r>
            <a:r>
              <a:rPr kumimoji="1" lang="en-US" altLang="zh-CN" sz="2000" b="1" i="1" dirty="0">
                <a:latin typeface="Times New Roman" panose="02020603050405020304" pitchFamily="18" charset="0"/>
                <a:ea typeface="+mn-ea"/>
                <a:cs typeface="Times New Roman" panose="02020603050405020304" pitchFamily="18" charset="0"/>
              </a:rPr>
              <a:t>A</a:t>
            </a:r>
            <a:r>
              <a:rPr kumimoji="1" lang="en-US" altLang="zh-CN" sz="2000" b="1" dirty="0">
                <a:latin typeface="Times New Roman" panose="02020603050405020304" pitchFamily="18" charset="0"/>
                <a:ea typeface="+mn-ea"/>
                <a:cs typeface="Times New Roman" panose="02020603050405020304" pitchFamily="18" charset="0"/>
              </a:rPr>
              <a:t> = </a:t>
            </a:r>
            <a:r>
              <a:rPr kumimoji="1" lang="en-US" altLang="zh-CN" sz="2000" b="1" i="1" dirty="0">
                <a:latin typeface="Times New Roman" panose="02020603050405020304" pitchFamily="18" charset="0"/>
                <a:ea typeface="+mn-ea"/>
                <a:cs typeface="Times New Roman" panose="02020603050405020304" pitchFamily="18" charset="0"/>
              </a:rPr>
              <a:t>B</a:t>
            </a:r>
            <a:r>
              <a:rPr kumimoji="1" lang="en-US" altLang="zh-CN" sz="2000" b="1" dirty="0">
                <a:latin typeface="Times New Roman" panose="02020603050405020304" pitchFamily="18" charset="0"/>
                <a:ea typeface="+mn-ea"/>
                <a:cs typeface="Times New Roman" panose="02020603050405020304" pitchFamily="18" charset="0"/>
              </a:rPr>
              <a:t> </a:t>
            </a:r>
            <a:r>
              <a:rPr kumimoji="1" lang="en-US" altLang="zh-CN" sz="2000" b="1" dirty="0">
                <a:latin typeface="+mn-ea"/>
                <a:ea typeface="+mn-ea"/>
              </a:rPr>
              <a:t>.</a:t>
            </a:r>
          </a:p>
        </p:txBody>
      </p:sp>
      <p:graphicFrame>
        <p:nvGraphicFramePr>
          <p:cNvPr id="16407" name="Object 23"/>
          <p:cNvGraphicFramePr>
            <a:graphicFrameLocks noChangeAspect="1"/>
          </p:cNvGraphicFramePr>
          <p:nvPr/>
        </p:nvGraphicFramePr>
        <p:xfrm>
          <a:off x="3536633" y="4107623"/>
          <a:ext cx="1143000" cy="482600"/>
        </p:xfrm>
        <a:graphic>
          <a:graphicData uri="http://schemas.openxmlformats.org/presentationml/2006/ole">
            <mc:AlternateContent xmlns:mc="http://schemas.openxmlformats.org/markup-compatibility/2006">
              <mc:Choice xmlns:v="urn:schemas-microsoft-com:vml" Requires="v">
                <p:oleObj name="Equation" r:id="rId4" imgW="571320" imgH="241200" progId="Equation.DSMT4">
                  <p:embed/>
                </p:oleObj>
              </mc:Choice>
              <mc:Fallback>
                <p:oleObj name="Equation" r:id="rId4" imgW="571320" imgH="241200" progId="Equation.DSMT4">
                  <p:embed/>
                  <p:pic>
                    <p:nvPicPr>
                      <p:cNvPr id="16407"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633" y="4107623"/>
                        <a:ext cx="1143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8" name="Object 24"/>
          <p:cNvGraphicFramePr>
            <a:graphicFrameLocks noChangeAspect="1"/>
          </p:cNvGraphicFramePr>
          <p:nvPr/>
        </p:nvGraphicFramePr>
        <p:xfrm>
          <a:off x="3555190" y="4749447"/>
          <a:ext cx="4541837" cy="482600"/>
        </p:xfrm>
        <a:graphic>
          <a:graphicData uri="http://schemas.openxmlformats.org/presentationml/2006/ole">
            <mc:AlternateContent xmlns:mc="http://schemas.openxmlformats.org/markup-compatibility/2006">
              <mc:Choice xmlns:v="urn:schemas-microsoft-com:vml" Requires="v">
                <p:oleObj name="Equation" r:id="rId6" imgW="2273040" imgH="241200" progId="Equation.DSMT4">
                  <p:embed/>
                </p:oleObj>
              </mc:Choice>
              <mc:Fallback>
                <p:oleObj name="Equation" r:id="rId6" imgW="2273040" imgH="241200" progId="Equation.DSMT4">
                  <p:embed/>
                  <p:pic>
                    <p:nvPicPr>
                      <p:cNvPr id="16408"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5190" y="4749447"/>
                        <a:ext cx="45418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2" name="Object 28"/>
          <p:cNvGraphicFramePr>
            <a:graphicFrameLocks noChangeAspect="1"/>
          </p:cNvGraphicFramePr>
          <p:nvPr/>
        </p:nvGraphicFramePr>
        <p:xfrm>
          <a:off x="5000610" y="4096491"/>
          <a:ext cx="1117600" cy="482600"/>
        </p:xfrm>
        <a:graphic>
          <a:graphicData uri="http://schemas.openxmlformats.org/presentationml/2006/ole">
            <mc:AlternateContent xmlns:mc="http://schemas.openxmlformats.org/markup-compatibility/2006">
              <mc:Choice xmlns:v="urn:schemas-microsoft-com:vml" Requires="v">
                <p:oleObj name="Equation" r:id="rId8" imgW="558720" imgH="241200" progId="Equation.DSMT4">
                  <p:embed/>
                </p:oleObj>
              </mc:Choice>
              <mc:Fallback>
                <p:oleObj name="Equation" r:id="rId8" imgW="558720" imgH="241200" progId="Equation.DSMT4">
                  <p:embed/>
                  <p:pic>
                    <p:nvPicPr>
                      <p:cNvPr id="16412"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0610" y="4096491"/>
                        <a:ext cx="11176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7"/>
          <p:cNvSpPr txBox="1">
            <a:spLocks noChangeArrowheads="1"/>
          </p:cNvSpPr>
          <p:nvPr/>
        </p:nvSpPr>
        <p:spPr bwMode="auto">
          <a:xfrm>
            <a:off x="3918576" y="6033095"/>
            <a:ext cx="5088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注意：零矩阵不一定相等（不一定同型）。</a:t>
            </a:r>
          </a:p>
        </p:txBody>
      </p:sp>
    </p:spTree>
    <p:extLst>
      <p:ext uri="{BB962C8B-B14F-4D97-AF65-F5344CB8AC3E}">
        <p14:creationId xmlns:p14="http://schemas.microsoft.com/office/powerpoint/2010/main" val="2293689640"/>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4" name="Text Box 14"/>
          <p:cNvSpPr txBox="1">
            <a:spLocks noChangeArrowheads="1"/>
          </p:cNvSpPr>
          <p:nvPr/>
        </p:nvSpPr>
        <p:spPr bwMode="auto">
          <a:xfrm>
            <a:off x="2195514" y="4752975"/>
            <a:ext cx="77755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a:solidFill>
                  <a:srgbClr val="000000"/>
                </a:solidFill>
                <a:latin typeface="Times New Roman" panose="02020603050405020304" pitchFamily="18" charset="0"/>
                <a:ea typeface="楷体_GB2312" pitchFamily="49" charset="-122"/>
              </a:rPr>
              <a:t>表示一个从变量                     到变量                      线性变换，</a:t>
            </a:r>
          </a:p>
          <a:p>
            <a:pPr eaLnBrk="1" hangingPunct="1">
              <a:lnSpc>
                <a:spcPct val="150000"/>
              </a:lnSpc>
            </a:pPr>
            <a:r>
              <a:rPr kumimoji="1" lang="zh-CN" altLang="en-US" sz="2400" b="1">
                <a:solidFill>
                  <a:srgbClr val="000000"/>
                </a:solidFill>
                <a:latin typeface="Times New Roman" panose="02020603050405020304" pitchFamily="18" charset="0"/>
                <a:ea typeface="楷体_GB2312" pitchFamily="49" charset="-122"/>
              </a:rPr>
              <a:t>其中    为常数</a:t>
            </a:r>
            <a:r>
              <a:rPr kumimoji="1" lang="en-US" altLang="zh-CN" sz="2400" b="1">
                <a:solidFill>
                  <a:srgbClr val="000000"/>
                </a:solidFill>
                <a:latin typeface="楷体_GB2312" pitchFamily="49" charset="-122"/>
                <a:ea typeface="楷体_GB2312" pitchFamily="49" charset="-122"/>
              </a:rPr>
              <a:t>.</a:t>
            </a:r>
          </a:p>
        </p:txBody>
      </p:sp>
      <p:sp>
        <p:nvSpPr>
          <p:cNvPr id="26633" name="Rectangle 4"/>
          <p:cNvSpPr>
            <a:spLocks noChangeAspect="1" noChangeArrowheads="1"/>
          </p:cNvSpPr>
          <p:nvPr/>
        </p:nvSpPr>
        <p:spPr bwMode="auto">
          <a:xfrm>
            <a:off x="1476092" y="925822"/>
            <a:ext cx="3527992" cy="58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latin typeface="+mn-ea"/>
                <a:ea typeface="+mn-ea"/>
              </a:rPr>
              <a:t>二、矩阵与线性变换</a:t>
            </a:r>
          </a:p>
        </p:txBody>
      </p:sp>
      <p:sp>
        <p:nvSpPr>
          <p:cNvPr id="26634" name="Text Box 6"/>
          <p:cNvSpPr txBox="1">
            <a:spLocks noChangeArrowheads="1"/>
          </p:cNvSpPr>
          <p:nvPr/>
        </p:nvSpPr>
        <p:spPr bwMode="auto">
          <a:xfrm>
            <a:off x="1979614" y="1693863"/>
            <a:ext cx="912741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楷体_GB2312" pitchFamily="49" charset="-122"/>
                <a:ea typeface="楷体_GB2312" pitchFamily="49" charset="-122"/>
              </a:rPr>
              <a:t>    </a:t>
            </a:r>
            <a:r>
              <a:rPr lang="en-US" altLang="zh-CN" sz="2400" b="1" i="1" dirty="0">
                <a:latin typeface="Times New Roman" panose="02020603050405020304" pitchFamily="18" charset="0"/>
                <a:ea typeface="楷体_GB2312" pitchFamily="49" charset="-122"/>
              </a:rPr>
              <a:t>n</a:t>
            </a:r>
            <a:r>
              <a:rPr lang="en-US" altLang="zh-CN" sz="2400" b="1" i="1" dirty="0">
                <a:solidFill>
                  <a:srgbClr val="FF0000"/>
                </a:solidFill>
                <a:latin typeface="Times New Roman" panose="02020603050405020304" pitchFamily="18" charset="0"/>
                <a:ea typeface="楷体_GB2312" pitchFamily="49" charset="-122"/>
              </a:rPr>
              <a:t> </a:t>
            </a:r>
            <a:r>
              <a:rPr lang="zh-CN" altLang="en-US" sz="2400" b="1" dirty="0">
                <a:solidFill>
                  <a:srgbClr val="000000"/>
                </a:solidFill>
                <a:latin typeface="Times New Roman" panose="02020603050405020304" pitchFamily="18" charset="0"/>
                <a:ea typeface="楷体_GB2312" pitchFamily="49" charset="-122"/>
              </a:rPr>
              <a:t>个变量                     </a:t>
            </a:r>
            <a:r>
              <a:rPr lang="zh-CN" altLang="en-US" sz="2400" b="1" dirty="0">
                <a:latin typeface="Times New Roman" panose="02020603050405020304" pitchFamily="18" charset="0"/>
                <a:ea typeface="楷体_GB2312" pitchFamily="49" charset="-122"/>
              </a:rPr>
              <a:t>与 </a:t>
            </a:r>
            <a:r>
              <a:rPr lang="en-US" altLang="zh-CN" sz="2400" b="1" i="1" dirty="0">
                <a:latin typeface="Times New Roman" panose="02020603050405020304" pitchFamily="18" charset="0"/>
                <a:ea typeface="楷体_GB2312" pitchFamily="49" charset="-122"/>
              </a:rPr>
              <a:t>m </a:t>
            </a:r>
            <a:r>
              <a:rPr lang="zh-CN" altLang="en-US" sz="2400" b="1" dirty="0">
                <a:solidFill>
                  <a:srgbClr val="000000"/>
                </a:solidFill>
                <a:latin typeface="Times New Roman" panose="02020603050405020304" pitchFamily="18" charset="0"/>
                <a:ea typeface="楷体_GB2312" pitchFamily="49" charset="-122"/>
              </a:rPr>
              <a:t>个变量                      之间的关系式</a:t>
            </a:r>
          </a:p>
        </p:txBody>
      </p:sp>
      <p:graphicFrame>
        <p:nvGraphicFramePr>
          <p:cNvPr id="26626" name="Object 20"/>
          <p:cNvGraphicFramePr>
            <a:graphicFrameLocks noChangeAspect="1"/>
          </p:cNvGraphicFramePr>
          <p:nvPr>
            <p:extLst>
              <p:ext uri="{D42A27DB-BD31-4B8C-83A1-F6EECF244321}">
                <p14:modId xmlns:p14="http://schemas.microsoft.com/office/powerpoint/2010/main" val="1125712456"/>
              </p:ext>
            </p:extLst>
          </p:nvPr>
        </p:nvGraphicFramePr>
        <p:xfrm>
          <a:off x="6855000" y="1702594"/>
          <a:ext cx="1651000" cy="457200"/>
        </p:xfrm>
        <a:graphic>
          <a:graphicData uri="http://schemas.openxmlformats.org/presentationml/2006/ole">
            <mc:AlternateContent xmlns:mc="http://schemas.openxmlformats.org/markup-compatibility/2006">
              <mc:Choice xmlns:v="urn:schemas-microsoft-com:vml" Requires="v">
                <p:oleObj name="Equation" r:id="rId2" imgW="825500" imgH="228600" progId="">
                  <p:embed/>
                </p:oleObj>
              </mc:Choice>
              <mc:Fallback>
                <p:oleObj name="Equation" r:id="rId2" imgW="825500" imgH="228600" progId="">
                  <p:embed/>
                  <p:pic>
                    <p:nvPicPr>
                      <p:cNvPr id="26626"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00" y="1702594"/>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7" name="Object 21"/>
          <p:cNvGraphicFramePr>
            <a:graphicFrameLocks noChangeAspect="1"/>
          </p:cNvGraphicFramePr>
          <p:nvPr/>
        </p:nvGraphicFramePr>
        <p:xfrm>
          <a:off x="3935413" y="2590801"/>
          <a:ext cx="4240212" cy="1878013"/>
        </p:xfrm>
        <a:graphic>
          <a:graphicData uri="http://schemas.openxmlformats.org/presentationml/2006/ole">
            <mc:AlternateContent xmlns:mc="http://schemas.openxmlformats.org/markup-compatibility/2006">
              <mc:Choice xmlns:v="urn:schemas-microsoft-com:vml" Requires="v">
                <p:oleObj name="Equation" r:id="rId4" imgW="2120900" imgH="939800" progId="">
                  <p:embed/>
                </p:oleObj>
              </mc:Choice>
              <mc:Fallback>
                <p:oleObj name="Equation" r:id="rId4" imgW="2120900" imgH="939800" progId="">
                  <p:embed/>
                  <p:pic>
                    <p:nvPicPr>
                      <p:cNvPr id="26627"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2590801"/>
                        <a:ext cx="4240212"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22"/>
          <p:cNvGraphicFramePr>
            <a:graphicFrameLocks noChangeAspect="1"/>
          </p:cNvGraphicFramePr>
          <p:nvPr/>
        </p:nvGraphicFramePr>
        <p:xfrm>
          <a:off x="2782888" y="5359400"/>
          <a:ext cx="457200" cy="482600"/>
        </p:xfrm>
        <a:graphic>
          <a:graphicData uri="http://schemas.openxmlformats.org/presentationml/2006/ole">
            <mc:AlternateContent xmlns:mc="http://schemas.openxmlformats.org/markup-compatibility/2006">
              <mc:Choice xmlns:v="urn:schemas-microsoft-com:vml" Requires="v">
                <p:oleObj name="Equation" r:id="rId6" imgW="228600" imgH="241300" progId="">
                  <p:embed/>
                </p:oleObj>
              </mc:Choice>
              <mc:Fallback>
                <p:oleObj name="Equation" r:id="rId6" imgW="228600" imgH="241300" progId="">
                  <p:embed/>
                  <p:pic>
                    <p:nvPicPr>
                      <p:cNvPr id="71689"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2888" y="5359400"/>
                        <a:ext cx="457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9" name="Object 23"/>
          <p:cNvGraphicFramePr>
            <a:graphicFrameLocks noChangeAspect="1"/>
          </p:cNvGraphicFramePr>
          <p:nvPr>
            <p:extLst>
              <p:ext uri="{D42A27DB-BD31-4B8C-83A1-F6EECF244321}">
                <p14:modId xmlns:p14="http://schemas.microsoft.com/office/powerpoint/2010/main" val="2009710102"/>
              </p:ext>
            </p:extLst>
          </p:nvPr>
        </p:nvGraphicFramePr>
        <p:xfrm>
          <a:off x="3568206" y="1685132"/>
          <a:ext cx="1598613" cy="457200"/>
        </p:xfrm>
        <a:graphic>
          <a:graphicData uri="http://schemas.openxmlformats.org/presentationml/2006/ole">
            <mc:AlternateContent xmlns:mc="http://schemas.openxmlformats.org/markup-compatibility/2006">
              <mc:Choice xmlns:v="urn:schemas-microsoft-com:vml" Requires="v">
                <p:oleObj name="Equation" r:id="rId8" imgW="800100" imgH="228600" progId="">
                  <p:embed/>
                </p:oleObj>
              </mc:Choice>
              <mc:Fallback>
                <p:oleObj name="Equation" r:id="rId8" imgW="800100" imgH="228600" progId="">
                  <p:embed/>
                  <p:pic>
                    <p:nvPicPr>
                      <p:cNvPr id="26629"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8206" y="1685132"/>
                        <a:ext cx="1598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1" name="Object 24"/>
          <p:cNvGraphicFramePr>
            <a:graphicFrameLocks noChangeAspect="1"/>
          </p:cNvGraphicFramePr>
          <p:nvPr/>
        </p:nvGraphicFramePr>
        <p:xfrm>
          <a:off x="6994525" y="4826000"/>
          <a:ext cx="1651000" cy="457200"/>
        </p:xfrm>
        <a:graphic>
          <a:graphicData uri="http://schemas.openxmlformats.org/presentationml/2006/ole">
            <mc:AlternateContent xmlns:mc="http://schemas.openxmlformats.org/markup-compatibility/2006">
              <mc:Choice xmlns:v="urn:schemas-microsoft-com:vml" Requires="v">
                <p:oleObj name="Equation" r:id="rId10" imgW="825500" imgH="228600" progId="">
                  <p:embed/>
                </p:oleObj>
              </mc:Choice>
              <mc:Fallback>
                <p:oleObj name="Equation" r:id="rId10" imgW="825500" imgH="228600" progId="">
                  <p:embed/>
                  <p:pic>
                    <p:nvPicPr>
                      <p:cNvPr id="71691"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4525" y="4826000"/>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25"/>
          <p:cNvGraphicFramePr>
            <a:graphicFrameLocks noChangeAspect="1"/>
          </p:cNvGraphicFramePr>
          <p:nvPr/>
        </p:nvGraphicFramePr>
        <p:xfrm>
          <a:off x="4440238" y="4826000"/>
          <a:ext cx="1598612" cy="457200"/>
        </p:xfrm>
        <a:graphic>
          <a:graphicData uri="http://schemas.openxmlformats.org/presentationml/2006/ole">
            <mc:AlternateContent xmlns:mc="http://schemas.openxmlformats.org/markup-compatibility/2006">
              <mc:Choice xmlns:v="urn:schemas-microsoft-com:vml" Requires="v">
                <p:oleObj name="Equation" r:id="rId12" imgW="800100" imgH="228600" progId="">
                  <p:embed/>
                </p:oleObj>
              </mc:Choice>
              <mc:Fallback>
                <p:oleObj name="Equation" r:id="rId12" imgW="800100" imgH="228600" progId="">
                  <p:embed/>
                  <p:pic>
                    <p:nvPicPr>
                      <p:cNvPr id="71692"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0238" y="4826000"/>
                        <a:ext cx="15986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760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p:cNvGrpSpPr/>
          <p:nvPr/>
        </p:nvGrpSpPr>
        <p:grpSpPr>
          <a:xfrm>
            <a:off x="848616" y="1159806"/>
            <a:ext cx="10393691" cy="1538288"/>
            <a:chOff x="887117" y="1361937"/>
            <a:chExt cx="10393691" cy="1538288"/>
          </a:xfrm>
        </p:grpSpPr>
        <p:sp>
          <p:nvSpPr>
            <p:cNvPr id="10244" name="Rectangle 3"/>
            <p:cNvSpPr>
              <a:spLocks noChangeArrowheads="1"/>
            </p:cNvSpPr>
            <p:nvPr/>
          </p:nvSpPr>
          <p:spPr bwMode="auto">
            <a:xfrm>
              <a:off x="6874936" y="1885149"/>
              <a:ext cx="4405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mn-ea"/>
                  <a:ea typeface="+mn-ea"/>
                </a:rPr>
                <a:t>系数行列式不等于零，则该线性</a:t>
              </a:r>
              <a:endParaRPr kumimoji="1" lang="en-US" altLang="zh-CN" sz="2000" b="1" dirty="0">
                <a:solidFill>
                  <a:srgbClr val="000000"/>
                </a:solidFill>
                <a:latin typeface="+mn-ea"/>
                <a:ea typeface="+mn-ea"/>
              </a:endParaRPr>
            </a:p>
          </p:txBody>
        </p:sp>
        <p:sp>
          <p:nvSpPr>
            <p:cNvPr id="10246" name="Text Box 5"/>
            <p:cNvSpPr txBox="1">
              <a:spLocks noChangeArrowheads="1"/>
            </p:cNvSpPr>
            <p:nvPr/>
          </p:nvSpPr>
          <p:spPr bwMode="auto">
            <a:xfrm>
              <a:off x="887117" y="1885149"/>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如果线性方程组</a:t>
              </a:r>
            </a:p>
          </p:txBody>
        </p:sp>
        <p:graphicFrame>
          <p:nvGraphicFramePr>
            <p:cNvPr id="10242" name="Object 5"/>
            <p:cNvGraphicFramePr>
              <a:graphicFrameLocks noChangeAspect="1"/>
            </p:cNvGraphicFramePr>
            <p:nvPr/>
          </p:nvGraphicFramePr>
          <p:xfrm>
            <a:off x="2780773" y="1361937"/>
            <a:ext cx="4094163" cy="1538288"/>
          </p:xfrm>
          <a:graphic>
            <a:graphicData uri="http://schemas.openxmlformats.org/presentationml/2006/ole">
              <mc:AlternateContent xmlns:mc="http://schemas.openxmlformats.org/markup-compatibility/2006">
                <mc:Choice xmlns:v="urn:schemas-microsoft-com:vml" Requires="v">
                  <p:oleObj name="Equation" r:id="rId2" imgW="2501640" imgH="939600" progId="Equation.DSMT4">
                    <p:embed/>
                  </p:oleObj>
                </mc:Choice>
                <mc:Fallback>
                  <p:oleObj name="Equation" r:id="rId2" imgW="2501640" imgH="939600" progId="Equation.DSMT4">
                    <p:embed/>
                    <p:pic>
                      <p:nvPicPr>
                        <p:cNvPr id="10242" name="Object 5"/>
                        <p:cNvPicPr>
                          <a:picLocks noChangeAspect="1" noChangeArrowheads="1"/>
                        </p:cNvPicPr>
                        <p:nvPr/>
                      </p:nvPicPr>
                      <p:blipFill>
                        <a:blip r:embed="rId3"/>
                        <a:srcRect/>
                        <a:stretch>
                          <a:fillRect/>
                        </a:stretch>
                      </p:blipFill>
                      <p:spPr bwMode="auto">
                        <a:xfrm>
                          <a:off x="2780773" y="1361937"/>
                          <a:ext cx="4094163" cy="1538288"/>
                        </a:xfrm>
                        <a:prstGeom prst="rect">
                          <a:avLst/>
                        </a:prstGeom>
                        <a:noFill/>
                      </p:spPr>
                    </p:pic>
                  </p:oleObj>
                </mc:Fallback>
              </mc:AlternateContent>
            </a:graphicData>
          </a:graphic>
        </p:graphicFrame>
      </p:grpSp>
      <p:sp>
        <p:nvSpPr>
          <p:cNvPr id="7" name="Rectangle 2"/>
          <p:cNvSpPr>
            <a:spLocks noChangeArrowheads="1"/>
          </p:cNvSpPr>
          <p:nvPr/>
        </p:nvSpPr>
        <p:spPr bwMode="auto">
          <a:xfrm>
            <a:off x="991519" y="723323"/>
            <a:ext cx="3797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二、齐次线性方程组的相关定理</a:t>
            </a:r>
          </a:p>
        </p:txBody>
      </p:sp>
      <p:sp>
        <p:nvSpPr>
          <p:cNvPr id="3" name="矩形 2"/>
          <p:cNvSpPr/>
          <p:nvPr/>
        </p:nvSpPr>
        <p:spPr>
          <a:xfrm>
            <a:off x="630118" y="2667092"/>
            <a:ext cx="8614859" cy="400110"/>
          </a:xfrm>
          <a:prstGeom prst="rect">
            <a:avLst/>
          </a:prstGeom>
        </p:spPr>
        <p:txBody>
          <a:bodyPr wrap="none">
            <a:spAutoFit/>
          </a:bodyPr>
          <a:lstStyle/>
          <a:p>
            <a:pPr>
              <a:spcBef>
                <a:spcPct val="50000"/>
              </a:spcBef>
            </a:pPr>
            <a:r>
              <a:rPr kumimoji="1" lang="zh-CN" altLang="en-US" sz="2000" b="1" dirty="0">
                <a:solidFill>
                  <a:srgbClr val="000000"/>
                </a:solidFill>
                <a:latin typeface="+mn-ea"/>
              </a:rPr>
              <a:t>方程组一定有解</a:t>
            </a:r>
            <a:r>
              <a:rPr kumimoji="1" lang="en-US" altLang="zh-CN" sz="2000" b="1" dirty="0">
                <a:solidFill>
                  <a:srgbClr val="000000"/>
                </a:solidFill>
                <a:latin typeface="+mn-ea"/>
              </a:rPr>
              <a:t>,</a:t>
            </a:r>
            <a:r>
              <a:rPr kumimoji="1" lang="zh-CN" altLang="en-US" sz="2000" b="1" dirty="0">
                <a:solidFill>
                  <a:srgbClr val="000000"/>
                </a:solidFill>
                <a:latin typeface="+mn-ea"/>
              </a:rPr>
              <a:t>而且解是唯一的。</a:t>
            </a:r>
            <a:r>
              <a:rPr lang="zh-CN" altLang="zh-CN" sz="2000" b="1" dirty="0"/>
              <a:t>若方程组（</a:t>
            </a:r>
            <a:r>
              <a:rPr lang="en-US" altLang="zh-CN" sz="2000" b="1" dirty="0"/>
              <a:t>1.7.1</a:t>
            </a:r>
            <a:r>
              <a:rPr lang="zh-CN" altLang="zh-CN" sz="2000" b="1" dirty="0"/>
              <a:t>）右端的常数全为零</a:t>
            </a:r>
            <a:r>
              <a:rPr lang="en-US" altLang="zh-CN" sz="2000" b="1" dirty="0"/>
              <a:t>,</a:t>
            </a:r>
            <a:r>
              <a:rPr lang="zh-CN" altLang="zh-CN" sz="2000" b="1" dirty="0"/>
              <a:t>即</a:t>
            </a:r>
          </a:p>
        </p:txBody>
      </p:sp>
      <p:graphicFrame>
        <p:nvGraphicFramePr>
          <p:cNvPr id="10" name="Object 5"/>
          <p:cNvGraphicFramePr>
            <a:graphicFrameLocks noChangeAspect="1"/>
          </p:cNvGraphicFramePr>
          <p:nvPr/>
        </p:nvGraphicFramePr>
        <p:xfrm>
          <a:off x="2742272" y="3029828"/>
          <a:ext cx="4257675" cy="1631950"/>
        </p:xfrm>
        <a:graphic>
          <a:graphicData uri="http://schemas.openxmlformats.org/presentationml/2006/ole">
            <mc:AlternateContent xmlns:mc="http://schemas.openxmlformats.org/markup-compatibility/2006">
              <mc:Choice xmlns:v="urn:schemas-microsoft-com:vml" Requires="v">
                <p:oleObj name="Equation" r:id="rId4" imgW="2450880" imgH="939600" progId="Equation.DSMT4">
                  <p:embed/>
                </p:oleObj>
              </mc:Choice>
              <mc:Fallback>
                <p:oleObj name="Equation" r:id="rId4" imgW="2450880" imgH="939600" progId="Equation.DSMT4">
                  <p:embed/>
                  <p:pic>
                    <p:nvPicPr>
                      <p:cNvPr id="10" name="Object 5"/>
                      <p:cNvPicPr>
                        <a:picLocks noChangeAspect="1" noChangeArrowheads="1"/>
                      </p:cNvPicPr>
                      <p:nvPr/>
                    </p:nvPicPr>
                    <p:blipFill>
                      <a:blip r:embed="rId5"/>
                      <a:srcRect/>
                      <a:stretch>
                        <a:fillRect/>
                      </a:stretch>
                    </p:blipFill>
                    <p:spPr bwMode="auto">
                      <a:xfrm>
                        <a:off x="2742272" y="3029828"/>
                        <a:ext cx="4257675" cy="1631950"/>
                      </a:xfrm>
                      <a:prstGeom prst="rect">
                        <a:avLst/>
                      </a:prstGeom>
                      <a:noFill/>
                    </p:spPr>
                  </p:pic>
                </p:oleObj>
              </mc:Fallback>
            </mc:AlternateContent>
          </a:graphicData>
        </a:graphic>
      </p:graphicFrame>
      <p:sp>
        <p:nvSpPr>
          <p:cNvPr id="11" name="Rectangle 3"/>
          <p:cNvSpPr>
            <a:spLocks noChangeArrowheads="1"/>
          </p:cNvSpPr>
          <p:nvPr/>
        </p:nvSpPr>
        <p:spPr bwMode="auto">
          <a:xfrm>
            <a:off x="392419" y="4518529"/>
            <a:ext cx="115775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folHlink"/>
              </a:buClr>
              <a:buSzPct val="60000"/>
              <a:defRPr/>
            </a:pPr>
            <a:r>
              <a:rPr kumimoji="1" lang="zh-CN" altLang="en-US" sz="2000" b="1" dirty="0">
                <a:solidFill>
                  <a:srgbClr val="000000"/>
                </a:solidFill>
                <a:latin typeface="+mn-ea"/>
                <a:ea typeface="+mn-ea"/>
              </a:rPr>
              <a:t>    线性方程组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称为</a:t>
            </a:r>
            <a:r>
              <a:rPr kumimoji="1" lang="zh-CN" altLang="en-US" sz="2000" b="1" dirty="0">
                <a:solidFill>
                  <a:srgbClr val="FF0000"/>
                </a:solidFill>
                <a:latin typeface="+mn-ea"/>
                <a:ea typeface="+mn-ea"/>
              </a:rPr>
              <a:t>齐次线性方程组</a:t>
            </a:r>
            <a:r>
              <a:rPr lang="en-US" altLang="zh-CN" sz="2000" b="1" kern="0" dirty="0">
                <a:solidFill>
                  <a:srgbClr val="A400A4"/>
                </a:solidFill>
                <a:latin typeface="Times New Roman" pitchFamily="18" charset="0"/>
                <a:ea typeface="黑体"/>
                <a:cs typeface="Times New Roman" pitchFamily="18" charset="0"/>
              </a:rPr>
              <a:t>(</a:t>
            </a:r>
            <a:r>
              <a:rPr lang="en-US" altLang="zh-CN" sz="2000" b="1" i="1" kern="0" dirty="0">
                <a:solidFill>
                  <a:srgbClr val="A400A4"/>
                </a:solidFill>
                <a:latin typeface="Times New Roman" pitchFamily="18" charset="0"/>
                <a:ea typeface="楷体_GB2312" pitchFamily="49" charset="-122"/>
                <a:cs typeface="Times New Roman" pitchFamily="18" charset="0"/>
              </a:rPr>
              <a:t>system of  homogeneous linear equations</a:t>
            </a:r>
            <a:r>
              <a:rPr lang="en-US" altLang="zh-CN" sz="2000" b="1" kern="0" dirty="0">
                <a:solidFill>
                  <a:srgbClr val="A400A4"/>
                </a:solidFill>
                <a:latin typeface="Times New Roman" pitchFamily="18" charset="0"/>
                <a:ea typeface="黑体"/>
                <a:cs typeface="Times New Roman" pitchFamily="18" charset="0"/>
              </a:rPr>
              <a:t>)</a:t>
            </a:r>
            <a:r>
              <a:rPr kumimoji="1" lang="zh-CN" altLang="en-US" sz="2000" b="1" dirty="0">
                <a:solidFill>
                  <a:srgbClr val="000000"/>
                </a:solidFill>
                <a:latin typeface="+mn-ea"/>
                <a:ea typeface="+mn-ea"/>
              </a:rPr>
              <a:t>，线性方程组</a:t>
            </a:r>
            <a:r>
              <a:rPr kumimoji="1" lang="en-US" altLang="zh-CN" sz="2000" b="1" dirty="0">
                <a:solidFill>
                  <a:srgbClr val="000000"/>
                </a:solidFill>
                <a:latin typeface="+mn-ea"/>
                <a:ea typeface="+mn-ea"/>
              </a:rPr>
              <a:t>(1.7.1)</a:t>
            </a:r>
            <a:r>
              <a:rPr kumimoji="1" lang="zh-CN" altLang="en-US" sz="2000" b="1" dirty="0">
                <a:solidFill>
                  <a:srgbClr val="000000"/>
                </a:solidFill>
                <a:latin typeface="+mn-ea"/>
                <a:ea typeface="+mn-ea"/>
              </a:rPr>
              <a:t>称为</a:t>
            </a:r>
            <a:r>
              <a:rPr kumimoji="1" lang="zh-CN" altLang="en-US" sz="2000" b="1" dirty="0">
                <a:solidFill>
                  <a:srgbClr val="FF0000"/>
                </a:solidFill>
                <a:latin typeface="+mn-ea"/>
                <a:ea typeface="+mn-ea"/>
              </a:rPr>
              <a:t>非齐次线性方程组</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楷体_GB2312" pitchFamily="49" charset="-122"/>
              </a:rPr>
              <a:t>system of non-homogeneous linear equations</a:t>
            </a:r>
            <a:r>
              <a:rPr lang="en-US" altLang="zh-CN" sz="2000" b="1" dirty="0">
                <a:solidFill>
                  <a:srgbClr val="A400A4"/>
                </a:solidFill>
                <a:latin typeface="Times New Roman" panose="02020603050405020304" pitchFamily="18" charset="0"/>
                <a:ea typeface="黑体" panose="02010609060101010101" pitchFamily="49" charset="-122"/>
              </a:rPr>
              <a:t>)</a:t>
            </a:r>
            <a:r>
              <a:rPr kumimoji="1" lang="en-US" altLang="zh-CN" sz="2000" b="1" dirty="0">
                <a:solidFill>
                  <a:srgbClr val="000000"/>
                </a:solidFill>
                <a:latin typeface="+mn-ea"/>
                <a:ea typeface="+mn-ea"/>
              </a:rPr>
              <a:t>.</a:t>
            </a:r>
            <a:endParaRPr kumimoji="1" lang="en-US" altLang="zh-CN" sz="2000" b="1" dirty="0">
              <a:solidFill>
                <a:srgbClr val="0000FF"/>
              </a:solidFill>
              <a:latin typeface="+mn-ea"/>
              <a:ea typeface="+mn-ea"/>
            </a:endParaRPr>
          </a:p>
        </p:txBody>
      </p:sp>
      <p:grpSp>
        <p:nvGrpSpPr>
          <p:cNvPr id="2" name="组合 1"/>
          <p:cNvGrpSpPr/>
          <p:nvPr/>
        </p:nvGrpSpPr>
        <p:grpSpPr>
          <a:xfrm>
            <a:off x="338477" y="5330272"/>
            <a:ext cx="11550315" cy="1419619"/>
            <a:chOff x="338477" y="5330272"/>
            <a:chExt cx="11550315" cy="1419619"/>
          </a:xfrm>
        </p:grpSpPr>
        <p:sp>
          <p:nvSpPr>
            <p:cNvPr id="12" name="Rectangle 5"/>
            <p:cNvSpPr>
              <a:spLocks noChangeArrowheads="1"/>
            </p:cNvSpPr>
            <p:nvPr/>
          </p:nvSpPr>
          <p:spPr bwMode="auto">
            <a:xfrm>
              <a:off x="338477" y="5330272"/>
              <a:ext cx="11550315" cy="141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0000"/>
                  </a:solidFill>
                  <a:latin typeface="+mn-ea"/>
                  <a:ea typeface="+mn-ea"/>
                </a:rPr>
                <a:t>    齐次线性方程组总是有解的，因为  </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就是一个解，称为</a:t>
              </a:r>
              <a:r>
                <a:rPr kumimoji="1" lang="zh-CN" altLang="en-US" sz="2000" b="1" dirty="0">
                  <a:solidFill>
                    <a:srgbClr val="FF0000"/>
                  </a:solidFill>
                  <a:latin typeface="+mn-ea"/>
                  <a:ea typeface="+mn-ea"/>
                </a:rPr>
                <a:t>零解</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黑体" panose="02010609060101010101" pitchFamily="49" charset="-122"/>
                </a:rPr>
                <a:t>null solution</a:t>
              </a:r>
              <a:r>
                <a:rPr lang="en-US" altLang="zh-CN" sz="2000" b="1" dirty="0">
                  <a:solidFill>
                    <a:srgbClr val="A400A4"/>
                  </a:solidFill>
                  <a:latin typeface="Times New Roman" panose="02020603050405020304" pitchFamily="18" charset="0"/>
                  <a:ea typeface="黑体" panose="02010609060101010101" pitchFamily="49" charset="-122"/>
                </a:rPr>
                <a:t>)</a:t>
              </a:r>
              <a:r>
                <a:rPr kumimoji="1" lang="en-US" altLang="zh-CN" sz="2000" b="1" dirty="0">
                  <a:solidFill>
                    <a:srgbClr val="000000"/>
                  </a:solidFill>
                  <a:latin typeface="+mn-ea"/>
                  <a:ea typeface="+mn-ea"/>
                </a:rPr>
                <a:t>. </a:t>
              </a:r>
              <a:r>
                <a:rPr kumimoji="1" lang="zh-CN" altLang="en-US" sz="2000" b="1" dirty="0">
                  <a:solidFill>
                    <a:srgbClr val="000000"/>
                  </a:solidFill>
                  <a:latin typeface="+mn-ea"/>
                  <a:ea typeface="+mn-ea"/>
                </a:rPr>
                <a:t>齐次线性方程组一定有零解，但不一定有非零解</a:t>
              </a:r>
              <a:r>
                <a:rPr lang="en-US" altLang="zh-CN" sz="2000" b="1" dirty="0">
                  <a:solidFill>
                    <a:srgbClr val="A400A4"/>
                  </a:solidFill>
                  <a:latin typeface="Times New Roman" panose="02020603050405020304" pitchFamily="18" charset="0"/>
                  <a:ea typeface="黑体" panose="02010609060101010101" pitchFamily="49" charset="-122"/>
                </a:rPr>
                <a:t>(</a:t>
              </a:r>
              <a:r>
                <a:rPr lang="en-US" altLang="zh-CN" sz="2000" b="1" i="1" dirty="0">
                  <a:solidFill>
                    <a:srgbClr val="A400A4"/>
                  </a:solidFill>
                  <a:latin typeface="Times New Roman" panose="02020603050405020304" pitchFamily="18" charset="0"/>
                  <a:ea typeface="黑体" panose="02010609060101010101" pitchFamily="49" charset="-122"/>
                </a:rPr>
                <a:t>non-zero solution</a:t>
              </a:r>
              <a:r>
                <a:rPr lang="en-US" altLang="zh-CN" sz="2000" b="1" dirty="0">
                  <a:solidFill>
                    <a:srgbClr val="A400A4"/>
                  </a:solidFill>
                  <a:latin typeface="Times New Roman" panose="02020603050405020304" pitchFamily="18" charset="0"/>
                  <a:ea typeface="黑体" panose="02010609060101010101" pitchFamily="49" charset="-122"/>
                </a:rPr>
                <a:t>) </a:t>
              </a:r>
              <a:r>
                <a:rPr kumimoji="1" lang="zh-CN" altLang="en-US" sz="2000" b="1" dirty="0">
                  <a:solidFill>
                    <a:srgbClr val="000000"/>
                  </a:solidFill>
                  <a:latin typeface="+mn-ea"/>
                  <a:ea typeface="+mn-ea"/>
                </a:rPr>
                <a:t>。</a:t>
              </a:r>
              <a:r>
                <a:rPr kumimoji="1" lang="zh-CN" altLang="en-US" sz="2000" b="1" dirty="0">
                  <a:solidFill>
                    <a:srgbClr val="000000"/>
                  </a:solidFill>
                  <a:latin typeface="楷体_GB2312" pitchFamily="49" charset="-122"/>
                  <a:ea typeface="楷体_GB2312" pitchFamily="49" charset="-122"/>
                </a:rPr>
                <a:t>我们关心的问题是，齐次线性方程组是否存在着非零解。</a:t>
              </a:r>
              <a:r>
                <a:rPr kumimoji="1" lang="en-US" altLang="zh-CN" sz="2000" b="1" dirty="0">
                  <a:solidFill>
                    <a:srgbClr val="000000"/>
                  </a:solidFill>
                  <a:latin typeface="+mn-ea"/>
                  <a:ea typeface="+mn-ea"/>
                </a:rPr>
                <a:t> </a:t>
              </a:r>
            </a:p>
          </p:txBody>
        </p:sp>
        <p:graphicFrame>
          <p:nvGraphicFramePr>
            <p:cNvPr id="5" name="对象 4"/>
            <p:cNvGraphicFramePr>
              <a:graphicFrameLocks noChangeAspect="1"/>
            </p:cNvGraphicFramePr>
            <p:nvPr/>
          </p:nvGraphicFramePr>
          <p:xfrm>
            <a:off x="4789353" y="5473521"/>
            <a:ext cx="2129012" cy="320688"/>
          </p:xfrm>
          <a:graphic>
            <a:graphicData uri="http://schemas.openxmlformats.org/presentationml/2006/ole">
              <mc:AlternateContent xmlns:mc="http://schemas.openxmlformats.org/markup-compatibility/2006">
                <mc:Choice xmlns:v="urn:schemas-microsoft-com:vml" Requires="v">
                  <p:oleObj name="Equation" r:id="rId6" imgW="1511280" imgH="228600" progId="Equation.DSMT4">
                    <p:embed/>
                  </p:oleObj>
                </mc:Choice>
                <mc:Fallback>
                  <p:oleObj name="Equation" r:id="rId6" imgW="1511280" imgH="228600" progId="Equation.DSMT4">
                    <p:embed/>
                    <p:pic>
                      <p:nvPicPr>
                        <p:cNvPr id="5" name="对象 4"/>
                        <p:cNvPicPr>
                          <a:picLocks noChangeAspect="1" noChangeArrowheads="1"/>
                        </p:cNvPicPr>
                        <p:nvPr/>
                      </p:nvPicPr>
                      <p:blipFill>
                        <a:blip r:embed="rId7"/>
                        <a:srcRect/>
                        <a:stretch>
                          <a:fillRect/>
                        </a:stretch>
                      </p:blipFill>
                      <p:spPr bwMode="auto">
                        <a:xfrm>
                          <a:off x="4789353" y="5473521"/>
                          <a:ext cx="2129012" cy="320688"/>
                        </a:xfrm>
                        <a:prstGeom prst="rect">
                          <a:avLst/>
                        </a:prstGeom>
                        <a:noFill/>
                      </p:spPr>
                    </p:pic>
                  </p:oleObj>
                </mc:Fallback>
              </mc:AlternateContent>
            </a:graphicData>
          </a:graphic>
        </p:graphicFrame>
      </p:grpSp>
    </p:spTree>
    <p:extLst>
      <p:ext uri="{BB962C8B-B14F-4D97-AF65-F5344CB8AC3E}">
        <p14:creationId xmlns:p14="http://schemas.microsoft.com/office/powerpoint/2010/main" val="1052724104"/>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1073651" y="1027846"/>
          <a:ext cx="4914900" cy="2057400"/>
        </p:xfrm>
        <a:graphic>
          <a:graphicData uri="http://schemas.openxmlformats.org/presentationml/2006/ole">
            <mc:AlternateContent xmlns:mc="http://schemas.openxmlformats.org/markup-compatibility/2006">
              <mc:Choice xmlns:v="urn:schemas-microsoft-com:vml" Requires="v">
                <p:oleObj r:id="rId2" imgW="4915217" imgH="2057717" progId="Equation.3">
                  <p:embed/>
                </p:oleObj>
              </mc:Choice>
              <mc:Fallback>
                <p:oleObj r:id="rId2" imgW="4915217" imgH="2057717" progId="Equation.3">
                  <p:embed/>
                  <p:pic>
                    <p:nvPicPr>
                      <p:cNvPr id="1536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651" y="1027846"/>
                        <a:ext cx="49149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Rectangle 3"/>
          <p:cNvSpPr>
            <a:spLocks noChangeArrowheads="1"/>
          </p:cNvSpPr>
          <p:nvPr/>
        </p:nvSpPr>
        <p:spPr bwMode="auto">
          <a:xfrm>
            <a:off x="2064251" y="1027846"/>
            <a:ext cx="457200" cy="2057400"/>
          </a:xfrm>
          <a:prstGeom prst="rect">
            <a:avLst/>
          </a:prstGeom>
          <a:noFill/>
          <a:ln w="28575">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4" name="Rectangle 5"/>
          <p:cNvSpPr>
            <a:spLocks noChangeArrowheads="1"/>
          </p:cNvSpPr>
          <p:nvPr/>
        </p:nvSpPr>
        <p:spPr bwMode="auto">
          <a:xfrm>
            <a:off x="3207251" y="1027846"/>
            <a:ext cx="457200" cy="2057400"/>
          </a:xfrm>
          <a:prstGeom prst="rect">
            <a:avLst/>
          </a:prstGeom>
          <a:noFill/>
          <a:ln w="28575">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5" name="Rectangle 6"/>
          <p:cNvSpPr>
            <a:spLocks noChangeArrowheads="1"/>
          </p:cNvSpPr>
          <p:nvPr/>
        </p:nvSpPr>
        <p:spPr bwMode="auto">
          <a:xfrm>
            <a:off x="4959851" y="1027846"/>
            <a:ext cx="457200" cy="2057400"/>
          </a:xfrm>
          <a:prstGeom prst="rect">
            <a:avLst/>
          </a:prstGeom>
          <a:noFill/>
          <a:ln w="28575">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486" name="Object 6"/>
          <p:cNvGraphicFramePr>
            <a:graphicFrameLocks noChangeAspect="1"/>
          </p:cNvGraphicFramePr>
          <p:nvPr/>
        </p:nvGraphicFramePr>
        <p:xfrm>
          <a:off x="1073651" y="3847246"/>
          <a:ext cx="4572000" cy="2209800"/>
        </p:xfrm>
        <a:graphic>
          <a:graphicData uri="http://schemas.openxmlformats.org/presentationml/2006/ole">
            <mc:AlternateContent xmlns:mc="http://schemas.openxmlformats.org/markup-compatibility/2006">
              <mc:Choice xmlns:v="urn:schemas-microsoft-com:vml" Requires="v">
                <p:oleObj r:id="rId4" imgW="3988117" imgH="2210117" progId="Equation.3">
                  <p:embed/>
                </p:oleObj>
              </mc:Choice>
              <mc:Fallback>
                <p:oleObj r:id="rId4" imgW="3988117" imgH="2210117" progId="Equation.3">
                  <p:embed/>
                  <p:pic>
                    <p:nvPicPr>
                      <p:cNvPr id="204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651" y="3847246"/>
                        <a:ext cx="4572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7" name="Line 9"/>
          <p:cNvSpPr>
            <a:spLocks noChangeShapeType="1"/>
          </p:cNvSpPr>
          <p:nvPr/>
        </p:nvSpPr>
        <p:spPr bwMode="auto">
          <a:xfrm>
            <a:off x="2369051" y="3085246"/>
            <a:ext cx="0" cy="6858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488" name="Line 10"/>
          <p:cNvSpPr>
            <a:spLocks noChangeShapeType="1"/>
          </p:cNvSpPr>
          <p:nvPr/>
        </p:nvSpPr>
        <p:spPr bwMode="auto">
          <a:xfrm>
            <a:off x="3435851" y="3085246"/>
            <a:ext cx="0" cy="6858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489" name="Line 11"/>
          <p:cNvSpPr>
            <a:spLocks noChangeShapeType="1"/>
          </p:cNvSpPr>
          <p:nvPr/>
        </p:nvSpPr>
        <p:spPr bwMode="auto">
          <a:xfrm>
            <a:off x="5264651" y="3085246"/>
            <a:ext cx="0" cy="6858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90" name="Object 10"/>
          <p:cNvGraphicFramePr>
            <a:graphicFrameLocks noChangeAspect="1"/>
          </p:cNvGraphicFramePr>
          <p:nvPr/>
        </p:nvGraphicFramePr>
        <p:xfrm>
          <a:off x="3969251" y="3390046"/>
          <a:ext cx="673100" cy="101600"/>
        </p:xfrm>
        <a:graphic>
          <a:graphicData uri="http://schemas.openxmlformats.org/presentationml/2006/ole">
            <mc:AlternateContent xmlns:mc="http://schemas.openxmlformats.org/markup-compatibility/2006">
              <mc:Choice xmlns:v="urn:schemas-microsoft-com:vml" Requires="v">
                <p:oleObj r:id="rId6" imgW="672833" imgH="101829" progId="Equation.3">
                  <p:embed/>
                </p:oleObj>
              </mc:Choice>
              <mc:Fallback>
                <p:oleObj r:id="rId6" imgW="672833" imgH="101829" progId="Equation.3">
                  <p:embed/>
                  <p:pic>
                    <p:nvPicPr>
                      <p:cNvPr id="2049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251" y="3390046"/>
                        <a:ext cx="6731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1" name="Text Box 13"/>
          <p:cNvSpPr txBox="1">
            <a:spLocks noChangeArrowheads="1"/>
          </p:cNvSpPr>
          <p:nvPr/>
        </p:nvSpPr>
        <p:spPr bwMode="auto">
          <a:xfrm>
            <a:off x="2751151" y="614192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系数矩阵</a:t>
            </a:r>
          </a:p>
        </p:txBody>
      </p:sp>
      <p:sp>
        <p:nvSpPr>
          <p:cNvPr id="12" name="Rectangle 12"/>
          <p:cNvSpPr>
            <a:spLocks noChangeArrowheads="1"/>
          </p:cNvSpPr>
          <p:nvPr/>
        </p:nvSpPr>
        <p:spPr bwMode="auto">
          <a:xfrm>
            <a:off x="6327534" y="505901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0000"/>
                </a:solidFill>
                <a:latin typeface="楷体_GB2312" pitchFamily="49" charset="-122"/>
                <a:ea typeface="楷体_GB2312" pitchFamily="49" charset="-122"/>
              </a:rPr>
              <a:t>.</a:t>
            </a:r>
          </a:p>
        </p:txBody>
      </p:sp>
      <p:grpSp>
        <p:nvGrpSpPr>
          <p:cNvPr id="13" name="Group 16"/>
          <p:cNvGrpSpPr>
            <a:grpSpLocks/>
          </p:cNvGrpSpPr>
          <p:nvPr/>
        </p:nvGrpSpPr>
        <p:grpSpPr bwMode="auto">
          <a:xfrm flipH="1">
            <a:off x="9437959" y="2034311"/>
            <a:ext cx="2057400" cy="2003425"/>
            <a:chOff x="3062" y="2448"/>
            <a:chExt cx="1546" cy="1550"/>
          </a:xfrm>
        </p:grpSpPr>
        <p:sp>
          <p:nvSpPr>
            <p:cNvPr id="14" name="Freeform 17"/>
            <p:cNvSpPr>
              <a:spLocks/>
            </p:cNvSpPr>
            <p:nvPr/>
          </p:nvSpPr>
          <p:spPr bwMode="auto">
            <a:xfrm flipH="1">
              <a:off x="3062" y="2802"/>
              <a:ext cx="1112" cy="1196"/>
            </a:xfrm>
            <a:custGeom>
              <a:avLst/>
              <a:gdLst>
                <a:gd name="T0" fmla="*/ 234 w 2224"/>
                <a:gd name="T1" fmla="*/ 863 h 2392"/>
                <a:gd name="T2" fmla="*/ 33 w 2224"/>
                <a:gd name="T3" fmla="*/ 470 h 2392"/>
                <a:gd name="T4" fmla="*/ 389 w 2224"/>
                <a:gd name="T5" fmla="*/ 842 h 2392"/>
                <a:gd name="T6" fmla="*/ 516 w 2224"/>
                <a:gd name="T7" fmla="*/ 884 h 2392"/>
                <a:gd name="T8" fmla="*/ 875 w 2224"/>
                <a:gd name="T9" fmla="*/ 892 h 2392"/>
                <a:gd name="T10" fmla="*/ 879 w 2224"/>
                <a:gd name="T11" fmla="*/ 886 h 2392"/>
                <a:gd name="T12" fmla="*/ 910 w 2224"/>
                <a:gd name="T13" fmla="*/ 861 h 2392"/>
                <a:gd name="T14" fmla="*/ 985 w 2224"/>
                <a:gd name="T15" fmla="*/ 820 h 2392"/>
                <a:gd name="T16" fmla="*/ 1027 w 2224"/>
                <a:gd name="T17" fmla="*/ 797 h 2392"/>
                <a:gd name="T18" fmla="*/ 1185 w 2224"/>
                <a:gd name="T19" fmla="*/ 547 h 2392"/>
                <a:gd name="T20" fmla="*/ 1316 w 2224"/>
                <a:gd name="T21" fmla="*/ 474 h 2392"/>
                <a:gd name="T22" fmla="*/ 1296 w 2224"/>
                <a:gd name="T23" fmla="*/ 298 h 2392"/>
                <a:gd name="T24" fmla="*/ 1307 w 2224"/>
                <a:gd name="T25" fmla="*/ 247 h 2392"/>
                <a:gd name="T26" fmla="*/ 1315 w 2224"/>
                <a:gd name="T27" fmla="*/ 197 h 2392"/>
                <a:gd name="T28" fmla="*/ 1350 w 2224"/>
                <a:gd name="T29" fmla="*/ 139 h 2392"/>
                <a:gd name="T30" fmla="*/ 1380 w 2224"/>
                <a:gd name="T31" fmla="*/ 90 h 2392"/>
                <a:gd name="T32" fmla="*/ 1607 w 2224"/>
                <a:gd name="T33" fmla="*/ 0 h 2392"/>
                <a:gd name="T34" fmla="*/ 1794 w 2224"/>
                <a:gd name="T35" fmla="*/ 217 h 2392"/>
                <a:gd name="T36" fmla="*/ 1732 w 2224"/>
                <a:gd name="T37" fmla="*/ 404 h 2392"/>
                <a:gd name="T38" fmla="*/ 1749 w 2224"/>
                <a:gd name="T39" fmla="*/ 433 h 2392"/>
                <a:gd name="T40" fmla="*/ 1766 w 2224"/>
                <a:gd name="T41" fmla="*/ 462 h 2392"/>
                <a:gd name="T42" fmla="*/ 1785 w 2224"/>
                <a:gd name="T43" fmla="*/ 498 h 2392"/>
                <a:gd name="T44" fmla="*/ 1823 w 2224"/>
                <a:gd name="T45" fmla="*/ 544 h 2392"/>
                <a:gd name="T46" fmla="*/ 1867 w 2224"/>
                <a:gd name="T47" fmla="*/ 562 h 2392"/>
                <a:gd name="T48" fmla="*/ 1945 w 2224"/>
                <a:gd name="T49" fmla="*/ 597 h 2392"/>
                <a:gd name="T50" fmla="*/ 1989 w 2224"/>
                <a:gd name="T51" fmla="*/ 619 h 2392"/>
                <a:gd name="T52" fmla="*/ 2035 w 2224"/>
                <a:gd name="T53" fmla="*/ 649 h 2392"/>
                <a:gd name="T54" fmla="*/ 2073 w 2224"/>
                <a:gd name="T55" fmla="*/ 673 h 2392"/>
                <a:gd name="T56" fmla="*/ 2126 w 2224"/>
                <a:gd name="T57" fmla="*/ 822 h 2392"/>
                <a:gd name="T58" fmla="*/ 2155 w 2224"/>
                <a:gd name="T59" fmla="*/ 1308 h 2392"/>
                <a:gd name="T60" fmla="*/ 2140 w 2224"/>
                <a:gd name="T61" fmla="*/ 1532 h 2392"/>
                <a:gd name="T62" fmla="*/ 2117 w 2224"/>
                <a:gd name="T63" fmla="*/ 1634 h 2392"/>
                <a:gd name="T64" fmla="*/ 2097 w 2224"/>
                <a:gd name="T65" fmla="*/ 1704 h 2392"/>
                <a:gd name="T66" fmla="*/ 2082 w 2224"/>
                <a:gd name="T67" fmla="*/ 1755 h 2392"/>
                <a:gd name="T68" fmla="*/ 2065 w 2224"/>
                <a:gd name="T69" fmla="*/ 1822 h 2392"/>
                <a:gd name="T70" fmla="*/ 2052 w 2224"/>
                <a:gd name="T71" fmla="*/ 1901 h 2392"/>
                <a:gd name="T72" fmla="*/ 1648 w 2224"/>
                <a:gd name="T73" fmla="*/ 2392 h 2392"/>
                <a:gd name="T74" fmla="*/ 1496 w 2224"/>
                <a:gd name="T75" fmla="*/ 2323 h 2392"/>
                <a:gd name="T76" fmla="*/ 1382 w 2224"/>
                <a:gd name="T77" fmla="*/ 2270 h 2392"/>
                <a:gd name="T78" fmla="*/ 1133 w 2224"/>
                <a:gd name="T79" fmla="*/ 2315 h 2392"/>
                <a:gd name="T80" fmla="*/ 1031 w 2224"/>
                <a:gd name="T81" fmla="*/ 2028 h 2392"/>
                <a:gd name="T82" fmla="*/ 1047 w 2224"/>
                <a:gd name="T83" fmla="*/ 1811 h 2392"/>
                <a:gd name="T84" fmla="*/ 1149 w 2224"/>
                <a:gd name="T85" fmla="*/ 1255 h 2392"/>
                <a:gd name="T86" fmla="*/ 962 w 2224"/>
                <a:gd name="T87" fmla="*/ 1194 h 2392"/>
                <a:gd name="T88" fmla="*/ 500 w 2224"/>
                <a:gd name="T89" fmla="*/ 1168 h 2392"/>
                <a:gd name="T90" fmla="*/ 385 w 2224"/>
                <a:gd name="T91" fmla="*/ 1067 h 2392"/>
                <a:gd name="T92" fmla="*/ 242 w 2224"/>
                <a:gd name="T93" fmla="*/ 990 h 2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4" h="2392">
                  <a:moveTo>
                    <a:pt x="242" y="990"/>
                  </a:moveTo>
                  <a:lnTo>
                    <a:pt x="205" y="908"/>
                  </a:lnTo>
                  <a:lnTo>
                    <a:pt x="234" y="863"/>
                  </a:lnTo>
                  <a:lnTo>
                    <a:pt x="0" y="510"/>
                  </a:lnTo>
                  <a:lnTo>
                    <a:pt x="0" y="462"/>
                  </a:lnTo>
                  <a:lnTo>
                    <a:pt x="33" y="470"/>
                  </a:lnTo>
                  <a:lnTo>
                    <a:pt x="90" y="520"/>
                  </a:lnTo>
                  <a:lnTo>
                    <a:pt x="316" y="822"/>
                  </a:lnTo>
                  <a:lnTo>
                    <a:pt x="389" y="842"/>
                  </a:lnTo>
                  <a:lnTo>
                    <a:pt x="446" y="866"/>
                  </a:lnTo>
                  <a:lnTo>
                    <a:pt x="479" y="895"/>
                  </a:lnTo>
                  <a:lnTo>
                    <a:pt x="516" y="884"/>
                  </a:lnTo>
                  <a:lnTo>
                    <a:pt x="574" y="884"/>
                  </a:lnTo>
                  <a:lnTo>
                    <a:pt x="777" y="900"/>
                  </a:lnTo>
                  <a:lnTo>
                    <a:pt x="875" y="892"/>
                  </a:lnTo>
                  <a:lnTo>
                    <a:pt x="875" y="892"/>
                  </a:lnTo>
                  <a:lnTo>
                    <a:pt x="876" y="891"/>
                  </a:lnTo>
                  <a:lnTo>
                    <a:pt x="879" y="886"/>
                  </a:lnTo>
                  <a:lnTo>
                    <a:pt x="883" y="879"/>
                  </a:lnTo>
                  <a:lnTo>
                    <a:pt x="893" y="872"/>
                  </a:lnTo>
                  <a:lnTo>
                    <a:pt x="910" y="861"/>
                  </a:lnTo>
                  <a:lnTo>
                    <a:pt x="933" y="848"/>
                  </a:lnTo>
                  <a:lnTo>
                    <a:pt x="959" y="833"/>
                  </a:lnTo>
                  <a:lnTo>
                    <a:pt x="985" y="820"/>
                  </a:lnTo>
                  <a:lnTo>
                    <a:pt x="1007" y="809"/>
                  </a:lnTo>
                  <a:lnTo>
                    <a:pt x="1022" y="801"/>
                  </a:lnTo>
                  <a:lnTo>
                    <a:pt x="1027" y="797"/>
                  </a:lnTo>
                  <a:lnTo>
                    <a:pt x="1117" y="675"/>
                  </a:lnTo>
                  <a:lnTo>
                    <a:pt x="1149" y="610"/>
                  </a:lnTo>
                  <a:lnTo>
                    <a:pt x="1185" y="547"/>
                  </a:lnTo>
                  <a:lnTo>
                    <a:pt x="1263" y="528"/>
                  </a:lnTo>
                  <a:lnTo>
                    <a:pt x="1333" y="528"/>
                  </a:lnTo>
                  <a:lnTo>
                    <a:pt x="1316" y="474"/>
                  </a:lnTo>
                  <a:lnTo>
                    <a:pt x="1316" y="412"/>
                  </a:lnTo>
                  <a:lnTo>
                    <a:pt x="1300" y="372"/>
                  </a:lnTo>
                  <a:lnTo>
                    <a:pt x="1296" y="298"/>
                  </a:lnTo>
                  <a:lnTo>
                    <a:pt x="1316" y="270"/>
                  </a:lnTo>
                  <a:lnTo>
                    <a:pt x="1313" y="263"/>
                  </a:lnTo>
                  <a:lnTo>
                    <a:pt x="1307" y="247"/>
                  </a:lnTo>
                  <a:lnTo>
                    <a:pt x="1304" y="226"/>
                  </a:lnTo>
                  <a:lnTo>
                    <a:pt x="1308" y="209"/>
                  </a:lnTo>
                  <a:lnTo>
                    <a:pt x="1315" y="197"/>
                  </a:lnTo>
                  <a:lnTo>
                    <a:pt x="1324" y="181"/>
                  </a:lnTo>
                  <a:lnTo>
                    <a:pt x="1337" y="160"/>
                  </a:lnTo>
                  <a:lnTo>
                    <a:pt x="1350" y="139"/>
                  </a:lnTo>
                  <a:lnTo>
                    <a:pt x="1361" y="119"/>
                  </a:lnTo>
                  <a:lnTo>
                    <a:pt x="1372" y="101"/>
                  </a:lnTo>
                  <a:lnTo>
                    <a:pt x="1380" y="90"/>
                  </a:lnTo>
                  <a:lnTo>
                    <a:pt x="1382" y="85"/>
                  </a:lnTo>
                  <a:lnTo>
                    <a:pt x="1459" y="28"/>
                  </a:lnTo>
                  <a:lnTo>
                    <a:pt x="1607" y="0"/>
                  </a:lnTo>
                  <a:lnTo>
                    <a:pt x="1730" y="69"/>
                  </a:lnTo>
                  <a:lnTo>
                    <a:pt x="1767" y="122"/>
                  </a:lnTo>
                  <a:lnTo>
                    <a:pt x="1794" y="217"/>
                  </a:lnTo>
                  <a:lnTo>
                    <a:pt x="1762" y="335"/>
                  </a:lnTo>
                  <a:lnTo>
                    <a:pt x="1730" y="401"/>
                  </a:lnTo>
                  <a:lnTo>
                    <a:pt x="1732" y="404"/>
                  </a:lnTo>
                  <a:lnTo>
                    <a:pt x="1737" y="412"/>
                  </a:lnTo>
                  <a:lnTo>
                    <a:pt x="1743" y="423"/>
                  </a:lnTo>
                  <a:lnTo>
                    <a:pt x="1749" y="433"/>
                  </a:lnTo>
                  <a:lnTo>
                    <a:pt x="1754" y="440"/>
                  </a:lnTo>
                  <a:lnTo>
                    <a:pt x="1760" y="451"/>
                  </a:lnTo>
                  <a:lnTo>
                    <a:pt x="1766" y="462"/>
                  </a:lnTo>
                  <a:lnTo>
                    <a:pt x="1774" y="475"/>
                  </a:lnTo>
                  <a:lnTo>
                    <a:pt x="1779" y="487"/>
                  </a:lnTo>
                  <a:lnTo>
                    <a:pt x="1785" y="498"/>
                  </a:lnTo>
                  <a:lnTo>
                    <a:pt x="1790" y="505"/>
                  </a:lnTo>
                  <a:lnTo>
                    <a:pt x="1791" y="507"/>
                  </a:lnTo>
                  <a:lnTo>
                    <a:pt x="1823" y="544"/>
                  </a:lnTo>
                  <a:lnTo>
                    <a:pt x="1829" y="546"/>
                  </a:lnTo>
                  <a:lnTo>
                    <a:pt x="1845" y="553"/>
                  </a:lnTo>
                  <a:lnTo>
                    <a:pt x="1867" y="562"/>
                  </a:lnTo>
                  <a:lnTo>
                    <a:pt x="1893" y="574"/>
                  </a:lnTo>
                  <a:lnTo>
                    <a:pt x="1920" y="586"/>
                  </a:lnTo>
                  <a:lnTo>
                    <a:pt x="1945" y="597"/>
                  </a:lnTo>
                  <a:lnTo>
                    <a:pt x="1966" y="607"/>
                  </a:lnTo>
                  <a:lnTo>
                    <a:pt x="1979" y="613"/>
                  </a:lnTo>
                  <a:lnTo>
                    <a:pt x="1989" y="619"/>
                  </a:lnTo>
                  <a:lnTo>
                    <a:pt x="2003" y="628"/>
                  </a:lnTo>
                  <a:lnTo>
                    <a:pt x="2019" y="638"/>
                  </a:lnTo>
                  <a:lnTo>
                    <a:pt x="2035" y="649"/>
                  </a:lnTo>
                  <a:lnTo>
                    <a:pt x="2051" y="659"/>
                  </a:lnTo>
                  <a:lnTo>
                    <a:pt x="2064" y="667"/>
                  </a:lnTo>
                  <a:lnTo>
                    <a:pt x="2073" y="673"/>
                  </a:lnTo>
                  <a:lnTo>
                    <a:pt x="2077" y="675"/>
                  </a:lnTo>
                  <a:lnTo>
                    <a:pt x="2118" y="720"/>
                  </a:lnTo>
                  <a:lnTo>
                    <a:pt x="2126" y="822"/>
                  </a:lnTo>
                  <a:lnTo>
                    <a:pt x="2168" y="911"/>
                  </a:lnTo>
                  <a:lnTo>
                    <a:pt x="2158" y="1022"/>
                  </a:lnTo>
                  <a:lnTo>
                    <a:pt x="2155" y="1308"/>
                  </a:lnTo>
                  <a:lnTo>
                    <a:pt x="2147" y="1504"/>
                  </a:lnTo>
                  <a:lnTo>
                    <a:pt x="2145" y="1512"/>
                  </a:lnTo>
                  <a:lnTo>
                    <a:pt x="2140" y="1532"/>
                  </a:lnTo>
                  <a:lnTo>
                    <a:pt x="2133" y="1562"/>
                  </a:lnTo>
                  <a:lnTo>
                    <a:pt x="2125" y="1598"/>
                  </a:lnTo>
                  <a:lnTo>
                    <a:pt x="2117" y="1634"/>
                  </a:lnTo>
                  <a:lnTo>
                    <a:pt x="2109" y="1666"/>
                  </a:lnTo>
                  <a:lnTo>
                    <a:pt x="2102" y="1691"/>
                  </a:lnTo>
                  <a:lnTo>
                    <a:pt x="2097" y="1704"/>
                  </a:lnTo>
                  <a:lnTo>
                    <a:pt x="2094" y="1714"/>
                  </a:lnTo>
                  <a:lnTo>
                    <a:pt x="2088" y="1733"/>
                  </a:lnTo>
                  <a:lnTo>
                    <a:pt x="2082" y="1755"/>
                  </a:lnTo>
                  <a:lnTo>
                    <a:pt x="2075" y="1779"/>
                  </a:lnTo>
                  <a:lnTo>
                    <a:pt x="2070" y="1802"/>
                  </a:lnTo>
                  <a:lnTo>
                    <a:pt x="2065" y="1822"/>
                  </a:lnTo>
                  <a:lnTo>
                    <a:pt x="2062" y="1835"/>
                  </a:lnTo>
                  <a:lnTo>
                    <a:pt x="2060" y="1840"/>
                  </a:lnTo>
                  <a:lnTo>
                    <a:pt x="2052" y="1901"/>
                  </a:lnTo>
                  <a:lnTo>
                    <a:pt x="2131" y="1888"/>
                  </a:lnTo>
                  <a:lnTo>
                    <a:pt x="2224" y="2233"/>
                  </a:lnTo>
                  <a:lnTo>
                    <a:pt x="1648" y="2392"/>
                  </a:lnTo>
                  <a:lnTo>
                    <a:pt x="1619" y="2342"/>
                  </a:lnTo>
                  <a:lnTo>
                    <a:pt x="1546" y="2352"/>
                  </a:lnTo>
                  <a:lnTo>
                    <a:pt x="1496" y="2323"/>
                  </a:lnTo>
                  <a:lnTo>
                    <a:pt x="1464" y="2220"/>
                  </a:lnTo>
                  <a:lnTo>
                    <a:pt x="1451" y="2192"/>
                  </a:lnTo>
                  <a:lnTo>
                    <a:pt x="1382" y="2270"/>
                  </a:lnTo>
                  <a:lnTo>
                    <a:pt x="1353" y="2302"/>
                  </a:lnTo>
                  <a:lnTo>
                    <a:pt x="1230" y="2315"/>
                  </a:lnTo>
                  <a:lnTo>
                    <a:pt x="1133" y="2315"/>
                  </a:lnTo>
                  <a:lnTo>
                    <a:pt x="1015" y="2318"/>
                  </a:lnTo>
                  <a:lnTo>
                    <a:pt x="999" y="2249"/>
                  </a:lnTo>
                  <a:lnTo>
                    <a:pt x="1031" y="2028"/>
                  </a:lnTo>
                  <a:lnTo>
                    <a:pt x="1052" y="1959"/>
                  </a:lnTo>
                  <a:lnTo>
                    <a:pt x="1023" y="1925"/>
                  </a:lnTo>
                  <a:lnTo>
                    <a:pt x="1047" y="1811"/>
                  </a:lnTo>
                  <a:lnTo>
                    <a:pt x="1121" y="1532"/>
                  </a:lnTo>
                  <a:lnTo>
                    <a:pt x="1141" y="1385"/>
                  </a:lnTo>
                  <a:lnTo>
                    <a:pt x="1149" y="1255"/>
                  </a:lnTo>
                  <a:lnTo>
                    <a:pt x="1146" y="1149"/>
                  </a:lnTo>
                  <a:lnTo>
                    <a:pt x="1146" y="1108"/>
                  </a:lnTo>
                  <a:lnTo>
                    <a:pt x="962" y="1194"/>
                  </a:lnTo>
                  <a:lnTo>
                    <a:pt x="806" y="1210"/>
                  </a:lnTo>
                  <a:lnTo>
                    <a:pt x="618" y="1210"/>
                  </a:lnTo>
                  <a:lnTo>
                    <a:pt x="500" y="1168"/>
                  </a:lnTo>
                  <a:lnTo>
                    <a:pt x="458" y="1133"/>
                  </a:lnTo>
                  <a:lnTo>
                    <a:pt x="466" y="1072"/>
                  </a:lnTo>
                  <a:lnTo>
                    <a:pt x="385" y="1067"/>
                  </a:lnTo>
                  <a:lnTo>
                    <a:pt x="290" y="1067"/>
                  </a:lnTo>
                  <a:lnTo>
                    <a:pt x="242" y="1002"/>
                  </a:lnTo>
                  <a:lnTo>
                    <a:pt x="242" y="990"/>
                  </a:lnTo>
                  <a:close/>
                </a:path>
              </a:pathLst>
            </a:cu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flipH="1">
              <a:off x="3457" y="3063"/>
              <a:ext cx="145" cy="126"/>
            </a:xfrm>
            <a:custGeom>
              <a:avLst/>
              <a:gdLst>
                <a:gd name="T0" fmla="*/ 290 w 290"/>
                <a:gd name="T1" fmla="*/ 0 h 251"/>
                <a:gd name="T2" fmla="*/ 236 w 290"/>
                <a:gd name="T3" fmla="*/ 24 h 251"/>
                <a:gd name="T4" fmla="*/ 221 w 290"/>
                <a:gd name="T5" fmla="*/ 38 h 251"/>
                <a:gd name="T6" fmla="*/ 217 w 290"/>
                <a:gd name="T7" fmla="*/ 38 h 251"/>
                <a:gd name="T8" fmla="*/ 210 w 290"/>
                <a:gd name="T9" fmla="*/ 39 h 251"/>
                <a:gd name="T10" fmla="*/ 199 w 290"/>
                <a:gd name="T11" fmla="*/ 41 h 251"/>
                <a:gd name="T12" fmla="*/ 185 w 290"/>
                <a:gd name="T13" fmla="*/ 43 h 251"/>
                <a:gd name="T14" fmla="*/ 171 w 290"/>
                <a:gd name="T15" fmla="*/ 45 h 251"/>
                <a:gd name="T16" fmla="*/ 159 w 290"/>
                <a:gd name="T17" fmla="*/ 47 h 251"/>
                <a:gd name="T18" fmla="*/ 147 w 290"/>
                <a:gd name="T19" fmla="*/ 48 h 251"/>
                <a:gd name="T20" fmla="*/ 139 w 290"/>
                <a:gd name="T21" fmla="*/ 48 h 251"/>
                <a:gd name="T22" fmla="*/ 133 w 290"/>
                <a:gd name="T23" fmla="*/ 48 h 251"/>
                <a:gd name="T24" fmla="*/ 126 w 290"/>
                <a:gd name="T25" fmla="*/ 48 h 251"/>
                <a:gd name="T26" fmla="*/ 118 w 290"/>
                <a:gd name="T27" fmla="*/ 48 h 251"/>
                <a:gd name="T28" fmla="*/ 111 w 290"/>
                <a:gd name="T29" fmla="*/ 48 h 251"/>
                <a:gd name="T30" fmla="*/ 103 w 290"/>
                <a:gd name="T31" fmla="*/ 48 h 251"/>
                <a:gd name="T32" fmla="*/ 99 w 290"/>
                <a:gd name="T33" fmla="*/ 48 h 251"/>
                <a:gd name="T34" fmla="*/ 94 w 290"/>
                <a:gd name="T35" fmla="*/ 48 h 251"/>
                <a:gd name="T36" fmla="*/ 93 w 290"/>
                <a:gd name="T37" fmla="*/ 48 h 251"/>
                <a:gd name="T38" fmla="*/ 72 w 290"/>
                <a:gd name="T39" fmla="*/ 61 h 251"/>
                <a:gd name="T40" fmla="*/ 48 w 290"/>
                <a:gd name="T41" fmla="*/ 81 h 251"/>
                <a:gd name="T42" fmla="*/ 18 w 290"/>
                <a:gd name="T43" fmla="*/ 159 h 251"/>
                <a:gd name="T44" fmla="*/ 0 w 290"/>
                <a:gd name="T45" fmla="*/ 251 h 251"/>
                <a:gd name="T46" fmla="*/ 1 w 290"/>
                <a:gd name="T47" fmla="*/ 247 h 251"/>
                <a:gd name="T48" fmla="*/ 5 w 290"/>
                <a:gd name="T49" fmla="*/ 234 h 251"/>
                <a:gd name="T50" fmla="*/ 11 w 290"/>
                <a:gd name="T51" fmla="*/ 217 h 251"/>
                <a:gd name="T52" fmla="*/ 18 w 290"/>
                <a:gd name="T53" fmla="*/ 196 h 251"/>
                <a:gd name="T54" fmla="*/ 26 w 290"/>
                <a:gd name="T55" fmla="*/ 175 h 251"/>
                <a:gd name="T56" fmla="*/ 32 w 290"/>
                <a:gd name="T57" fmla="*/ 157 h 251"/>
                <a:gd name="T58" fmla="*/ 38 w 290"/>
                <a:gd name="T59" fmla="*/ 143 h 251"/>
                <a:gd name="T60" fmla="*/ 40 w 290"/>
                <a:gd name="T61" fmla="*/ 135 h 251"/>
                <a:gd name="T62" fmla="*/ 42 w 290"/>
                <a:gd name="T63" fmla="*/ 129 h 251"/>
                <a:gd name="T64" fmla="*/ 46 w 290"/>
                <a:gd name="T65" fmla="*/ 122 h 251"/>
                <a:gd name="T66" fmla="*/ 50 w 290"/>
                <a:gd name="T67" fmla="*/ 113 h 251"/>
                <a:gd name="T68" fmla="*/ 56 w 290"/>
                <a:gd name="T69" fmla="*/ 103 h 251"/>
                <a:gd name="T70" fmla="*/ 62 w 290"/>
                <a:gd name="T71" fmla="*/ 93 h 251"/>
                <a:gd name="T72" fmla="*/ 69 w 290"/>
                <a:gd name="T73" fmla="*/ 85 h 251"/>
                <a:gd name="T74" fmla="*/ 75 w 290"/>
                <a:gd name="T75" fmla="*/ 78 h 251"/>
                <a:gd name="T76" fmla="*/ 80 w 290"/>
                <a:gd name="T77" fmla="*/ 75 h 251"/>
                <a:gd name="T78" fmla="*/ 91 w 290"/>
                <a:gd name="T79" fmla="*/ 70 h 251"/>
                <a:gd name="T80" fmla="*/ 100 w 290"/>
                <a:gd name="T81" fmla="*/ 67 h 251"/>
                <a:gd name="T82" fmla="*/ 107 w 290"/>
                <a:gd name="T83" fmla="*/ 63 h 251"/>
                <a:gd name="T84" fmla="*/ 109 w 290"/>
                <a:gd name="T85" fmla="*/ 62 h 251"/>
                <a:gd name="T86" fmla="*/ 220 w 290"/>
                <a:gd name="T87" fmla="*/ 44 h 251"/>
                <a:gd name="T88" fmla="*/ 252 w 290"/>
                <a:gd name="T89" fmla="*/ 30 h 251"/>
                <a:gd name="T90" fmla="*/ 290 w 290"/>
                <a:gd name="T9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 h="251">
                  <a:moveTo>
                    <a:pt x="290" y="0"/>
                  </a:moveTo>
                  <a:lnTo>
                    <a:pt x="236" y="24"/>
                  </a:lnTo>
                  <a:lnTo>
                    <a:pt x="221" y="38"/>
                  </a:lnTo>
                  <a:lnTo>
                    <a:pt x="217" y="38"/>
                  </a:lnTo>
                  <a:lnTo>
                    <a:pt x="210" y="39"/>
                  </a:lnTo>
                  <a:lnTo>
                    <a:pt x="199" y="41"/>
                  </a:lnTo>
                  <a:lnTo>
                    <a:pt x="185" y="43"/>
                  </a:lnTo>
                  <a:lnTo>
                    <a:pt x="171" y="45"/>
                  </a:lnTo>
                  <a:lnTo>
                    <a:pt x="159" y="47"/>
                  </a:lnTo>
                  <a:lnTo>
                    <a:pt x="147" y="48"/>
                  </a:lnTo>
                  <a:lnTo>
                    <a:pt x="139" y="48"/>
                  </a:lnTo>
                  <a:lnTo>
                    <a:pt x="133" y="48"/>
                  </a:lnTo>
                  <a:lnTo>
                    <a:pt x="126" y="48"/>
                  </a:lnTo>
                  <a:lnTo>
                    <a:pt x="118" y="48"/>
                  </a:lnTo>
                  <a:lnTo>
                    <a:pt x="111" y="48"/>
                  </a:lnTo>
                  <a:lnTo>
                    <a:pt x="103" y="48"/>
                  </a:lnTo>
                  <a:lnTo>
                    <a:pt x="99" y="48"/>
                  </a:lnTo>
                  <a:lnTo>
                    <a:pt x="94" y="48"/>
                  </a:lnTo>
                  <a:lnTo>
                    <a:pt x="93" y="48"/>
                  </a:lnTo>
                  <a:lnTo>
                    <a:pt x="72" y="61"/>
                  </a:lnTo>
                  <a:lnTo>
                    <a:pt x="48" y="81"/>
                  </a:lnTo>
                  <a:lnTo>
                    <a:pt x="18" y="159"/>
                  </a:lnTo>
                  <a:lnTo>
                    <a:pt x="0" y="251"/>
                  </a:lnTo>
                  <a:lnTo>
                    <a:pt x="1" y="247"/>
                  </a:lnTo>
                  <a:lnTo>
                    <a:pt x="5" y="234"/>
                  </a:lnTo>
                  <a:lnTo>
                    <a:pt x="11" y="217"/>
                  </a:lnTo>
                  <a:lnTo>
                    <a:pt x="18" y="196"/>
                  </a:lnTo>
                  <a:lnTo>
                    <a:pt x="26" y="175"/>
                  </a:lnTo>
                  <a:lnTo>
                    <a:pt x="32" y="157"/>
                  </a:lnTo>
                  <a:lnTo>
                    <a:pt x="38" y="143"/>
                  </a:lnTo>
                  <a:lnTo>
                    <a:pt x="40" y="135"/>
                  </a:lnTo>
                  <a:lnTo>
                    <a:pt x="42" y="129"/>
                  </a:lnTo>
                  <a:lnTo>
                    <a:pt x="46" y="122"/>
                  </a:lnTo>
                  <a:lnTo>
                    <a:pt x="50" y="113"/>
                  </a:lnTo>
                  <a:lnTo>
                    <a:pt x="56" y="103"/>
                  </a:lnTo>
                  <a:lnTo>
                    <a:pt x="62" y="93"/>
                  </a:lnTo>
                  <a:lnTo>
                    <a:pt x="69" y="85"/>
                  </a:lnTo>
                  <a:lnTo>
                    <a:pt x="75" y="78"/>
                  </a:lnTo>
                  <a:lnTo>
                    <a:pt x="80" y="75"/>
                  </a:lnTo>
                  <a:lnTo>
                    <a:pt x="91" y="70"/>
                  </a:lnTo>
                  <a:lnTo>
                    <a:pt x="100" y="67"/>
                  </a:lnTo>
                  <a:lnTo>
                    <a:pt x="107" y="63"/>
                  </a:lnTo>
                  <a:lnTo>
                    <a:pt x="109" y="62"/>
                  </a:lnTo>
                  <a:lnTo>
                    <a:pt x="220" y="44"/>
                  </a:lnTo>
                  <a:lnTo>
                    <a:pt x="252" y="30"/>
                  </a:lnTo>
                  <a:lnTo>
                    <a:pt x="29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9"/>
            <p:cNvSpPr>
              <a:spLocks/>
            </p:cNvSpPr>
            <p:nvPr/>
          </p:nvSpPr>
          <p:spPr bwMode="auto">
            <a:xfrm flipH="1">
              <a:off x="3586" y="3133"/>
              <a:ext cx="322" cy="152"/>
            </a:xfrm>
            <a:custGeom>
              <a:avLst/>
              <a:gdLst>
                <a:gd name="T0" fmla="*/ 642 w 644"/>
                <a:gd name="T1" fmla="*/ 2 h 304"/>
                <a:gd name="T2" fmla="*/ 629 w 644"/>
                <a:gd name="T3" fmla="*/ 15 h 304"/>
                <a:gd name="T4" fmla="*/ 612 w 644"/>
                <a:gd name="T5" fmla="*/ 34 h 304"/>
                <a:gd name="T6" fmla="*/ 597 w 644"/>
                <a:gd name="T7" fmla="*/ 50 h 304"/>
                <a:gd name="T8" fmla="*/ 589 w 644"/>
                <a:gd name="T9" fmla="*/ 61 h 304"/>
                <a:gd name="T10" fmla="*/ 573 w 644"/>
                <a:gd name="T11" fmla="*/ 85 h 304"/>
                <a:gd name="T12" fmla="*/ 551 w 644"/>
                <a:gd name="T13" fmla="*/ 115 h 304"/>
                <a:gd name="T14" fmla="*/ 532 w 644"/>
                <a:gd name="T15" fmla="*/ 139 h 304"/>
                <a:gd name="T16" fmla="*/ 523 w 644"/>
                <a:gd name="T17" fmla="*/ 149 h 304"/>
                <a:gd name="T18" fmla="*/ 506 w 644"/>
                <a:gd name="T19" fmla="*/ 164 h 304"/>
                <a:gd name="T20" fmla="*/ 485 w 644"/>
                <a:gd name="T21" fmla="*/ 180 h 304"/>
                <a:gd name="T22" fmla="*/ 471 w 644"/>
                <a:gd name="T23" fmla="*/ 192 h 304"/>
                <a:gd name="T24" fmla="*/ 415 w 644"/>
                <a:gd name="T25" fmla="*/ 231 h 304"/>
                <a:gd name="T26" fmla="*/ 333 w 644"/>
                <a:gd name="T27" fmla="*/ 263 h 304"/>
                <a:gd name="T28" fmla="*/ 164 w 644"/>
                <a:gd name="T29" fmla="*/ 274 h 304"/>
                <a:gd name="T30" fmla="*/ 0 w 644"/>
                <a:gd name="T31" fmla="*/ 255 h 304"/>
                <a:gd name="T32" fmla="*/ 10 w 644"/>
                <a:gd name="T33" fmla="*/ 258 h 304"/>
                <a:gd name="T34" fmla="*/ 32 w 644"/>
                <a:gd name="T35" fmla="*/ 263 h 304"/>
                <a:gd name="T36" fmla="*/ 57 w 644"/>
                <a:gd name="T37" fmla="*/ 270 h 304"/>
                <a:gd name="T38" fmla="*/ 72 w 644"/>
                <a:gd name="T39" fmla="*/ 274 h 304"/>
                <a:gd name="T40" fmla="*/ 85 w 644"/>
                <a:gd name="T41" fmla="*/ 277 h 304"/>
                <a:gd name="T42" fmla="*/ 110 w 644"/>
                <a:gd name="T43" fmla="*/ 284 h 304"/>
                <a:gd name="T44" fmla="*/ 134 w 644"/>
                <a:gd name="T45" fmla="*/ 290 h 304"/>
                <a:gd name="T46" fmla="*/ 150 w 644"/>
                <a:gd name="T47" fmla="*/ 292 h 304"/>
                <a:gd name="T48" fmla="*/ 167 w 644"/>
                <a:gd name="T49" fmla="*/ 291 h 304"/>
                <a:gd name="T50" fmla="*/ 195 w 644"/>
                <a:gd name="T51" fmla="*/ 289 h 304"/>
                <a:gd name="T52" fmla="*/ 220 w 644"/>
                <a:gd name="T53" fmla="*/ 286 h 304"/>
                <a:gd name="T54" fmla="*/ 232 w 644"/>
                <a:gd name="T55" fmla="*/ 285 h 304"/>
                <a:gd name="T56" fmla="*/ 354 w 644"/>
                <a:gd name="T57" fmla="*/ 277 h 304"/>
                <a:gd name="T58" fmla="*/ 399 w 644"/>
                <a:gd name="T59" fmla="*/ 267 h 304"/>
                <a:gd name="T60" fmla="*/ 415 w 644"/>
                <a:gd name="T61" fmla="*/ 253 h 304"/>
                <a:gd name="T62" fmla="*/ 515 w 644"/>
                <a:gd name="T63" fmla="*/ 165 h 304"/>
                <a:gd name="T64" fmla="*/ 524 w 644"/>
                <a:gd name="T65" fmla="*/ 160 h 304"/>
                <a:gd name="T66" fmla="*/ 545 w 644"/>
                <a:gd name="T67" fmla="*/ 147 h 304"/>
                <a:gd name="T68" fmla="*/ 566 w 644"/>
                <a:gd name="T69" fmla="*/ 132 h 304"/>
                <a:gd name="T70" fmla="*/ 577 w 644"/>
                <a:gd name="T71" fmla="*/ 122 h 304"/>
                <a:gd name="T72" fmla="*/ 584 w 644"/>
                <a:gd name="T73" fmla="*/ 110 h 304"/>
                <a:gd name="T74" fmla="*/ 596 w 644"/>
                <a:gd name="T75" fmla="*/ 94 h 304"/>
                <a:gd name="T76" fmla="*/ 607 w 644"/>
                <a:gd name="T77" fmla="*/ 80 h 304"/>
                <a:gd name="T78" fmla="*/ 612 w 644"/>
                <a:gd name="T79" fmla="*/ 73 h 304"/>
                <a:gd name="T80" fmla="*/ 644 w 644"/>
                <a:gd name="T8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4" h="304">
                  <a:moveTo>
                    <a:pt x="644" y="0"/>
                  </a:moveTo>
                  <a:lnTo>
                    <a:pt x="642" y="2"/>
                  </a:lnTo>
                  <a:lnTo>
                    <a:pt x="637" y="8"/>
                  </a:lnTo>
                  <a:lnTo>
                    <a:pt x="629" y="15"/>
                  </a:lnTo>
                  <a:lnTo>
                    <a:pt x="621" y="24"/>
                  </a:lnTo>
                  <a:lnTo>
                    <a:pt x="612" y="34"/>
                  </a:lnTo>
                  <a:lnTo>
                    <a:pt x="604" y="43"/>
                  </a:lnTo>
                  <a:lnTo>
                    <a:pt x="597" y="50"/>
                  </a:lnTo>
                  <a:lnTo>
                    <a:pt x="593" y="55"/>
                  </a:lnTo>
                  <a:lnTo>
                    <a:pt x="589" y="61"/>
                  </a:lnTo>
                  <a:lnTo>
                    <a:pt x="582" y="71"/>
                  </a:lnTo>
                  <a:lnTo>
                    <a:pt x="573" y="85"/>
                  </a:lnTo>
                  <a:lnTo>
                    <a:pt x="561" y="100"/>
                  </a:lnTo>
                  <a:lnTo>
                    <a:pt x="551" y="115"/>
                  </a:lnTo>
                  <a:lnTo>
                    <a:pt x="540" y="129"/>
                  </a:lnTo>
                  <a:lnTo>
                    <a:pt x="532" y="139"/>
                  </a:lnTo>
                  <a:lnTo>
                    <a:pt x="528" y="145"/>
                  </a:lnTo>
                  <a:lnTo>
                    <a:pt x="523" y="149"/>
                  </a:lnTo>
                  <a:lnTo>
                    <a:pt x="515" y="156"/>
                  </a:lnTo>
                  <a:lnTo>
                    <a:pt x="506" y="164"/>
                  </a:lnTo>
                  <a:lnTo>
                    <a:pt x="495" y="172"/>
                  </a:lnTo>
                  <a:lnTo>
                    <a:pt x="485" y="180"/>
                  </a:lnTo>
                  <a:lnTo>
                    <a:pt x="477" y="187"/>
                  </a:lnTo>
                  <a:lnTo>
                    <a:pt x="471" y="192"/>
                  </a:lnTo>
                  <a:lnTo>
                    <a:pt x="469" y="194"/>
                  </a:lnTo>
                  <a:lnTo>
                    <a:pt x="415" y="231"/>
                  </a:lnTo>
                  <a:lnTo>
                    <a:pt x="380" y="259"/>
                  </a:lnTo>
                  <a:lnTo>
                    <a:pt x="333" y="263"/>
                  </a:lnTo>
                  <a:lnTo>
                    <a:pt x="272" y="269"/>
                  </a:lnTo>
                  <a:lnTo>
                    <a:pt x="164" y="274"/>
                  </a:lnTo>
                  <a:lnTo>
                    <a:pt x="58" y="261"/>
                  </a:lnTo>
                  <a:lnTo>
                    <a:pt x="0" y="255"/>
                  </a:lnTo>
                  <a:lnTo>
                    <a:pt x="2" y="256"/>
                  </a:lnTo>
                  <a:lnTo>
                    <a:pt x="10" y="258"/>
                  </a:lnTo>
                  <a:lnTo>
                    <a:pt x="21" y="261"/>
                  </a:lnTo>
                  <a:lnTo>
                    <a:pt x="32" y="263"/>
                  </a:lnTo>
                  <a:lnTo>
                    <a:pt x="45" y="267"/>
                  </a:lnTo>
                  <a:lnTo>
                    <a:pt x="57" y="270"/>
                  </a:lnTo>
                  <a:lnTo>
                    <a:pt x="66" y="273"/>
                  </a:lnTo>
                  <a:lnTo>
                    <a:pt x="72" y="274"/>
                  </a:lnTo>
                  <a:lnTo>
                    <a:pt x="76" y="275"/>
                  </a:lnTo>
                  <a:lnTo>
                    <a:pt x="85" y="277"/>
                  </a:lnTo>
                  <a:lnTo>
                    <a:pt x="97" y="281"/>
                  </a:lnTo>
                  <a:lnTo>
                    <a:pt x="110" y="284"/>
                  </a:lnTo>
                  <a:lnTo>
                    <a:pt x="121" y="286"/>
                  </a:lnTo>
                  <a:lnTo>
                    <a:pt x="134" y="290"/>
                  </a:lnTo>
                  <a:lnTo>
                    <a:pt x="143" y="291"/>
                  </a:lnTo>
                  <a:lnTo>
                    <a:pt x="150" y="292"/>
                  </a:lnTo>
                  <a:lnTo>
                    <a:pt x="157" y="292"/>
                  </a:lnTo>
                  <a:lnTo>
                    <a:pt x="167" y="291"/>
                  </a:lnTo>
                  <a:lnTo>
                    <a:pt x="181" y="290"/>
                  </a:lnTo>
                  <a:lnTo>
                    <a:pt x="195" y="289"/>
                  </a:lnTo>
                  <a:lnTo>
                    <a:pt x="209" y="288"/>
                  </a:lnTo>
                  <a:lnTo>
                    <a:pt x="220" y="286"/>
                  </a:lnTo>
                  <a:lnTo>
                    <a:pt x="228" y="285"/>
                  </a:lnTo>
                  <a:lnTo>
                    <a:pt x="232" y="285"/>
                  </a:lnTo>
                  <a:lnTo>
                    <a:pt x="295" y="284"/>
                  </a:lnTo>
                  <a:lnTo>
                    <a:pt x="354" y="277"/>
                  </a:lnTo>
                  <a:lnTo>
                    <a:pt x="444" y="304"/>
                  </a:lnTo>
                  <a:lnTo>
                    <a:pt x="399" y="267"/>
                  </a:lnTo>
                  <a:lnTo>
                    <a:pt x="430" y="266"/>
                  </a:lnTo>
                  <a:lnTo>
                    <a:pt x="415" y="253"/>
                  </a:lnTo>
                  <a:lnTo>
                    <a:pt x="461" y="222"/>
                  </a:lnTo>
                  <a:lnTo>
                    <a:pt x="515" y="165"/>
                  </a:lnTo>
                  <a:lnTo>
                    <a:pt x="517" y="164"/>
                  </a:lnTo>
                  <a:lnTo>
                    <a:pt x="524" y="160"/>
                  </a:lnTo>
                  <a:lnTo>
                    <a:pt x="533" y="154"/>
                  </a:lnTo>
                  <a:lnTo>
                    <a:pt x="545" y="147"/>
                  </a:lnTo>
                  <a:lnTo>
                    <a:pt x="555" y="139"/>
                  </a:lnTo>
                  <a:lnTo>
                    <a:pt x="566" y="132"/>
                  </a:lnTo>
                  <a:lnTo>
                    <a:pt x="574" y="126"/>
                  </a:lnTo>
                  <a:lnTo>
                    <a:pt x="577" y="122"/>
                  </a:lnTo>
                  <a:lnTo>
                    <a:pt x="579" y="117"/>
                  </a:lnTo>
                  <a:lnTo>
                    <a:pt x="584" y="110"/>
                  </a:lnTo>
                  <a:lnTo>
                    <a:pt x="590" y="103"/>
                  </a:lnTo>
                  <a:lnTo>
                    <a:pt x="596" y="94"/>
                  </a:lnTo>
                  <a:lnTo>
                    <a:pt x="601" y="86"/>
                  </a:lnTo>
                  <a:lnTo>
                    <a:pt x="607" y="80"/>
                  </a:lnTo>
                  <a:lnTo>
                    <a:pt x="611" y="76"/>
                  </a:lnTo>
                  <a:lnTo>
                    <a:pt x="612" y="73"/>
                  </a:lnTo>
                  <a:lnTo>
                    <a:pt x="630" y="44"/>
                  </a:lnTo>
                  <a:lnTo>
                    <a:pt x="64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20"/>
            <p:cNvSpPr>
              <a:spLocks/>
            </p:cNvSpPr>
            <p:nvPr/>
          </p:nvSpPr>
          <p:spPr bwMode="auto">
            <a:xfrm flipH="1">
              <a:off x="3507" y="3242"/>
              <a:ext cx="136" cy="549"/>
            </a:xfrm>
            <a:custGeom>
              <a:avLst/>
              <a:gdLst>
                <a:gd name="T0" fmla="*/ 123 w 273"/>
                <a:gd name="T1" fmla="*/ 142 h 1098"/>
                <a:gd name="T2" fmla="*/ 153 w 273"/>
                <a:gd name="T3" fmla="*/ 290 h 1098"/>
                <a:gd name="T4" fmla="*/ 152 w 273"/>
                <a:gd name="T5" fmla="*/ 425 h 1098"/>
                <a:gd name="T6" fmla="*/ 140 w 273"/>
                <a:gd name="T7" fmla="*/ 493 h 1098"/>
                <a:gd name="T8" fmla="*/ 124 w 273"/>
                <a:gd name="T9" fmla="*/ 577 h 1098"/>
                <a:gd name="T10" fmla="*/ 121 w 273"/>
                <a:gd name="T11" fmla="*/ 615 h 1098"/>
                <a:gd name="T12" fmla="*/ 119 w 273"/>
                <a:gd name="T13" fmla="*/ 653 h 1098"/>
                <a:gd name="T14" fmla="*/ 116 w 273"/>
                <a:gd name="T15" fmla="*/ 670 h 1098"/>
                <a:gd name="T16" fmla="*/ 100 w 273"/>
                <a:gd name="T17" fmla="*/ 723 h 1098"/>
                <a:gd name="T18" fmla="*/ 78 w 273"/>
                <a:gd name="T19" fmla="*/ 799 h 1098"/>
                <a:gd name="T20" fmla="*/ 60 w 273"/>
                <a:gd name="T21" fmla="*/ 864 h 1098"/>
                <a:gd name="T22" fmla="*/ 49 w 273"/>
                <a:gd name="T23" fmla="*/ 923 h 1098"/>
                <a:gd name="T24" fmla="*/ 39 w 273"/>
                <a:gd name="T25" fmla="*/ 1029 h 1098"/>
                <a:gd name="T26" fmla="*/ 69 w 273"/>
                <a:gd name="T27" fmla="*/ 1061 h 1098"/>
                <a:gd name="T28" fmla="*/ 266 w 273"/>
                <a:gd name="T29" fmla="*/ 1097 h 1098"/>
                <a:gd name="T30" fmla="*/ 222 w 273"/>
                <a:gd name="T31" fmla="*/ 1092 h 1098"/>
                <a:gd name="T32" fmla="*/ 161 w 273"/>
                <a:gd name="T33" fmla="*/ 1086 h 1098"/>
                <a:gd name="T34" fmla="*/ 109 w 273"/>
                <a:gd name="T35" fmla="*/ 1080 h 1098"/>
                <a:gd name="T36" fmla="*/ 86 w 273"/>
                <a:gd name="T37" fmla="*/ 1075 h 1098"/>
                <a:gd name="T38" fmla="*/ 56 w 273"/>
                <a:gd name="T39" fmla="*/ 1066 h 1098"/>
                <a:gd name="T40" fmla="*/ 25 w 273"/>
                <a:gd name="T41" fmla="*/ 1057 h 1098"/>
                <a:gd name="T42" fmla="*/ 3 w 273"/>
                <a:gd name="T43" fmla="*/ 1050 h 1098"/>
                <a:gd name="T44" fmla="*/ 2 w 273"/>
                <a:gd name="T45" fmla="*/ 1029 h 1098"/>
                <a:gd name="T46" fmla="*/ 16 w 273"/>
                <a:gd name="T47" fmla="*/ 930 h 1098"/>
                <a:gd name="T48" fmla="*/ 25 w 273"/>
                <a:gd name="T49" fmla="*/ 877 h 1098"/>
                <a:gd name="T50" fmla="*/ 33 w 273"/>
                <a:gd name="T51" fmla="*/ 845 h 1098"/>
                <a:gd name="T52" fmla="*/ 44 w 273"/>
                <a:gd name="T53" fmla="*/ 808 h 1098"/>
                <a:gd name="T54" fmla="*/ 56 w 273"/>
                <a:gd name="T55" fmla="*/ 769 h 1098"/>
                <a:gd name="T56" fmla="*/ 76 w 273"/>
                <a:gd name="T57" fmla="*/ 716 h 1098"/>
                <a:gd name="T58" fmla="*/ 90 w 273"/>
                <a:gd name="T59" fmla="*/ 668 h 1098"/>
                <a:gd name="T60" fmla="*/ 110 w 273"/>
                <a:gd name="T61" fmla="*/ 516 h 1098"/>
                <a:gd name="T62" fmla="*/ 128 w 273"/>
                <a:gd name="T63" fmla="*/ 280 h 1098"/>
                <a:gd name="T64" fmla="*/ 95 w 273"/>
                <a:gd name="T65" fmla="*/ 135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 h="1098">
                  <a:moveTo>
                    <a:pt x="106" y="0"/>
                  </a:moveTo>
                  <a:lnTo>
                    <a:pt x="123" y="142"/>
                  </a:lnTo>
                  <a:lnTo>
                    <a:pt x="152" y="262"/>
                  </a:lnTo>
                  <a:lnTo>
                    <a:pt x="153" y="290"/>
                  </a:lnTo>
                  <a:lnTo>
                    <a:pt x="153" y="356"/>
                  </a:lnTo>
                  <a:lnTo>
                    <a:pt x="152" y="425"/>
                  </a:lnTo>
                  <a:lnTo>
                    <a:pt x="148" y="466"/>
                  </a:lnTo>
                  <a:lnTo>
                    <a:pt x="140" y="493"/>
                  </a:lnTo>
                  <a:lnTo>
                    <a:pt x="131" y="536"/>
                  </a:lnTo>
                  <a:lnTo>
                    <a:pt x="124" y="577"/>
                  </a:lnTo>
                  <a:lnTo>
                    <a:pt x="121" y="600"/>
                  </a:lnTo>
                  <a:lnTo>
                    <a:pt x="121" y="615"/>
                  </a:lnTo>
                  <a:lnTo>
                    <a:pt x="120" y="636"/>
                  </a:lnTo>
                  <a:lnTo>
                    <a:pt x="119" y="653"/>
                  </a:lnTo>
                  <a:lnTo>
                    <a:pt x="119" y="662"/>
                  </a:lnTo>
                  <a:lnTo>
                    <a:pt x="116" y="670"/>
                  </a:lnTo>
                  <a:lnTo>
                    <a:pt x="109" y="691"/>
                  </a:lnTo>
                  <a:lnTo>
                    <a:pt x="100" y="723"/>
                  </a:lnTo>
                  <a:lnTo>
                    <a:pt x="89" y="759"/>
                  </a:lnTo>
                  <a:lnTo>
                    <a:pt x="78" y="799"/>
                  </a:lnTo>
                  <a:lnTo>
                    <a:pt x="68" y="834"/>
                  </a:lnTo>
                  <a:lnTo>
                    <a:pt x="60" y="864"/>
                  </a:lnTo>
                  <a:lnTo>
                    <a:pt x="55" y="883"/>
                  </a:lnTo>
                  <a:lnTo>
                    <a:pt x="49" y="923"/>
                  </a:lnTo>
                  <a:lnTo>
                    <a:pt x="44" y="980"/>
                  </a:lnTo>
                  <a:lnTo>
                    <a:pt x="39" y="1029"/>
                  </a:lnTo>
                  <a:lnTo>
                    <a:pt x="37" y="1051"/>
                  </a:lnTo>
                  <a:lnTo>
                    <a:pt x="69" y="1061"/>
                  </a:lnTo>
                  <a:lnTo>
                    <a:pt x="273" y="1098"/>
                  </a:lnTo>
                  <a:lnTo>
                    <a:pt x="266" y="1097"/>
                  </a:lnTo>
                  <a:lnTo>
                    <a:pt x="248" y="1096"/>
                  </a:lnTo>
                  <a:lnTo>
                    <a:pt x="222" y="1092"/>
                  </a:lnTo>
                  <a:lnTo>
                    <a:pt x="192" y="1089"/>
                  </a:lnTo>
                  <a:lnTo>
                    <a:pt x="161" y="1086"/>
                  </a:lnTo>
                  <a:lnTo>
                    <a:pt x="132" y="1082"/>
                  </a:lnTo>
                  <a:lnTo>
                    <a:pt x="109" y="1080"/>
                  </a:lnTo>
                  <a:lnTo>
                    <a:pt x="95" y="1077"/>
                  </a:lnTo>
                  <a:lnTo>
                    <a:pt x="86" y="1075"/>
                  </a:lnTo>
                  <a:lnTo>
                    <a:pt x="72" y="1071"/>
                  </a:lnTo>
                  <a:lnTo>
                    <a:pt x="56" y="1066"/>
                  </a:lnTo>
                  <a:lnTo>
                    <a:pt x="40" y="1061"/>
                  </a:lnTo>
                  <a:lnTo>
                    <a:pt x="25" y="1057"/>
                  </a:lnTo>
                  <a:lnTo>
                    <a:pt x="13" y="1052"/>
                  </a:lnTo>
                  <a:lnTo>
                    <a:pt x="3" y="1050"/>
                  </a:lnTo>
                  <a:lnTo>
                    <a:pt x="0" y="1049"/>
                  </a:lnTo>
                  <a:lnTo>
                    <a:pt x="2" y="1029"/>
                  </a:lnTo>
                  <a:lnTo>
                    <a:pt x="9" y="982"/>
                  </a:lnTo>
                  <a:lnTo>
                    <a:pt x="16" y="930"/>
                  </a:lnTo>
                  <a:lnTo>
                    <a:pt x="22" y="891"/>
                  </a:lnTo>
                  <a:lnTo>
                    <a:pt x="25" y="877"/>
                  </a:lnTo>
                  <a:lnTo>
                    <a:pt x="29" y="862"/>
                  </a:lnTo>
                  <a:lnTo>
                    <a:pt x="33" y="845"/>
                  </a:lnTo>
                  <a:lnTo>
                    <a:pt x="38" y="826"/>
                  </a:lnTo>
                  <a:lnTo>
                    <a:pt x="44" y="808"/>
                  </a:lnTo>
                  <a:lnTo>
                    <a:pt x="49" y="788"/>
                  </a:lnTo>
                  <a:lnTo>
                    <a:pt x="56" y="769"/>
                  </a:lnTo>
                  <a:lnTo>
                    <a:pt x="63" y="750"/>
                  </a:lnTo>
                  <a:lnTo>
                    <a:pt x="76" y="716"/>
                  </a:lnTo>
                  <a:lnTo>
                    <a:pt x="85" y="687"/>
                  </a:lnTo>
                  <a:lnTo>
                    <a:pt x="90" y="668"/>
                  </a:lnTo>
                  <a:lnTo>
                    <a:pt x="92" y="662"/>
                  </a:lnTo>
                  <a:lnTo>
                    <a:pt x="110" y="516"/>
                  </a:lnTo>
                  <a:lnTo>
                    <a:pt x="131" y="406"/>
                  </a:lnTo>
                  <a:lnTo>
                    <a:pt x="128" y="280"/>
                  </a:lnTo>
                  <a:lnTo>
                    <a:pt x="122" y="216"/>
                  </a:lnTo>
                  <a:lnTo>
                    <a:pt x="95" y="135"/>
                  </a:lnTo>
                  <a:lnTo>
                    <a:pt x="106"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21"/>
            <p:cNvSpPr>
              <a:spLocks/>
            </p:cNvSpPr>
            <p:nvPr/>
          </p:nvSpPr>
          <p:spPr bwMode="auto">
            <a:xfrm flipH="1">
              <a:off x="3585" y="3272"/>
              <a:ext cx="339" cy="111"/>
            </a:xfrm>
            <a:custGeom>
              <a:avLst/>
              <a:gdLst>
                <a:gd name="T0" fmla="*/ 593 w 678"/>
                <a:gd name="T1" fmla="*/ 134 h 221"/>
                <a:gd name="T2" fmla="*/ 494 w 678"/>
                <a:gd name="T3" fmla="*/ 174 h 221"/>
                <a:gd name="T4" fmla="*/ 500 w 678"/>
                <a:gd name="T5" fmla="*/ 173 h 221"/>
                <a:gd name="T6" fmla="*/ 495 w 678"/>
                <a:gd name="T7" fmla="*/ 174 h 221"/>
                <a:gd name="T8" fmla="*/ 466 w 678"/>
                <a:gd name="T9" fmla="*/ 180 h 221"/>
                <a:gd name="T10" fmla="*/ 420 w 678"/>
                <a:gd name="T11" fmla="*/ 187 h 221"/>
                <a:gd name="T12" fmla="*/ 385 w 678"/>
                <a:gd name="T13" fmla="*/ 191 h 221"/>
                <a:gd name="T14" fmla="*/ 348 w 678"/>
                <a:gd name="T15" fmla="*/ 195 h 221"/>
                <a:gd name="T16" fmla="*/ 314 w 678"/>
                <a:gd name="T17" fmla="*/ 197 h 221"/>
                <a:gd name="T18" fmla="*/ 283 w 678"/>
                <a:gd name="T19" fmla="*/ 198 h 221"/>
                <a:gd name="T20" fmla="*/ 256 w 678"/>
                <a:gd name="T21" fmla="*/ 200 h 221"/>
                <a:gd name="T22" fmla="*/ 235 w 678"/>
                <a:gd name="T23" fmla="*/ 200 h 221"/>
                <a:gd name="T24" fmla="*/ 222 w 678"/>
                <a:gd name="T25" fmla="*/ 200 h 221"/>
                <a:gd name="T26" fmla="*/ 211 w 678"/>
                <a:gd name="T27" fmla="*/ 200 h 221"/>
                <a:gd name="T28" fmla="*/ 177 w 678"/>
                <a:gd name="T29" fmla="*/ 198 h 221"/>
                <a:gd name="T30" fmla="*/ 137 w 678"/>
                <a:gd name="T31" fmla="*/ 196 h 221"/>
                <a:gd name="T32" fmla="*/ 108 w 678"/>
                <a:gd name="T33" fmla="*/ 195 h 221"/>
                <a:gd name="T34" fmla="*/ 45 w 678"/>
                <a:gd name="T35" fmla="*/ 190 h 221"/>
                <a:gd name="T36" fmla="*/ 21 w 678"/>
                <a:gd name="T37" fmla="*/ 180 h 221"/>
                <a:gd name="T38" fmla="*/ 31 w 678"/>
                <a:gd name="T39" fmla="*/ 170 h 221"/>
                <a:gd name="T40" fmla="*/ 44 w 678"/>
                <a:gd name="T41" fmla="*/ 155 h 221"/>
                <a:gd name="T42" fmla="*/ 54 w 678"/>
                <a:gd name="T43" fmla="*/ 138 h 221"/>
                <a:gd name="T44" fmla="*/ 57 w 678"/>
                <a:gd name="T45" fmla="*/ 112 h 221"/>
                <a:gd name="T46" fmla="*/ 61 w 678"/>
                <a:gd name="T47" fmla="*/ 62 h 221"/>
                <a:gd name="T48" fmla="*/ 53 w 678"/>
                <a:gd name="T49" fmla="*/ 0 h 221"/>
                <a:gd name="T50" fmla="*/ 38 w 678"/>
                <a:gd name="T51" fmla="*/ 113 h 221"/>
                <a:gd name="T52" fmla="*/ 24 w 678"/>
                <a:gd name="T53" fmla="*/ 162 h 221"/>
                <a:gd name="T54" fmla="*/ 18 w 678"/>
                <a:gd name="T55" fmla="*/ 159 h 221"/>
                <a:gd name="T56" fmla="*/ 13 w 678"/>
                <a:gd name="T57" fmla="*/ 160 h 221"/>
                <a:gd name="T58" fmla="*/ 6 w 678"/>
                <a:gd name="T59" fmla="*/ 152 h 221"/>
                <a:gd name="T60" fmla="*/ 1 w 678"/>
                <a:gd name="T61" fmla="*/ 138 h 221"/>
                <a:gd name="T62" fmla="*/ 3 w 678"/>
                <a:gd name="T63" fmla="*/ 174 h 221"/>
                <a:gd name="T64" fmla="*/ 182 w 678"/>
                <a:gd name="T65" fmla="*/ 221 h 221"/>
                <a:gd name="T66" fmla="*/ 203 w 678"/>
                <a:gd name="T67" fmla="*/ 220 h 221"/>
                <a:gd name="T68" fmla="*/ 250 w 678"/>
                <a:gd name="T69" fmla="*/ 217 h 221"/>
                <a:gd name="T70" fmla="*/ 300 w 678"/>
                <a:gd name="T71" fmla="*/ 215 h 221"/>
                <a:gd name="T72" fmla="*/ 333 w 678"/>
                <a:gd name="T73" fmla="*/ 213 h 221"/>
                <a:gd name="T74" fmla="*/ 363 w 678"/>
                <a:gd name="T75" fmla="*/ 212 h 221"/>
                <a:gd name="T76" fmla="*/ 409 w 678"/>
                <a:gd name="T77" fmla="*/ 210 h 221"/>
                <a:gd name="T78" fmla="*/ 455 w 678"/>
                <a:gd name="T79" fmla="*/ 206 h 221"/>
                <a:gd name="T80" fmla="*/ 482 w 678"/>
                <a:gd name="T81" fmla="*/ 201 h 221"/>
                <a:gd name="T82" fmla="*/ 500 w 678"/>
                <a:gd name="T83" fmla="*/ 191 h 221"/>
                <a:gd name="T84" fmla="*/ 520 w 678"/>
                <a:gd name="T85" fmla="*/ 180 h 221"/>
                <a:gd name="T86" fmla="*/ 539 w 678"/>
                <a:gd name="T87" fmla="*/ 171 h 221"/>
                <a:gd name="T88" fmla="*/ 547 w 678"/>
                <a:gd name="T89" fmla="*/ 166 h 221"/>
                <a:gd name="T90" fmla="*/ 675 w 678"/>
                <a:gd name="T91" fmla="*/ 9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8" h="221">
                  <a:moveTo>
                    <a:pt x="675" y="90"/>
                  </a:moveTo>
                  <a:lnTo>
                    <a:pt x="593" y="134"/>
                  </a:lnTo>
                  <a:lnTo>
                    <a:pt x="493" y="174"/>
                  </a:lnTo>
                  <a:lnTo>
                    <a:pt x="494" y="174"/>
                  </a:lnTo>
                  <a:lnTo>
                    <a:pt x="497" y="173"/>
                  </a:lnTo>
                  <a:lnTo>
                    <a:pt x="500" y="173"/>
                  </a:lnTo>
                  <a:lnTo>
                    <a:pt x="500" y="173"/>
                  </a:lnTo>
                  <a:lnTo>
                    <a:pt x="495" y="174"/>
                  </a:lnTo>
                  <a:lnTo>
                    <a:pt x="485" y="176"/>
                  </a:lnTo>
                  <a:lnTo>
                    <a:pt x="466" y="180"/>
                  </a:lnTo>
                  <a:lnTo>
                    <a:pt x="438" y="185"/>
                  </a:lnTo>
                  <a:lnTo>
                    <a:pt x="420" y="187"/>
                  </a:lnTo>
                  <a:lnTo>
                    <a:pt x="402" y="190"/>
                  </a:lnTo>
                  <a:lnTo>
                    <a:pt x="385" y="191"/>
                  </a:lnTo>
                  <a:lnTo>
                    <a:pt x="366" y="194"/>
                  </a:lnTo>
                  <a:lnTo>
                    <a:pt x="348" y="195"/>
                  </a:lnTo>
                  <a:lnTo>
                    <a:pt x="330" y="196"/>
                  </a:lnTo>
                  <a:lnTo>
                    <a:pt x="314" y="197"/>
                  </a:lnTo>
                  <a:lnTo>
                    <a:pt x="298" y="198"/>
                  </a:lnTo>
                  <a:lnTo>
                    <a:pt x="283" y="198"/>
                  </a:lnTo>
                  <a:lnTo>
                    <a:pt x="268" y="200"/>
                  </a:lnTo>
                  <a:lnTo>
                    <a:pt x="256" y="200"/>
                  </a:lnTo>
                  <a:lnTo>
                    <a:pt x="245" y="200"/>
                  </a:lnTo>
                  <a:lnTo>
                    <a:pt x="235" y="200"/>
                  </a:lnTo>
                  <a:lnTo>
                    <a:pt x="228" y="200"/>
                  </a:lnTo>
                  <a:lnTo>
                    <a:pt x="222" y="200"/>
                  </a:lnTo>
                  <a:lnTo>
                    <a:pt x="219" y="200"/>
                  </a:lnTo>
                  <a:lnTo>
                    <a:pt x="211" y="200"/>
                  </a:lnTo>
                  <a:lnTo>
                    <a:pt x="196" y="198"/>
                  </a:lnTo>
                  <a:lnTo>
                    <a:pt x="177" y="198"/>
                  </a:lnTo>
                  <a:lnTo>
                    <a:pt x="156" y="197"/>
                  </a:lnTo>
                  <a:lnTo>
                    <a:pt x="137" y="196"/>
                  </a:lnTo>
                  <a:lnTo>
                    <a:pt x="120" y="196"/>
                  </a:lnTo>
                  <a:lnTo>
                    <a:pt x="108" y="195"/>
                  </a:lnTo>
                  <a:lnTo>
                    <a:pt x="104" y="195"/>
                  </a:lnTo>
                  <a:lnTo>
                    <a:pt x="45" y="190"/>
                  </a:lnTo>
                  <a:lnTo>
                    <a:pt x="19" y="181"/>
                  </a:lnTo>
                  <a:lnTo>
                    <a:pt x="21" y="180"/>
                  </a:lnTo>
                  <a:lnTo>
                    <a:pt x="25" y="175"/>
                  </a:lnTo>
                  <a:lnTo>
                    <a:pt x="31" y="170"/>
                  </a:lnTo>
                  <a:lnTo>
                    <a:pt x="38" y="163"/>
                  </a:lnTo>
                  <a:lnTo>
                    <a:pt x="44" y="155"/>
                  </a:lnTo>
                  <a:lnTo>
                    <a:pt x="51" y="147"/>
                  </a:lnTo>
                  <a:lnTo>
                    <a:pt x="54" y="138"/>
                  </a:lnTo>
                  <a:lnTo>
                    <a:pt x="56" y="132"/>
                  </a:lnTo>
                  <a:lnTo>
                    <a:pt x="57" y="112"/>
                  </a:lnTo>
                  <a:lnTo>
                    <a:pt x="60" y="85"/>
                  </a:lnTo>
                  <a:lnTo>
                    <a:pt x="61" y="62"/>
                  </a:lnTo>
                  <a:lnTo>
                    <a:pt x="61" y="52"/>
                  </a:lnTo>
                  <a:lnTo>
                    <a:pt x="53" y="0"/>
                  </a:lnTo>
                  <a:lnTo>
                    <a:pt x="46" y="100"/>
                  </a:lnTo>
                  <a:lnTo>
                    <a:pt x="38" y="113"/>
                  </a:lnTo>
                  <a:lnTo>
                    <a:pt x="7" y="111"/>
                  </a:lnTo>
                  <a:lnTo>
                    <a:pt x="24" y="162"/>
                  </a:lnTo>
                  <a:lnTo>
                    <a:pt x="19" y="158"/>
                  </a:lnTo>
                  <a:lnTo>
                    <a:pt x="18" y="159"/>
                  </a:lnTo>
                  <a:lnTo>
                    <a:pt x="16" y="160"/>
                  </a:lnTo>
                  <a:lnTo>
                    <a:pt x="13" y="160"/>
                  </a:lnTo>
                  <a:lnTo>
                    <a:pt x="9" y="158"/>
                  </a:lnTo>
                  <a:lnTo>
                    <a:pt x="6" y="152"/>
                  </a:lnTo>
                  <a:lnTo>
                    <a:pt x="3" y="145"/>
                  </a:lnTo>
                  <a:lnTo>
                    <a:pt x="1" y="138"/>
                  </a:lnTo>
                  <a:lnTo>
                    <a:pt x="0" y="136"/>
                  </a:lnTo>
                  <a:lnTo>
                    <a:pt x="3" y="174"/>
                  </a:lnTo>
                  <a:lnTo>
                    <a:pt x="16" y="190"/>
                  </a:lnTo>
                  <a:lnTo>
                    <a:pt x="182" y="221"/>
                  </a:lnTo>
                  <a:lnTo>
                    <a:pt x="188" y="221"/>
                  </a:lnTo>
                  <a:lnTo>
                    <a:pt x="203" y="220"/>
                  </a:lnTo>
                  <a:lnTo>
                    <a:pt x="224" y="219"/>
                  </a:lnTo>
                  <a:lnTo>
                    <a:pt x="250" y="217"/>
                  </a:lnTo>
                  <a:lnTo>
                    <a:pt x="276" y="216"/>
                  </a:lnTo>
                  <a:lnTo>
                    <a:pt x="300" y="215"/>
                  </a:lnTo>
                  <a:lnTo>
                    <a:pt x="320" y="213"/>
                  </a:lnTo>
                  <a:lnTo>
                    <a:pt x="333" y="213"/>
                  </a:lnTo>
                  <a:lnTo>
                    <a:pt x="344" y="213"/>
                  </a:lnTo>
                  <a:lnTo>
                    <a:pt x="363" y="212"/>
                  </a:lnTo>
                  <a:lnTo>
                    <a:pt x="385" y="211"/>
                  </a:lnTo>
                  <a:lnTo>
                    <a:pt x="409" y="210"/>
                  </a:lnTo>
                  <a:lnTo>
                    <a:pt x="433" y="209"/>
                  </a:lnTo>
                  <a:lnTo>
                    <a:pt x="455" y="206"/>
                  </a:lnTo>
                  <a:lnTo>
                    <a:pt x="472" y="203"/>
                  </a:lnTo>
                  <a:lnTo>
                    <a:pt x="482" y="201"/>
                  </a:lnTo>
                  <a:lnTo>
                    <a:pt x="489" y="197"/>
                  </a:lnTo>
                  <a:lnTo>
                    <a:pt x="500" y="191"/>
                  </a:lnTo>
                  <a:lnTo>
                    <a:pt x="510" y="186"/>
                  </a:lnTo>
                  <a:lnTo>
                    <a:pt x="520" y="180"/>
                  </a:lnTo>
                  <a:lnTo>
                    <a:pt x="531" y="175"/>
                  </a:lnTo>
                  <a:lnTo>
                    <a:pt x="539" y="171"/>
                  </a:lnTo>
                  <a:lnTo>
                    <a:pt x="545" y="167"/>
                  </a:lnTo>
                  <a:lnTo>
                    <a:pt x="547" y="166"/>
                  </a:lnTo>
                  <a:lnTo>
                    <a:pt x="678" y="115"/>
                  </a:lnTo>
                  <a:lnTo>
                    <a:pt x="675" y="9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22"/>
            <p:cNvSpPr>
              <a:spLocks/>
            </p:cNvSpPr>
            <p:nvPr/>
          </p:nvSpPr>
          <p:spPr bwMode="auto">
            <a:xfrm flipH="1">
              <a:off x="3450" y="3061"/>
              <a:ext cx="43" cy="336"/>
            </a:xfrm>
            <a:custGeom>
              <a:avLst/>
              <a:gdLst>
                <a:gd name="T0" fmla="*/ 70 w 85"/>
                <a:gd name="T1" fmla="*/ 0 h 672"/>
                <a:gd name="T2" fmla="*/ 70 w 85"/>
                <a:gd name="T3" fmla="*/ 11 h 672"/>
                <a:gd name="T4" fmla="*/ 70 w 85"/>
                <a:gd name="T5" fmla="*/ 34 h 672"/>
                <a:gd name="T6" fmla="*/ 70 w 85"/>
                <a:gd name="T7" fmla="*/ 59 h 672"/>
                <a:gd name="T8" fmla="*/ 70 w 85"/>
                <a:gd name="T9" fmla="*/ 74 h 672"/>
                <a:gd name="T10" fmla="*/ 67 w 85"/>
                <a:gd name="T11" fmla="*/ 87 h 672"/>
                <a:gd name="T12" fmla="*/ 62 w 85"/>
                <a:gd name="T13" fmla="*/ 105 h 672"/>
                <a:gd name="T14" fmla="*/ 55 w 85"/>
                <a:gd name="T15" fmla="*/ 125 h 672"/>
                <a:gd name="T16" fmla="*/ 51 w 85"/>
                <a:gd name="T17" fmla="*/ 135 h 672"/>
                <a:gd name="T18" fmla="*/ 49 w 85"/>
                <a:gd name="T19" fmla="*/ 148 h 672"/>
                <a:gd name="T20" fmla="*/ 44 w 85"/>
                <a:gd name="T21" fmla="*/ 178 h 672"/>
                <a:gd name="T22" fmla="*/ 39 w 85"/>
                <a:gd name="T23" fmla="*/ 220 h 672"/>
                <a:gd name="T24" fmla="*/ 33 w 85"/>
                <a:gd name="T25" fmla="*/ 269 h 672"/>
                <a:gd name="T26" fmla="*/ 27 w 85"/>
                <a:gd name="T27" fmla="*/ 318 h 672"/>
                <a:gd name="T28" fmla="*/ 21 w 85"/>
                <a:gd name="T29" fmla="*/ 364 h 672"/>
                <a:gd name="T30" fmla="*/ 19 w 85"/>
                <a:gd name="T31" fmla="*/ 399 h 672"/>
                <a:gd name="T32" fmla="*/ 19 w 85"/>
                <a:gd name="T33" fmla="*/ 420 h 672"/>
                <a:gd name="T34" fmla="*/ 25 w 85"/>
                <a:gd name="T35" fmla="*/ 447 h 672"/>
                <a:gd name="T36" fmla="*/ 33 w 85"/>
                <a:gd name="T37" fmla="*/ 479 h 672"/>
                <a:gd name="T38" fmla="*/ 40 w 85"/>
                <a:gd name="T39" fmla="*/ 505 h 672"/>
                <a:gd name="T40" fmla="*/ 43 w 85"/>
                <a:gd name="T41" fmla="*/ 515 h 672"/>
                <a:gd name="T42" fmla="*/ 85 w 85"/>
                <a:gd name="T43" fmla="*/ 672 h 672"/>
                <a:gd name="T44" fmla="*/ 82 w 85"/>
                <a:gd name="T45" fmla="*/ 666 h 672"/>
                <a:gd name="T46" fmla="*/ 76 w 85"/>
                <a:gd name="T47" fmla="*/ 651 h 672"/>
                <a:gd name="T48" fmla="*/ 66 w 85"/>
                <a:gd name="T49" fmla="*/ 629 h 672"/>
                <a:gd name="T50" fmla="*/ 56 w 85"/>
                <a:gd name="T51" fmla="*/ 603 h 672"/>
                <a:gd name="T52" fmla="*/ 44 w 85"/>
                <a:gd name="T53" fmla="*/ 578 h 672"/>
                <a:gd name="T54" fmla="*/ 34 w 85"/>
                <a:gd name="T55" fmla="*/ 553 h 672"/>
                <a:gd name="T56" fmla="*/ 26 w 85"/>
                <a:gd name="T57" fmla="*/ 534 h 672"/>
                <a:gd name="T58" fmla="*/ 23 w 85"/>
                <a:gd name="T59" fmla="*/ 523 h 672"/>
                <a:gd name="T60" fmla="*/ 19 w 85"/>
                <a:gd name="T61" fmla="*/ 512 h 672"/>
                <a:gd name="T62" fmla="*/ 16 w 85"/>
                <a:gd name="T63" fmla="*/ 498 h 672"/>
                <a:gd name="T64" fmla="*/ 12 w 85"/>
                <a:gd name="T65" fmla="*/ 482 h 672"/>
                <a:gd name="T66" fmla="*/ 9 w 85"/>
                <a:gd name="T67" fmla="*/ 462 h 672"/>
                <a:gd name="T68" fmla="*/ 5 w 85"/>
                <a:gd name="T69" fmla="*/ 438 h 672"/>
                <a:gd name="T70" fmla="*/ 2 w 85"/>
                <a:gd name="T71" fmla="*/ 411 h 672"/>
                <a:gd name="T72" fmla="*/ 0 w 85"/>
                <a:gd name="T73" fmla="*/ 386 h 672"/>
                <a:gd name="T74" fmla="*/ 2 w 85"/>
                <a:gd name="T75" fmla="*/ 367 h 672"/>
                <a:gd name="T76" fmla="*/ 9 w 85"/>
                <a:gd name="T77" fmla="*/ 344 h 672"/>
                <a:gd name="T78" fmla="*/ 17 w 85"/>
                <a:gd name="T79" fmla="*/ 313 h 672"/>
                <a:gd name="T80" fmla="*/ 24 w 85"/>
                <a:gd name="T81" fmla="*/ 286 h 672"/>
                <a:gd name="T82" fmla="*/ 27 w 85"/>
                <a:gd name="T83" fmla="*/ 275 h 672"/>
                <a:gd name="T84" fmla="*/ 28 w 85"/>
                <a:gd name="T85" fmla="*/ 257 h 672"/>
                <a:gd name="T86" fmla="*/ 31 w 85"/>
                <a:gd name="T87" fmla="*/ 217 h 672"/>
                <a:gd name="T88" fmla="*/ 32 w 85"/>
                <a:gd name="T89" fmla="*/ 175 h 672"/>
                <a:gd name="T90" fmla="*/ 33 w 85"/>
                <a:gd name="T91" fmla="*/ 154 h 672"/>
                <a:gd name="T92" fmla="*/ 35 w 85"/>
                <a:gd name="T93" fmla="*/ 137 h 672"/>
                <a:gd name="T94" fmla="*/ 41 w 85"/>
                <a:gd name="T95" fmla="*/ 111 h 672"/>
                <a:gd name="T96" fmla="*/ 46 w 85"/>
                <a:gd name="T97" fmla="*/ 86 h 672"/>
                <a:gd name="T98" fmla="*/ 48 w 85"/>
                <a:gd name="T99" fmla="*/ 74 h 672"/>
                <a:gd name="T100" fmla="*/ 70 w 85"/>
                <a:gd name="T101"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672">
                  <a:moveTo>
                    <a:pt x="70" y="0"/>
                  </a:moveTo>
                  <a:lnTo>
                    <a:pt x="70" y="11"/>
                  </a:lnTo>
                  <a:lnTo>
                    <a:pt x="70" y="34"/>
                  </a:lnTo>
                  <a:lnTo>
                    <a:pt x="70" y="59"/>
                  </a:lnTo>
                  <a:lnTo>
                    <a:pt x="70" y="74"/>
                  </a:lnTo>
                  <a:lnTo>
                    <a:pt x="67" y="87"/>
                  </a:lnTo>
                  <a:lnTo>
                    <a:pt x="62" y="105"/>
                  </a:lnTo>
                  <a:lnTo>
                    <a:pt x="55" y="125"/>
                  </a:lnTo>
                  <a:lnTo>
                    <a:pt x="51" y="135"/>
                  </a:lnTo>
                  <a:lnTo>
                    <a:pt x="49" y="148"/>
                  </a:lnTo>
                  <a:lnTo>
                    <a:pt x="44" y="178"/>
                  </a:lnTo>
                  <a:lnTo>
                    <a:pt x="39" y="220"/>
                  </a:lnTo>
                  <a:lnTo>
                    <a:pt x="33" y="269"/>
                  </a:lnTo>
                  <a:lnTo>
                    <a:pt x="27" y="318"/>
                  </a:lnTo>
                  <a:lnTo>
                    <a:pt x="21" y="364"/>
                  </a:lnTo>
                  <a:lnTo>
                    <a:pt x="19" y="399"/>
                  </a:lnTo>
                  <a:lnTo>
                    <a:pt x="19" y="420"/>
                  </a:lnTo>
                  <a:lnTo>
                    <a:pt x="25" y="447"/>
                  </a:lnTo>
                  <a:lnTo>
                    <a:pt x="33" y="479"/>
                  </a:lnTo>
                  <a:lnTo>
                    <a:pt x="40" y="505"/>
                  </a:lnTo>
                  <a:lnTo>
                    <a:pt x="43" y="515"/>
                  </a:lnTo>
                  <a:lnTo>
                    <a:pt x="85" y="672"/>
                  </a:lnTo>
                  <a:lnTo>
                    <a:pt x="82" y="666"/>
                  </a:lnTo>
                  <a:lnTo>
                    <a:pt x="76" y="651"/>
                  </a:lnTo>
                  <a:lnTo>
                    <a:pt x="66" y="629"/>
                  </a:lnTo>
                  <a:lnTo>
                    <a:pt x="56" y="603"/>
                  </a:lnTo>
                  <a:lnTo>
                    <a:pt x="44" y="578"/>
                  </a:lnTo>
                  <a:lnTo>
                    <a:pt x="34" y="553"/>
                  </a:lnTo>
                  <a:lnTo>
                    <a:pt x="26" y="534"/>
                  </a:lnTo>
                  <a:lnTo>
                    <a:pt x="23" y="523"/>
                  </a:lnTo>
                  <a:lnTo>
                    <a:pt x="19" y="512"/>
                  </a:lnTo>
                  <a:lnTo>
                    <a:pt x="16" y="498"/>
                  </a:lnTo>
                  <a:lnTo>
                    <a:pt x="12" y="482"/>
                  </a:lnTo>
                  <a:lnTo>
                    <a:pt x="9" y="462"/>
                  </a:lnTo>
                  <a:lnTo>
                    <a:pt x="5" y="438"/>
                  </a:lnTo>
                  <a:lnTo>
                    <a:pt x="2" y="411"/>
                  </a:lnTo>
                  <a:lnTo>
                    <a:pt x="0" y="386"/>
                  </a:lnTo>
                  <a:lnTo>
                    <a:pt x="2" y="367"/>
                  </a:lnTo>
                  <a:lnTo>
                    <a:pt x="9" y="344"/>
                  </a:lnTo>
                  <a:lnTo>
                    <a:pt x="17" y="313"/>
                  </a:lnTo>
                  <a:lnTo>
                    <a:pt x="24" y="286"/>
                  </a:lnTo>
                  <a:lnTo>
                    <a:pt x="27" y="275"/>
                  </a:lnTo>
                  <a:lnTo>
                    <a:pt x="28" y="257"/>
                  </a:lnTo>
                  <a:lnTo>
                    <a:pt x="31" y="217"/>
                  </a:lnTo>
                  <a:lnTo>
                    <a:pt x="32" y="175"/>
                  </a:lnTo>
                  <a:lnTo>
                    <a:pt x="33" y="154"/>
                  </a:lnTo>
                  <a:lnTo>
                    <a:pt x="35" y="137"/>
                  </a:lnTo>
                  <a:lnTo>
                    <a:pt x="41" y="111"/>
                  </a:lnTo>
                  <a:lnTo>
                    <a:pt x="46" y="86"/>
                  </a:lnTo>
                  <a:lnTo>
                    <a:pt x="48" y="74"/>
                  </a:lnTo>
                  <a:lnTo>
                    <a:pt x="7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3"/>
            <p:cNvSpPr>
              <a:spLocks/>
            </p:cNvSpPr>
            <p:nvPr/>
          </p:nvSpPr>
          <p:spPr bwMode="auto">
            <a:xfrm flipH="1">
              <a:off x="3308" y="3025"/>
              <a:ext cx="168" cy="607"/>
            </a:xfrm>
            <a:custGeom>
              <a:avLst/>
              <a:gdLst>
                <a:gd name="T0" fmla="*/ 324 w 335"/>
                <a:gd name="T1" fmla="*/ 38 h 1213"/>
                <a:gd name="T2" fmla="*/ 319 w 335"/>
                <a:gd name="T3" fmla="*/ 60 h 1213"/>
                <a:gd name="T4" fmla="*/ 311 w 335"/>
                <a:gd name="T5" fmla="*/ 87 h 1213"/>
                <a:gd name="T6" fmla="*/ 303 w 335"/>
                <a:gd name="T7" fmla="*/ 99 h 1213"/>
                <a:gd name="T8" fmla="*/ 291 w 335"/>
                <a:gd name="T9" fmla="*/ 117 h 1213"/>
                <a:gd name="T10" fmla="*/ 279 w 335"/>
                <a:gd name="T11" fmla="*/ 134 h 1213"/>
                <a:gd name="T12" fmla="*/ 274 w 335"/>
                <a:gd name="T13" fmla="*/ 140 h 1213"/>
                <a:gd name="T14" fmla="*/ 223 w 335"/>
                <a:gd name="T15" fmla="*/ 267 h 1213"/>
                <a:gd name="T16" fmla="*/ 185 w 335"/>
                <a:gd name="T17" fmla="*/ 356 h 1213"/>
                <a:gd name="T18" fmla="*/ 134 w 335"/>
                <a:gd name="T19" fmla="*/ 477 h 1213"/>
                <a:gd name="T20" fmla="*/ 93 w 335"/>
                <a:gd name="T21" fmla="*/ 569 h 1213"/>
                <a:gd name="T22" fmla="*/ 79 w 335"/>
                <a:gd name="T23" fmla="*/ 605 h 1213"/>
                <a:gd name="T24" fmla="*/ 60 w 335"/>
                <a:gd name="T25" fmla="*/ 662 h 1213"/>
                <a:gd name="T26" fmla="*/ 34 w 335"/>
                <a:gd name="T27" fmla="*/ 766 h 1213"/>
                <a:gd name="T28" fmla="*/ 29 w 335"/>
                <a:gd name="T29" fmla="*/ 797 h 1213"/>
                <a:gd name="T30" fmla="*/ 17 w 335"/>
                <a:gd name="T31" fmla="*/ 868 h 1213"/>
                <a:gd name="T32" fmla="*/ 6 w 335"/>
                <a:gd name="T33" fmla="*/ 939 h 1213"/>
                <a:gd name="T34" fmla="*/ 0 w 335"/>
                <a:gd name="T35" fmla="*/ 976 h 1213"/>
                <a:gd name="T36" fmla="*/ 0 w 335"/>
                <a:gd name="T37" fmla="*/ 1021 h 1213"/>
                <a:gd name="T38" fmla="*/ 0 w 335"/>
                <a:gd name="T39" fmla="*/ 1058 h 1213"/>
                <a:gd name="T40" fmla="*/ 13 w 335"/>
                <a:gd name="T41" fmla="*/ 991 h 1213"/>
                <a:gd name="T42" fmla="*/ 32 w 335"/>
                <a:gd name="T43" fmla="*/ 903 h 1213"/>
                <a:gd name="T44" fmla="*/ 40 w 335"/>
                <a:gd name="T45" fmla="*/ 862 h 1213"/>
                <a:gd name="T46" fmla="*/ 53 w 335"/>
                <a:gd name="T47" fmla="*/ 803 h 1213"/>
                <a:gd name="T48" fmla="*/ 63 w 335"/>
                <a:gd name="T49" fmla="*/ 752 h 1213"/>
                <a:gd name="T50" fmla="*/ 71 w 335"/>
                <a:gd name="T51" fmla="*/ 712 h 1213"/>
                <a:gd name="T52" fmla="*/ 91 w 335"/>
                <a:gd name="T53" fmla="*/ 653 h 1213"/>
                <a:gd name="T54" fmla="*/ 99 w 335"/>
                <a:gd name="T55" fmla="*/ 630 h 1213"/>
                <a:gd name="T56" fmla="*/ 128 w 335"/>
                <a:gd name="T57" fmla="*/ 553 h 1213"/>
                <a:gd name="T58" fmla="*/ 168 w 335"/>
                <a:gd name="T59" fmla="*/ 449 h 1213"/>
                <a:gd name="T60" fmla="*/ 200 w 335"/>
                <a:gd name="T61" fmla="*/ 367 h 1213"/>
                <a:gd name="T62" fmla="*/ 214 w 335"/>
                <a:gd name="T63" fmla="*/ 341 h 1213"/>
                <a:gd name="T64" fmla="*/ 235 w 335"/>
                <a:gd name="T65" fmla="*/ 291 h 1213"/>
                <a:gd name="T66" fmla="*/ 258 w 335"/>
                <a:gd name="T67" fmla="*/ 230 h 1213"/>
                <a:gd name="T68" fmla="*/ 276 w 335"/>
                <a:gd name="T69" fmla="*/ 183 h 1213"/>
                <a:gd name="T70" fmla="*/ 284 w 335"/>
                <a:gd name="T71" fmla="*/ 165 h 1213"/>
                <a:gd name="T72" fmla="*/ 296 w 335"/>
                <a:gd name="T73" fmla="*/ 143 h 1213"/>
                <a:gd name="T74" fmla="*/ 312 w 335"/>
                <a:gd name="T75" fmla="*/ 124 h 1213"/>
                <a:gd name="T76" fmla="*/ 332 w 335"/>
                <a:gd name="T77" fmla="*/ 93 h 1213"/>
                <a:gd name="T78" fmla="*/ 335 w 335"/>
                <a:gd name="T79" fmla="*/ 28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1213">
                  <a:moveTo>
                    <a:pt x="313" y="0"/>
                  </a:moveTo>
                  <a:lnTo>
                    <a:pt x="324" y="38"/>
                  </a:lnTo>
                  <a:lnTo>
                    <a:pt x="322" y="45"/>
                  </a:lnTo>
                  <a:lnTo>
                    <a:pt x="319" y="60"/>
                  </a:lnTo>
                  <a:lnTo>
                    <a:pt x="314" y="76"/>
                  </a:lnTo>
                  <a:lnTo>
                    <a:pt x="311" y="87"/>
                  </a:lnTo>
                  <a:lnTo>
                    <a:pt x="307" y="92"/>
                  </a:lnTo>
                  <a:lnTo>
                    <a:pt x="303" y="99"/>
                  </a:lnTo>
                  <a:lnTo>
                    <a:pt x="297" y="108"/>
                  </a:lnTo>
                  <a:lnTo>
                    <a:pt x="291" y="117"/>
                  </a:lnTo>
                  <a:lnTo>
                    <a:pt x="284" y="125"/>
                  </a:lnTo>
                  <a:lnTo>
                    <a:pt x="279" y="134"/>
                  </a:lnTo>
                  <a:lnTo>
                    <a:pt x="275" y="138"/>
                  </a:lnTo>
                  <a:lnTo>
                    <a:pt x="274" y="140"/>
                  </a:lnTo>
                  <a:lnTo>
                    <a:pt x="229" y="253"/>
                  </a:lnTo>
                  <a:lnTo>
                    <a:pt x="223" y="267"/>
                  </a:lnTo>
                  <a:lnTo>
                    <a:pt x="207" y="304"/>
                  </a:lnTo>
                  <a:lnTo>
                    <a:pt x="185" y="356"/>
                  </a:lnTo>
                  <a:lnTo>
                    <a:pt x="159" y="416"/>
                  </a:lnTo>
                  <a:lnTo>
                    <a:pt x="134" y="477"/>
                  </a:lnTo>
                  <a:lnTo>
                    <a:pt x="110" y="530"/>
                  </a:lnTo>
                  <a:lnTo>
                    <a:pt x="93" y="569"/>
                  </a:lnTo>
                  <a:lnTo>
                    <a:pt x="86" y="586"/>
                  </a:lnTo>
                  <a:lnTo>
                    <a:pt x="79" y="605"/>
                  </a:lnTo>
                  <a:lnTo>
                    <a:pt x="69" y="635"/>
                  </a:lnTo>
                  <a:lnTo>
                    <a:pt x="60" y="662"/>
                  </a:lnTo>
                  <a:lnTo>
                    <a:pt x="55" y="675"/>
                  </a:lnTo>
                  <a:lnTo>
                    <a:pt x="34" y="766"/>
                  </a:lnTo>
                  <a:lnTo>
                    <a:pt x="33" y="774"/>
                  </a:lnTo>
                  <a:lnTo>
                    <a:pt x="29" y="797"/>
                  </a:lnTo>
                  <a:lnTo>
                    <a:pt x="24" y="830"/>
                  </a:lnTo>
                  <a:lnTo>
                    <a:pt x="17" y="868"/>
                  </a:lnTo>
                  <a:lnTo>
                    <a:pt x="10" y="906"/>
                  </a:lnTo>
                  <a:lnTo>
                    <a:pt x="6" y="939"/>
                  </a:lnTo>
                  <a:lnTo>
                    <a:pt x="1" y="964"/>
                  </a:lnTo>
                  <a:lnTo>
                    <a:pt x="0" y="976"/>
                  </a:lnTo>
                  <a:lnTo>
                    <a:pt x="0" y="993"/>
                  </a:lnTo>
                  <a:lnTo>
                    <a:pt x="0" y="1021"/>
                  </a:lnTo>
                  <a:lnTo>
                    <a:pt x="0" y="1046"/>
                  </a:lnTo>
                  <a:lnTo>
                    <a:pt x="0" y="1058"/>
                  </a:lnTo>
                  <a:lnTo>
                    <a:pt x="10" y="1213"/>
                  </a:lnTo>
                  <a:lnTo>
                    <a:pt x="13" y="991"/>
                  </a:lnTo>
                  <a:lnTo>
                    <a:pt x="31" y="909"/>
                  </a:lnTo>
                  <a:lnTo>
                    <a:pt x="32" y="903"/>
                  </a:lnTo>
                  <a:lnTo>
                    <a:pt x="36" y="886"/>
                  </a:lnTo>
                  <a:lnTo>
                    <a:pt x="40" y="862"/>
                  </a:lnTo>
                  <a:lnTo>
                    <a:pt x="47" y="833"/>
                  </a:lnTo>
                  <a:lnTo>
                    <a:pt x="53" y="803"/>
                  </a:lnTo>
                  <a:lnTo>
                    <a:pt x="59" y="775"/>
                  </a:lnTo>
                  <a:lnTo>
                    <a:pt x="63" y="752"/>
                  </a:lnTo>
                  <a:lnTo>
                    <a:pt x="66" y="737"/>
                  </a:lnTo>
                  <a:lnTo>
                    <a:pt x="71" y="712"/>
                  </a:lnTo>
                  <a:lnTo>
                    <a:pt x="82" y="680"/>
                  </a:lnTo>
                  <a:lnTo>
                    <a:pt x="91" y="653"/>
                  </a:lnTo>
                  <a:lnTo>
                    <a:pt x="94" y="642"/>
                  </a:lnTo>
                  <a:lnTo>
                    <a:pt x="99" y="630"/>
                  </a:lnTo>
                  <a:lnTo>
                    <a:pt x="110" y="598"/>
                  </a:lnTo>
                  <a:lnTo>
                    <a:pt x="128" y="553"/>
                  </a:lnTo>
                  <a:lnTo>
                    <a:pt x="147" y="501"/>
                  </a:lnTo>
                  <a:lnTo>
                    <a:pt x="168" y="449"/>
                  </a:lnTo>
                  <a:lnTo>
                    <a:pt x="186" y="402"/>
                  </a:lnTo>
                  <a:lnTo>
                    <a:pt x="200" y="367"/>
                  </a:lnTo>
                  <a:lnTo>
                    <a:pt x="208" y="351"/>
                  </a:lnTo>
                  <a:lnTo>
                    <a:pt x="214" y="341"/>
                  </a:lnTo>
                  <a:lnTo>
                    <a:pt x="223" y="319"/>
                  </a:lnTo>
                  <a:lnTo>
                    <a:pt x="235" y="291"/>
                  </a:lnTo>
                  <a:lnTo>
                    <a:pt x="246" y="260"/>
                  </a:lnTo>
                  <a:lnTo>
                    <a:pt x="258" y="230"/>
                  </a:lnTo>
                  <a:lnTo>
                    <a:pt x="268" y="203"/>
                  </a:lnTo>
                  <a:lnTo>
                    <a:pt x="276" y="183"/>
                  </a:lnTo>
                  <a:lnTo>
                    <a:pt x="280" y="174"/>
                  </a:lnTo>
                  <a:lnTo>
                    <a:pt x="284" y="165"/>
                  </a:lnTo>
                  <a:lnTo>
                    <a:pt x="289" y="154"/>
                  </a:lnTo>
                  <a:lnTo>
                    <a:pt x="296" y="143"/>
                  </a:lnTo>
                  <a:lnTo>
                    <a:pt x="303" y="135"/>
                  </a:lnTo>
                  <a:lnTo>
                    <a:pt x="312" y="124"/>
                  </a:lnTo>
                  <a:lnTo>
                    <a:pt x="322" y="108"/>
                  </a:lnTo>
                  <a:lnTo>
                    <a:pt x="332" y="93"/>
                  </a:lnTo>
                  <a:lnTo>
                    <a:pt x="335" y="87"/>
                  </a:lnTo>
                  <a:lnTo>
                    <a:pt x="335" y="28"/>
                  </a:lnTo>
                  <a:lnTo>
                    <a:pt x="313"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4"/>
            <p:cNvSpPr>
              <a:spLocks/>
            </p:cNvSpPr>
            <p:nvPr/>
          </p:nvSpPr>
          <p:spPr bwMode="auto">
            <a:xfrm flipH="1">
              <a:off x="3138" y="3042"/>
              <a:ext cx="173" cy="123"/>
            </a:xfrm>
            <a:custGeom>
              <a:avLst/>
              <a:gdLst>
                <a:gd name="T0" fmla="*/ 31 w 347"/>
                <a:gd name="T1" fmla="*/ 40 h 246"/>
                <a:gd name="T2" fmla="*/ 68 w 347"/>
                <a:gd name="T3" fmla="*/ 85 h 246"/>
                <a:gd name="T4" fmla="*/ 80 w 347"/>
                <a:gd name="T5" fmla="*/ 90 h 246"/>
                <a:gd name="T6" fmla="*/ 106 w 347"/>
                <a:gd name="T7" fmla="*/ 104 h 246"/>
                <a:gd name="T8" fmla="*/ 137 w 347"/>
                <a:gd name="T9" fmla="*/ 120 h 246"/>
                <a:gd name="T10" fmla="*/ 162 w 347"/>
                <a:gd name="T11" fmla="*/ 133 h 246"/>
                <a:gd name="T12" fmla="*/ 186 w 347"/>
                <a:gd name="T13" fmla="*/ 143 h 246"/>
                <a:gd name="T14" fmla="*/ 216 w 347"/>
                <a:gd name="T15" fmla="*/ 155 h 246"/>
                <a:gd name="T16" fmla="*/ 241 w 347"/>
                <a:gd name="T17" fmla="*/ 164 h 246"/>
                <a:gd name="T18" fmla="*/ 251 w 347"/>
                <a:gd name="T19" fmla="*/ 168 h 246"/>
                <a:gd name="T20" fmla="*/ 307 w 347"/>
                <a:gd name="T21" fmla="*/ 203 h 246"/>
                <a:gd name="T22" fmla="*/ 312 w 347"/>
                <a:gd name="T23" fmla="*/ 204 h 246"/>
                <a:gd name="T24" fmla="*/ 325 w 347"/>
                <a:gd name="T25" fmla="*/ 206 h 246"/>
                <a:gd name="T26" fmla="*/ 338 w 347"/>
                <a:gd name="T27" fmla="*/ 209 h 246"/>
                <a:gd name="T28" fmla="*/ 346 w 347"/>
                <a:gd name="T29" fmla="*/ 215 h 246"/>
                <a:gd name="T30" fmla="*/ 347 w 347"/>
                <a:gd name="T31" fmla="*/ 233 h 246"/>
                <a:gd name="T32" fmla="*/ 344 w 347"/>
                <a:gd name="T33" fmla="*/ 246 h 246"/>
                <a:gd name="T34" fmla="*/ 295 w 347"/>
                <a:gd name="T35" fmla="*/ 215 h 246"/>
                <a:gd name="T36" fmla="*/ 281 w 347"/>
                <a:gd name="T37" fmla="*/ 202 h 246"/>
                <a:gd name="T38" fmla="*/ 264 w 347"/>
                <a:gd name="T39" fmla="*/ 188 h 246"/>
                <a:gd name="T40" fmla="*/ 246 w 347"/>
                <a:gd name="T41" fmla="*/ 181 h 246"/>
                <a:gd name="T42" fmla="*/ 211 w 347"/>
                <a:gd name="T43" fmla="*/ 170 h 246"/>
                <a:gd name="T44" fmla="*/ 177 w 347"/>
                <a:gd name="T45" fmla="*/ 158 h 246"/>
                <a:gd name="T46" fmla="*/ 162 w 347"/>
                <a:gd name="T47" fmla="*/ 154 h 246"/>
                <a:gd name="T48" fmla="*/ 157 w 347"/>
                <a:gd name="T49" fmla="*/ 154 h 246"/>
                <a:gd name="T50" fmla="*/ 145 w 347"/>
                <a:gd name="T51" fmla="*/ 153 h 246"/>
                <a:gd name="T52" fmla="*/ 125 w 347"/>
                <a:gd name="T53" fmla="*/ 146 h 246"/>
                <a:gd name="T54" fmla="*/ 96 w 347"/>
                <a:gd name="T55" fmla="*/ 130 h 246"/>
                <a:gd name="T56" fmla="*/ 69 w 347"/>
                <a:gd name="T57" fmla="*/ 110 h 246"/>
                <a:gd name="T58" fmla="*/ 53 w 347"/>
                <a:gd name="T59" fmla="*/ 94 h 246"/>
                <a:gd name="T60" fmla="*/ 44 w 347"/>
                <a:gd name="T61" fmla="*/ 83 h 246"/>
                <a:gd name="T62" fmla="*/ 42 w 347"/>
                <a:gd name="T63" fmla="*/ 80 h 246"/>
                <a:gd name="T64" fmla="*/ 0 w 347"/>
                <a:gd name="T65" fmla="*/ 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246">
                  <a:moveTo>
                    <a:pt x="3" y="0"/>
                  </a:moveTo>
                  <a:lnTo>
                    <a:pt x="31" y="40"/>
                  </a:lnTo>
                  <a:lnTo>
                    <a:pt x="42" y="70"/>
                  </a:lnTo>
                  <a:lnTo>
                    <a:pt x="68" y="85"/>
                  </a:lnTo>
                  <a:lnTo>
                    <a:pt x="72" y="86"/>
                  </a:lnTo>
                  <a:lnTo>
                    <a:pt x="80" y="90"/>
                  </a:lnTo>
                  <a:lnTo>
                    <a:pt x="92" y="97"/>
                  </a:lnTo>
                  <a:lnTo>
                    <a:pt x="106" y="104"/>
                  </a:lnTo>
                  <a:lnTo>
                    <a:pt x="122" y="112"/>
                  </a:lnTo>
                  <a:lnTo>
                    <a:pt x="137" y="120"/>
                  </a:lnTo>
                  <a:lnTo>
                    <a:pt x="151" y="127"/>
                  </a:lnTo>
                  <a:lnTo>
                    <a:pt x="162" y="133"/>
                  </a:lnTo>
                  <a:lnTo>
                    <a:pt x="172" y="138"/>
                  </a:lnTo>
                  <a:lnTo>
                    <a:pt x="186" y="143"/>
                  </a:lnTo>
                  <a:lnTo>
                    <a:pt x="200" y="149"/>
                  </a:lnTo>
                  <a:lnTo>
                    <a:pt x="216" y="155"/>
                  </a:lnTo>
                  <a:lnTo>
                    <a:pt x="229" y="159"/>
                  </a:lnTo>
                  <a:lnTo>
                    <a:pt x="241" y="164"/>
                  </a:lnTo>
                  <a:lnTo>
                    <a:pt x="248" y="166"/>
                  </a:lnTo>
                  <a:lnTo>
                    <a:pt x="251" y="168"/>
                  </a:lnTo>
                  <a:lnTo>
                    <a:pt x="293" y="191"/>
                  </a:lnTo>
                  <a:lnTo>
                    <a:pt x="307" y="203"/>
                  </a:lnTo>
                  <a:lnTo>
                    <a:pt x="308" y="203"/>
                  </a:lnTo>
                  <a:lnTo>
                    <a:pt x="312" y="204"/>
                  </a:lnTo>
                  <a:lnTo>
                    <a:pt x="318" y="204"/>
                  </a:lnTo>
                  <a:lnTo>
                    <a:pt x="325" y="206"/>
                  </a:lnTo>
                  <a:lnTo>
                    <a:pt x="332" y="208"/>
                  </a:lnTo>
                  <a:lnTo>
                    <a:pt x="338" y="209"/>
                  </a:lnTo>
                  <a:lnTo>
                    <a:pt x="344" y="212"/>
                  </a:lnTo>
                  <a:lnTo>
                    <a:pt x="346" y="215"/>
                  </a:lnTo>
                  <a:lnTo>
                    <a:pt x="347" y="223"/>
                  </a:lnTo>
                  <a:lnTo>
                    <a:pt x="347" y="233"/>
                  </a:lnTo>
                  <a:lnTo>
                    <a:pt x="345" y="242"/>
                  </a:lnTo>
                  <a:lnTo>
                    <a:pt x="344" y="246"/>
                  </a:lnTo>
                  <a:lnTo>
                    <a:pt x="333" y="223"/>
                  </a:lnTo>
                  <a:lnTo>
                    <a:pt x="295" y="215"/>
                  </a:lnTo>
                  <a:lnTo>
                    <a:pt x="291" y="211"/>
                  </a:lnTo>
                  <a:lnTo>
                    <a:pt x="281" y="202"/>
                  </a:lnTo>
                  <a:lnTo>
                    <a:pt x="271" y="193"/>
                  </a:lnTo>
                  <a:lnTo>
                    <a:pt x="264" y="188"/>
                  </a:lnTo>
                  <a:lnTo>
                    <a:pt x="258" y="186"/>
                  </a:lnTo>
                  <a:lnTo>
                    <a:pt x="246" y="181"/>
                  </a:lnTo>
                  <a:lnTo>
                    <a:pt x="229" y="177"/>
                  </a:lnTo>
                  <a:lnTo>
                    <a:pt x="211" y="170"/>
                  </a:lnTo>
                  <a:lnTo>
                    <a:pt x="193" y="164"/>
                  </a:lnTo>
                  <a:lnTo>
                    <a:pt x="177" y="158"/>
                  </a:lnTo>
                  <a:lnTo>
                    <a:pt x="166" y="155"/>
                  </a:lnTo>
                  <a:lnTo>
                    <a:pt x="162" y="154"/>
                  </a:lnTo>
                  <a:lnTo>
                    <a:pt x="160" y="154"/>
                  </a:lnTo>
                  <a:lnTo>
                    <a:pt x="157" y="154"/>
                  </a:lnTo>
                  <a:lnTo>
                    <a:pt x="152" y="154"/>
                  </a:lnTo>
                  <a:lnTo>
                    <a:pt x="145" y="153"/>
                  </a:lnTo>
                  <a:lnTo>
                    <a:pt x="136" y="150"/>
                  </a:lnTo>
                  <a:lnTo>
                    <a:pt x="125" y="146"/>
                  </a:lnTo>
                  <a:lnTo>
                    <a:pt x="111" y="139"/>
                  </a:lnTo>
                  <a:lnTo>
                    <a:pt x="96" y="130"/>
                  </a:lnTo>
                  <a:lnTo>
                    <a:pt x="81" y="119"/>
                  </a:lnTo>
                  <a:lnTo>
                    <a:pt x="69" y="110"/>
                  </a:lnTo>
                  <a:lnTo>
                    <a:pt x="60" y="101"/>
                  </a:lnTo>
                  <a:lnTo>
                    <a:pt x="53" y="94"/>
                  </a:lnTo>
                  <a:lnTo>
                    <a:pt x="48" y="88"/>
                  </a:lnTo>
                  <a:lnTo>
                    <a:pt x="44" y="83"/>
                  </a:lnTo>
                  <a:lnTo>
                    <a:pt x="43" y="81"/>
                  </a:lnTo>
                  <a:lnTo>
                    <a:pt x="42" y="80"/>
                  </a:lnTo>
                  <a:lnTo>
                    <a:pt x="24" y="45"/>
                  </a:lnTo>
                  <a:lnTo>
                    <a:pt x="0" y="25"/>
                  </a:lnTo>
                  <a:lnTo>
                    <a:pt x="3"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5"/>
            <p:cNvSpPr>
              <a:spLocks/>
            </p:cNvSpPr>
            <p:nvPr/>
          </p:nvSpPr>
          <p:spPr bwMode="auto">
            <a:xfrm flipH="1">
              <a:off x="3108" y="3157"/>
              <a:ext cx="182" cy="592"/>
            </a:xfrm>
            <a:custGeom>
              <a:avLst/>
              <a:gdLst>
                <a:gd name="T0" fmla="*/ 306 w 364"/>
                <a:gd name="T1" fmla="*/ 10 h 1182"/>
                <a:gd name="T2" fmla="*/ 320 w 364"/>
                <a:gd name="T3" fmla="*/ 60 h 1182"/>
                <a:gd name="T4" fmla="*/ 324 w 364"/>
                <a:gd name="T5" fmla="*/ 87 h 1182"/>
                <a:gd name="T6" fmla="*/ 324 w 364"/>
                <a:gd name="T7" fmla="*/ 115 h 1182"/>
                <a:gd name="T8" fmla="*/ 327 w 364"/>
                <a:gd name="T9" fmla="*/ 123 h 1182"/>
                <a:gd name="T10" fmla="*/ 341 w 364"/>
                <a:gd name="T11" fmla="*/ 142 h 1182"/>
                <a:gd name="T12" fmla="*/ 344 w 364"/>
                <a:gd name="T13" fmla="*/ 172 h 1182"/>
                <a:gd name="T14" fmla="*/ 342 w 364"/>
                <a:gd name="T15" fmla="*/ 215 h 1182"/>
                <a:gd name="T16" fmla="*/ 344 w 364"/>
                <a:gd name="T17" fmla="*/ 243 h 1182"/>
                <a:gd name="T18" fmla="*/ 351 w 364"/>
                <a:gd name="T19" fmla="*/ 268 h 1182"/>
                <a:gd name="T20" fmla="*/ 353 w 364"/>
                <a:gd name="T21" fmla="*/ 298 h 1182"/>
                <a:gd name="T22" fmla="*/ 353 w 364"/>
                <a:gd name="T23" fmla="*/ 342 h 1182"/>
                <a:gd name="T24" fmla="*/ 355 w 364"/>
                <a:gd name="T25" fmla="*/ 382 h 1182"/>
                <a:gd name="T26" fmla="*/ 363 w 364"/>
                <a:gd name="T27" fmla="*/ 528 h 1182"/>
                <a:gd name="T28" fmla="*/ 364 w 364"/>
                <a:gd name="T29" fmla="*/ 581 h 1182"/>
                <a:gd name="T30" fmla="*/ 360 w 364"/>
                <a:gd name="T31" fmla="*/ 652 h 1182"/>
                <a:gd name="T32" fmla="*/ 351 w 364"/>
                <a:gd name="T33" fmla="*/ 738 h 1182"/>
                <a:gd name="T34" fmla="*/ 336 w 364"/>
                <a:gd name="T35" fmla="*/ 817 h 1182"/>
                <a:gd name="T36" fmla="*/ 319 w 364"/>
                <a:gd name="T37" fmla="*/ 897 h 1182"/>
                <a:gd name="T38" fmla="*/ 304 w 364"/>
                <a:gd name="T39" fmla="*/ 961 h 1182"/>
                <a:gd name="T40" fmla="*/ 295 w 364"/>
                <a:gd name="T41" fmla="*/ 997 h 1182"/>
                <a:gd name="T42" fmla="*/ 281 w 364"/>
                <a:gd name="T43" fmla="*/ 1047 h 1182"/>
                <a:gd name="T44" fmla="*/ 265 w 364"/>
                <a:gd name="T45" fmla="*/ 1105 h 1182"/>
                <a:gd name="T46" fmla="*/ 254 w 364"/>
                <a:gd name="T47" fmla="*/ 1149 h 1182"/>
                <a:gd name="T48" fmla="*/ 250 w 364"/>
                <a:gd name="T49" fmla="*/ 1169 h 1182"/>
                <a:gd name="T50" fmla="*/ 243 w 364"/>
                <a:gd name="T51" fmla="*/ 1181 h 1182"/>
                <a:gd name="T52" fmla="*/ 208 w 364"/>
                <a:gd name="T53" fmla="*/ 1180 h 1182"/>
                <a:gd name="T54" fmla="*/ 235 w 364"/>
                <a:gd name="T55" fmla="*/ 1166 h 1182"/>
                <a:gd name="T56" fmla="*/ 228 w 364"/>
                <a:gd name="T57" fmla="*/ 1163 h 1182"/>
                <a:gd name="T58" fmla="*/ 215 w 364"/>
                <a:gd name="T59" fmla="*/ 1156 h 1182"/>
                <a:gd name="T60" fmla="*/ 201 w 364"/>
                <a:gd name="T61" fmla="*/ 1149 h 1182"/>
                <a:gd name="T62" fmla="*/ 184 w 364"/>
                <a:gd name="T63" fmla="*/ 1141 h 1182"/>
                <a:gd name="T64" fmla="*/ 152 w 364"/>
                <a:gd name="T65" fmla="*/ 1129 h 1182"/>
                <a:gd name="T66" fmla="*/ 116 w 364"/>
                <a:gd name="T67" fmla="*/ 1115 h 1182"/>
                <a:gd name="T68" fmla="*/ 90 w 364"/>
                <a:gd name="T69" fmla="*/ 1105 h 1182"/>
                <a:gd name="T70" fmla="*/ 21 w 364"/>
                <a:gd name="T71" fmla="*/ 1121 h 1182"/>
                <a:gd name="T72" fmla="*/ 33 w 364"/>
                <a:gd name="T73" fmla="*/ 1100 h 1182"/>
                <a:gd name="T74" fmla="*/ 137 w 364"/>
                <a:gd name="T75" fmla="*/ 1093 h 1182"/>
                <a:gd name="T76" fmla="*/ 229 w 364"/>
                <a:gd name="T77" fmla="*/ 1130 h 1182"/>
                <a:gd name="T78" fmla="*/ 265 w 364"/>
                <a:gd name="T79" fmla="*/ 952 h 1182"/>
                <a:gd name="T80" fmla="*/ 281 w 364"/>
                <a:gd name="T81" fmla="*/ 903 h 1182"/>
                <a:gd name="T82" fmla="*/ 303 w 364"/>
                <a:gd name="T83" fmla="*/ 836 h 1182"/>
                <a:gd name="T84" fmla="*/ 321 w 364"/>
                <a:gd name="T85" fmla="*/ 779 h 1182"/>
                <a:gd name="T86" fmla="*/ 330 w 364"/>
                <a:gd name="T87" fmla="*/ 727 h 1182"/>
                <a:gd name="T88" fmla="*/ 341 w 364"/>
                <a:gd name="T89" fmla="*/ 618 h 1182"/>
                <a:gd name="T90" fmla="*/ 342 w 364"/>
                <a:gd name="T91" fmla="*/ 546 h 1182"/>
                <a:gd name="T92" fmla="*/ 342 w 364"/>
                <a:gd name="T93" fmla="*/ 437 h 1182"/>
                <a:gd name="T94" fmla="*/ 336 w 364"/>
                <a:gd name="T95" fmla="*/ 339 h 1182"/>
                <a:gd name="T96" fmla="*/ 328 w 364"/>
                <a:gd name="T97" fmla="*/ 245 h 1182"/>
                <a:gd name="T98" fmla="*/ 324 w 364"/>
                <a:gd name="T99" fmla="*/ 160 h 1182"/>
                <a:gd name="T100" fmla="*/ 301 w 364"/>
                <a:gd name="T101" fmla="*/ 115 h 1182"/>
                <a:gd name="T102" fmla="*/ 303 w 364"/>
                <a:gd name="T103"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1182">
                  <a:moveTo>
                    <a:pt x="303" y="0"/>
                  </a:moveTo>
                  <a:lnTo>
                    <a:pt x="306" y="10"/>
                  </a:lnTo>
                  <a:lnTo>
                    <a:pt x="313" y="34"/>
                  </a:lnTo>
                  <a:lnTo>
                    <a:pt x="320" y="60"/>
                  </a:lnTo>
                  <a:lnTo>
                    <a:pt x="324" y="76"/>
                  </a:lnTo>
                  <a:lnTo>
                    <a:pt x="324" y="87"/>
                  </a:lnTo>
                  <a:lnTo>
                    <a:pt x="324" y="102"/>
                  </a:lnTo>
                  <a:lnTo>
                    <a:pt x="324" y="115"/>
                  </a:lnTo>
                  <a:lnTo>
                    <a:pt x="324" y="121"/>
                  </a:lnTo>
                  <a:lnTo>
                    <a:pt x="327" y="123"/>
                  </a:lnTo>
                  <a:lnTo>
                    <a:pt x="334" y="131"/>
                  </a:lnTo>
                  <a:lnTo>
                    <a:pt x="341" y="142"/>
                  </a:lnTo>
                  <a:lnTo>
                    <a:pt x="344" y="154"/>
                  </a:lnTo>
                  <a:lnTo>
                    <a:pt x="344" y="172"/>
                  </a:lnTo>
                  <a:lnTo>
                    <a:pt x="343" y="193"/>
                  </a:lnTo>
                  <a:lnTo>
                    <a:pt x="342" y="215"/>
                  </a:lnTo>
                  <a:lnTo>
                    <a:pt x="342" y="232"/>
                  </a:lnTo>
                  <a:lnTo>
                    <a:pt x="344" y="243"/>
                  </a:lnTo>
                  <a:lnTo>
                    <a:pt x="348" y="256"/>
                  </a:lnTo>
                  <a:lnTo>
                    <a:pt x="351" y="268"/>
                  </a:lnTo>
                  <a:lnTo>
                    <a:pt x="353" y="281"/>
                  </a:lnTo>
                  <a:lnTo>
                    <a:pt x="353" y="298"/>
                  </a:lnTo>
                  <a:lnTo>
                    <a:pt x="353" y="321"/>
                  </a:lnTo>
                  <a:lnTo>
                    <a:pt x="353" y="342"/>
                  </a:lnTo>
                  <a:lnTo>
                    <a:pt x="353" y="350"/>
                  </a:lnTo>
                  <a:lnTo>
                    <a:pt x="355" y="382"/>
                  </a:lnTo>
                  <a:lnTo>
                    <a:pt x="359" y="454"/>
                  </a:lnTo>
                  <a:lnTo>
                    <a:pt x="363" y="528"/>
                  </a:lnTo>
                  <a:lnTo>
                    <a:pt x="364" y="566"/>
                  </a:lnTo>
                  <a:lnTo>
                    <a:pt x="364" y="581"/>
                  </a:lnTo>
                  <a:lnTo>
                    <a:pt x="363" y="611"/>
                  </a:lnTo>
                  <a:lnTo>
                    <a:pt x="360" y="652"/>
                  </a:lnTo>
                  <a:lnTo>
                    <a:pt x="356" y="705"/>
                  </a:lnTo>
                  <a:lnTo>
                    <a:pt x="351" y="738"/>
                  </a:lnTo>
                  <a:lnTo>
                    <a:pt x="344" y="777"/>
                  </a:lnTo>
                  <a:lnTo>
                    <a:pt x="336" y="817"/>
                  </a:lnTo>
                  <a:lnTo>
                    <a:pt x="328" y="858"/>
                  </a:lnTo>
                  <a:lnTo>
                    <a:pt x="319" y="897"/>
                  </a:lnTo>
                  <a:lnTo>
                    <a:pt x="311" y="933"/>
                  </a:lnTo>
                  <a:lnTo>
                    <a:pt x="304" y="961"/>
                  </a:lnTo>
                  <a:lnTo>
                    <a:pt x="299" y="979"/>
                  </a:lnTo>
                  <a:lnTo>
                    <a:pt x="295" y="997"/>
                  </a:lnTo>
                  <a:lnTo>
                    <a:pt x="288" y="1020"/>
                  </a:lnTo>
                  <a:lnTo>
                    <a:pt x="281" y="1047"/>
                  </a:lnTo>
                  <a:lnTo>
                    <a:pt x="273" y="1077"/>
                  </a:lnTo>
                  <a:lnTo>
                    <a:pt x="265" y="1105"/>
                  </a:lnTo>
                  <a:lnTo>
                    <a:pt x="259" y="1130"/>
                  </a:lnTo>
                  <a:lnTo>
                    <a:pt x="254" y="1149"/>
                  </a:lnTo>
                  <a:lnTo>
                    <a:pt x="252" y="1159"/>
                  </a:lnTo>
                  <a:lnTo>
                    <a:pt x="250" y="1169"/>
                  </a:lnTo>
                  <a:lnTo>
                    <a:pt x="246" y="1176"/>
                  </a:lnTo>
                  <a:lnTo>
                    <a:pt x="243" y="1181"/>
                  </a:lnTo>
                  <a:lnTo>
                    <a:pt x="242" y="1182"/>
                  </a:lnTo>
                  <a:lnTo>
                    <a:pt x="208" y="1180"/>
                  </a:lnTo>
                  <a:lnTo>
                    <a:pt x="236" y="1167"/>
                  </a:lnTo>
                  <a:lnTo>
                    <a:pt x="235" y="1166"/>
                  </a:lnTo>
                  <a:lnTo>
                    <a:pt x="233" y="1165"/>
                  </a:lnTo>
                  <a:lnTo>
                    <a:pt x="228" y="1163"/>
                  </a:lnTo>
                  <a:lnTo>
                    <a:pt x="222" y="1159"/>
                  </a:lnTo>
                  <a:lnTo>
                    <a:pt x="215" y="1156"/>
                  </a:lnTo>
                  <a:lnTo>
                    <a:pt x="208" y="1152"/>
                  </a:lnTo>
                  <a:lnTo>
                    <a:pt x="201" y="1149"/>
                  </a:lnTo>
                  <a:lnTo>
                    <a:pt x="195" y="1145"/>
                  </a:lnTo>
                  <a:lnTo>
                    <a:pt x="184" y="1141"/>
                  </a:lnTo>
                  <a:lnTo>
                    <a:pt x="170" y="1135"/>
                  </a:lnTo>
                  <a:lnTo>
                    <a:pt x="152" y="1129"/>
                  </a:lnTo>
                  <a:lnTo>
                    <a:pt x="134" y="1121"/>
                  </a:lnTo>
                  <a:lnTo>
                    <a:pt x="116" y="1115"/>
                  </a:lnTo>
                  <a:lnTo>
                    <a:pt x="100" y="1110"/>
                  </a:lnTo>
                  <a:lnTo>
                    <a:pt x="90" y="1105"/>
                  </a:lnTo>
                  <a:lnTo>
                    <a:pt x="86" y="1104"/>
                  </a:lnTo>
                  <a:lnTo>
                    <a:pt x="21" y="1121"/>
                  </a:lnTo>
                  <a:lnTo>
                    <a:pt x="0" y="1122"/>
                  </a:lnTo>
                  <a:lnTo>
                    <a:pt x="33" y="1100"/>
                  </a:lnTo>
                  <a:lnTo>
                    <a:pt x="105" y="1082"/>
                  </a:lnTo>
                  <a:lnTo>
                    <a:pt x="137" y="1093"/>
                  </a:lnTo>
                  <a:lnTo>
                    <a:pt x="200" y="1119"/>
                  </a:lnTo>
                  <a:lnTo>
                    <a:pt x="229" y="1130"/>
                  </a:lnTo>
                  <a:lnTo>
                    <a:pt x="263" y="959"/>
                  </a:lnTo>
                  <a:lnTo>
                    <a:pt x="265" y="952"/>
                  </a:lnTo>
                  <a:lnTo>
                    <a:pt x="272" y="932"/>
                  </a:lnTo>
                  <a:lnTo>
                    <a:pt x="281" y="903"/>
                  </a:lnTo>
                  <a:lnTo>
                    <a:pt x="291" y="871"/>
                  </a:lnTo>
                  <a:lnTo>
                    <a:pt x="303" y="836"/>
                  </a:lnTo>
                  <a:lnTo>
                    <a:pt x="313" y="804"/>
                  </a:lnTo>
                  <a:lnTo>
                    <a:pt x="321" y="779"/>
                  </a:lnTo>
                  <a:lnTo>
                    <a:pt x="326" y="763"/>
                  </a:lnTo>
                  <a:lnTo>
                    <a:pt x="330" y="727"/>
                  </a:lnTo>
                  <a:lnTo>
                    <a:pt x="336" y="673"/>
                  </a:lnTo>
                  <a:lnTo>
                    <a:pt x="341" y="618"/>
                  </a:lnTo>
                  <a:lnTo>
                    <a:pt x="342" y="581"/>
                  </a:lnTo>
                  <a:lnTo>
                    <a:pt x="342" y="546"/>
                  </a:lnTo>
                  <a:lnTo>
                    <a:pt x="343" y="494"/>
                  </a:lnTo>
                  <a:lnTo>
                    <a:pt x="342" y="437"/>
                  </a:lnTo>
                  <a:lnTo>
                    <a:pt x="340" y="387"/>
                  </a:lnTo>
                  <a:lnTo>
                    <a:pt x="336" y="339"/>
                  </a:lnTo>
                  <a:lnTo>
                    <a:pt x="332" y="287"/>
                  </a:lnTo>
                  <a:lnTo>
                    <a:pt x="328" y="245"/>
                  </a:lnTo>
                  <a:lnTo>
                    <a:pt x="327" y="228"/>
                  </a:lnTo>
                  <a:lnTo>
                    <a:pt x="324" y="160"/>
                  </a:lnTo>
                  <a:lnTo>
                    <a:pt x="276" y="119"/>
                  </a:lnTo>
                  <a:lnTo>
                    <a:pt x="301" y="115"/>
                  </a:lnTo>
                  <a:lnTo>
                    <a:pt x="301" y="47"/>
                  </a:lnTo>
                  <a:lnTo>
                    <a:pt x="303"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6"/>
            <p:cNvSpPr>
              <a:spLocks/>
            </p:cNvSpPr>
            <p:nvPr/>
          </p:nvSpPr>
          <p:spPr bwMode="auto">
            <a:xfrm flipH="1">
              <a:off x="3617" y="3767"/>
              <a:ext cx="34" cy="181"/>
            </a:xfrm>
            <a:custGeom>
              <a:avLst/>
              <a:gdLst>
                <a:gd name="T0" fmla="*/ 41 w 68"/>
                <a:gd name="T1" fmla="*/ 0 h 362"/>
                <a:gd name="T2" fmla="*/ 40 w 68"/>
                <a:gd name="T3" fmla="*/ 7 h 362"/>
                <a:gd name="T4" fmla="*/ 37 w 68"/>
                <a:gd name="T5" fmla="*/ 24 h 362"/>
                <a:gd name="T6" fmla="*/ 31 w 68"/>
                <a:gd name="T7" fmla="*/ 51 h 362"/>
                <a:gd name="T8" fmla="*/ 24 w 68"/>
                <a:gd name="T9" fmla="*/ 83 h 362"/>
                <a:gd name="T10" fmla="*/ 17 w 68"/>
                <a:gd name="T11" fmla="*/ 116 h 362"/>
                <a:gd name="T12" fmla="*/ 11 w 68"/>
                <a:gd name="T13" fmla="*/ 150 h 362"/>
                <a:gd name="T14" fmla="*/ 6 w 68"/>
                <a:gd name="T15" fmla="*/ 180 h 362"/>
                <a:gd name="T16" fmla="*/ 2 w 68"/>
                <a:gd name="T17" fmla="*/ 203 h 362"/>
                <a:gd name="T18" fmla="*/ 0 w 68"/>
                <a:gd name="T19" fmla="*/ 245 h 362"/>
                <a:gd name="T20" fmla="*/ 0 w 68"/>
                <a:gd name="T21" fmla="*/ 293 h 362"/>
                <a:gd name="T22" fmla="*/ 1 w 68"/>
                <a:gd name="T23" fmla="*/ 331 h 362"/>
                <a:gd name="T24" fmla="*/ 2 w 68"/>
                <a:gd name="T25" fmla="*/ 346 h 362"/>
                <a:gd name="T26" fmla="*/ 2 w 68"/>
                <a:gd name="T27" fmla="*/ 362 h 362"/>
                <a:gd name="T28" fmla="*/ 18 w 68"/>
                <a:gd name="T29" fmla="*/ 256 h 362"/>
                <a:gd name="T30" fmla="*/ 18 w 68"/>
                <a:gd name="T31" fmla="*/ 248 h 362"/>
                <a:gd name="T32" fmla="*/ 21 w 68"/>
                <a:gd name="T33" fmla="*/ 229 h 362"/>
                <a:gd name="T34" fmla="*/ 22 w 68"/>
                <a:gd name="T35" fmla="*/ 207 h 362"/>
                <a:gd name="T36" fmla="*/ 25 w 68"/>
                <a:gd name="T37" fmla="*/ 190 h 362"/>
                <a:gd name="T38" fmla="*/ 28 w 68"/>
                <a:gd name="T39" fmla="*/ 179 h 362"/>
                <a:gd name="T40" fmla="*/ 33 w 68"/>
                <a:gd name="T41" fmla="*/ 160 h 362"/>
                <a:gd name="T42" fmla="*/ 39 w 68"/>
                <a:gd name="T43" fmla="*/ 136 h 362"/>
                <a:gd name="T44" fmla="*/ 46 w 68"/>
                <a:gd name="T45" fmla="*/ 109 h 362"/>
                <a:gd name="T46" fmla="*/ 53 w 68"/>
                <a:gd name="T47" fmla="*/ 83 h 362"/>
                <a:gd name="T48" fmla="*/ 59 w 68"/>
                <a:gd name="T49" fmla="*/ 61 h 362"/>
                <a:gd name="T50" fmla="*/ 63 w 68"/>
                <a:gd name="T51" fmla="*/ 46 h 362"/>
                <a:gd name="T52" fmla="*/ 64 w 68"/>
                <a:gd name="T53" fmla="*/ 40 h 362"/>
                <a:gd name="T54" fmla="*/ 68 w 68"/>
                <a:gd name="T55" fmla="*/ 8 h 362"/>
                <a:gd name="T56" fmla="*/ 41 w 68"/>
                <a:gd name="T5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362">
                  <a:moveTo>
                    <a:pt x="41" y="0"/>
                  </a:moveTo>
                  <a:lnTo>
                    <a:pt x="40" y="7"/>
                  </a:lnTo>
                  <a:lnTo>
                    <a:pt x="37" y="24"/>
                  </a:lnTo>
                  <a:lnTo>
                    <a:pt x="31" y="51"/>
                  </a:lnTo>
                  <a:lnTo>
                    <a:pt x="24" y="83"/>
                  </a:lnTo>
                  <a:lnTo>
                    <a:pt x="17" y="116"/>
                  </a:lnTo>
                  <a:lnTo>
                    <a:pt x="11" y="150"/>
                  </a:lnTo>
                  <a:lnTo>
                    <a:pt x="6" y="180"/>
                  </a:lnTo>
                  <a:lnTo>
                    <a:pt x="2" y="203"/>
                  </a:lnTo>
                  <a:lnTo>
                    <a:pt x="0" y="245"/>
                  </a:lnTo>
                  <a:lnTo>
                    <a:pt x="0" y="293"/>
                  </a:lnTo>
                  <a:lnTo>
                    <a:pt x="1" y="331"/>
                  </a:lnTo>
                  <a:lnTo>
                    <a:pt x="2" y="346"/>
                  </a:lnTo>
                  <a:lnTo>
                    <a:pt x="2" y="362"/>
                  </a:lnTo>
                  <a:lnTo>
                    <a:pt x="18" y="256"/>
                  </a:lnTo>
                  <a:lnTo>
                    <a:pt x="18" y="248"/>
                  </a:lnTo>
                  <a:lnTo>
                    <a:pt x="21" y="229"/>
                  </a:lnTo>
                  <a:lnTo>
                    <a:pt x="22" y="207"/>
                  </a:lnTo>
                  <a:lnTo>
                    <a:pt x="25" y="190"/>
                  </a:lnTo>
                  <a:lnTo>
                    <a:pt x="28" y="179"/>
                  </a:lnTo>
                  <a:lnTo>
                    <a:pt x="33" y="160"/>
                  </a:lnTo>
                  <a:lnTo>
                    <a:pt x="39" y="136"/>
                  </a:lnTo>
                  <a:lnTo>
                    <a:pt x="46" y="109"/>
                  </a:lnTo>
                  <a:lnTo>
                    <a:pt x="53" y="83"/>
                  </a:lnTo>
                  <a:lnTo>
                    <a:pt x="59" y="61"/>
                  </a:lnTo>
                  <a:lnTo>
                    <a:pt x="63" y="46"/>
                  </a:lnTo>
                  <a:lnTo>
                    <a:pt x="64" y="40"/>
                  </a:lnTo>
                  <a:lnTo>
                    <a:pt x="68" y="8"/>
                  </a:lnTo>
                  <a:lnTo>
                    <a:pt x="4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7"/>
            <p:cNvSpPr>
              <a:spLocks/>
            </p:cNvSpPr>
            <p:nvPr/>
          </p:nvSpPr>
          <p:spPr bwMode="auto">
            <a:xfrm flipH="1">
              <a:off x="3442" y="3827"/>
              <a:ext cx="67" cy="117"/>
            </a:xfrm>
            <a:custGeom>
              <a:avLst/>
              <a:gdLst>
                <a:gd name="T0" fmla="*/ 0 w 135"/>
                <a:gd name="T1" fmla="*/ 233 h 233"/>
                <a:gd name="T2" fmla="*/ 1 w 135"/>
                <a:gd name="T3" fmla="*/ 230 h 233"/>
                <a:gd name="T4" fmla="*/ 2 w 135"/>
                <a:gd name="T5" fmla="*/ 223 h 233"/>
                <a:gd name="T6" fmla="*/ 6 w 135"/>
                <a:gd name="T7" fmla="*/ 213 h 233"/>
                <a:gd name="T8" fmla="*/ 9 w 135"/>
                <a:gd name="T9" fmla="*/ 200 h 233"/>
                <a:gd name="T10" fmla="*/ 15 w 135"/>
                <a:gd name="T11" fmla="*/ 185 h 233"/>
                <a:gd name="T12" fmla="*/ 21 w 135"/>
                <a:gd name="T13" fmla="*/ 172 h 233"/>
                <a:gd name="T14" fmla="*/ 28 w 135"/>
                <a:gd name="T15" fmla="*/ 158 h 233"/>
                <a:gd name="T16" fmla="*/ 35 w 135"/>
                <a:gd name="T17" fmla="*/ 145 h 233"/>
                <a:gd name="T18" fmla="*/ 44 w 135"/>
                <a:gd name="T19" fmla="*/ 131 h 233"/>
                <a:gd name="T20" fmla="*/ 54 w 135"/>
                <a:gd name="T21" fmla="*/ 116 h 233"/>
                <a:gd name="T22" fmla="*/ 67 w 135"/>
                <a:gd name="T23" fmla="*/ 99 h 233"/>
                <a:gd name="T24" fmla="*/ 78 w 135"/>
                <a:gd name="T25" fmla="*/ 83 h 233"/>
                <a:gd name="T26" fmla="*/ 90 w 135"/>
                <a:gd name="T27" fmla="*/ 67 h 233"/>
                <a:gd name="T28" fmla="*/ 99 w 135"/>
                <a:gd name="T29" fmla="*/ 53 h 233"/>
                <a:gd name="T30" fmla="*/ 106 w 135"/>
                <a:gd name="T31" fmla="*/ 44 h 233"/>
                <a:gd name="T32" fmla="*/ 108 w 135"/>
                <a:gd name="T33" fmla="*/ 38 h 233"/>
                <a:gd name="T34" fmla="*/ 111 w 135"/>
                <a:gd name="T35" fmla="*/ 30 h 233"/>
                <a:gd name="T36" fmla="*/ 114 w 135"/>
                <a:gd name="T37" fmla="*/ 17 h 233"/>
                <a:gd name="T38" fmla="*/ 118 w 135"/>
                <a:gd name="T39" fmla="*/ 5 h 233"/>
                <a:gd name="T40" fmla="*/ 120 w 135"/>
                <a:gd name="T41" fmla="*/ 0 h 233"/>
                <a:gd name="T42" fmla="*/ 135 w 135"/>
                <a:gd name="T43" fmla="*/ 37 h 233"/>
                <a:gd name="T44" fmla="*/ 134 w 135"/>
                <a:gd name="T45" fmla="*/ 41 h 233"/>
                <a:gd name="T46" fmla="*/ 129 w 135"/>
                <a:gd name="T47" fmla="*/ 52 h 233"/>
                <a:gd name="T48" fmla="*/ 120 w 135"/>
                <a:gd name="T49" fmla="*/ 68 h 233"/>
                <a:gd name="T50" fmla="*/ 106 w 135"/>
                <a:gd name="T51" fmla="*/ 85 h 233"/>
                <a:gd name="T52" fmla="*/ 96 w 135"/>
                <a:gd name="T53" fmla="*/ 97 h 233"/>
                <a:gd name="T54" fmla="*/ 83 w 135"/>
                <a:gd name="T55" fmla="*/ 113 h 233"/>
                <a:gd name="T56" fmla="*/ 68 w 135"/>
                <a:gd name="T57" fmla="*/ 131 h 233"/>
                <a:gd name="T58" fmla="*/ 54 w 135"/>
                <a:gd name="T59" fmla="*/ 151 h 233"/>
                <a:gd name="T60" fmla="*/ 40 w 135"/>
                <a:gd name="T61" fmla="*/ 169 h 233"/>
                <a:gd name="T62" fmla="*/ 29 w 135"/>
                <a:gd name="T63" fmla="*/ 184 h 233"/>
                <a:gd name="T64" fmla="*/ 21 w 135"/>
                <a:gd name="T65" fmla="*/ 195 h 233"/>
                <a:gd name="T66" fmla="*/ 19 w 135"/>
                <a:gd name="T67" fmla="*/ 198 h 233"/>
                <a:gd name="T68" fmla="*/ 0 w 135"/>
                <a:gd name="T6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233">
                  <a:moveTo>
                    <a:pt x="0" y="233"/>
                  </a:moveTo>
                  <a:lnTo>
                    <a:pt x="1" y="230"/>
                  </a:lnTo>
                  <a:lnTo>
                    <a:pt x="2" y="223"/>
                  </a:lnTo>
                  <a:lnTo>
                    <a:pt x="6" y="213"/>
                  </a:lnTo>
                  <a:lnTo>
                    <a:pt x="9" y="200"/>
                  </a:lnTo>
                  <a:lnTo>
                    <a:pt x="15" y="185"/>
                  </a:lnTo>
                  <a:lnTo>
                    <a:pt x="21" y="172"/>
                  </a:lnTo>
                  <a:lnTo>
                    <a:pt x="28" y="158"/>
                  </a:lnTo>
                  <a:lnTo>
                    <a:pt x="35" y="145"/>
                  </a:lnTo>
                  <a:lnTo>
                    <a:pt x="44" y="131"/>
                  </a:lnTo>
                  <a:lnTo>
                    <a:pt x="54" y="116"/>
                  </a:lnTo>
                  <a:lnTo>
                    <a:pt x="67" y="99"/>
                  </a:lnTo>
                  <a:lnTo>
                    <a:pt x="78" y="83"/>
                  </a:lnTo>
                  <a:lnTo>
                    <a:pt x="90" y="67"/>
                  </a:lnTo>
                  <a:lnTo>
                    <a:pt x="99" y="53"/>
                  </a:lnTo>
                  <a:lnTo>
                    <a:pt x="106" y="44"/>
                  </a:lnTo>
                  <a:lnTo>
                    <a:pt x="108" y="38"/>
                  </a:lnTo>
                  <a:lnTo>
                    <a:pt x="111" y="30"/>
                  </a:lnTo>
                  <a:lnTo>
                    <a:pt x="114" y="17"/>
                  </a:lnTo>
                  <a:lnTo>
                    <a:pt x="118" y="5"/>
                  </a:lnTo>
                  <a:lnTo>
                    <a:pt x="120" y="0"/>
                  </a:lnTo>
                  <a:lnTo>
                    <a:pt x="135" y="37"/>
                  </a:lnTo>
                  <a:lnTo>
                    <a:pt x="134" y="41"/>
                  </a:lnTo>
                  <a:lnTo>
                    <a:pt x="129" y="52"/>
                  </a:lnTo>
                  <a:lnTo>
                    <a:pt x="120" y="68"/>
                  </a:lnTo>
                  <a:lnTo>
                    <a:pt x="106" y="85"/>
                  </a:lnTo>
                  <a:lnTo>
                    <a:pt x="96" y="97"/>
                  </a:lnTo>
                  <a:lnTo>
                    <a:pt x="83" y="113"/>
                  </a:lnTo>
                  <a:lnTo>
                    <a:pt x="68" y="131"/>
                  </a:lnTo>
                  <a:lnTo>
                    <a:pt x="54" y="151"/>
                  </a:lnTo>
                  <a:lnTo>
                    <a:pt x="40" y="169"/>
                  </a:lnTo>
                  <a:lnTo>
                    <a:pt x="29" y="184"/>
                  </a:lnTo>
                  <a:lnTo>
                    <a:pt x="21" y="195"/>
                  </a:lnTo>
                  <a:lnTo>
                    <a:pt x="19" y="198"/>
                  </a:lnTo>
                  <a:lnTo>
                    <a:pt x="0" y="2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8"/>
            <p:cNvSpPr>
              <a:spLocks/>
            </p:cNvSpPr>
            <p:nvPr/>
          </p:nvSpPr>
          <p:spPr bwMode="auto">
            <a:xfrm flipH="1">
              <a:off x="3401" y="3800"/>
              <a:ext cx="57" cy="163"/>
            </a:xfrm>
            <a:custGeom>
              <a:avLst/>
              <a:gdLst>
                <a:gd name="T0" fmla="*/ 0 w 113"/>
                <a:gd name="T1" fmla="*/ 5 h 327"/>
                <a:gd name="T2" fmla="*/ 29 w 113"/>
                <a:gd name="T3" fmla="*/ 145 h 327"/>
                <a:gd name="T4" fmla="*/ 30 w 113"/>
                <a:gd name="T5" fmla="*/ 148 h 327"/>
                <a:gd name="T6" fmla="*/ 34 w 113"/>
                <a:gd name="T7" fmla="*/ 160 h 327"/>
                <a:gd name="T8" fmla="*/ 41 w 113"/>
                <a:gd name="T9" fmla="*/ 175 h 327"/>
                <a:gd name="T10" fmla="*/ 48 w 113"/>
                <a:gd name="T11" fmla="*/ 192 h 327"/>
                <a:gd name="T12" fmla="*/ 55 w 113"/>
                <a:gd name="T13" fmla="*/ 210 h 327"/>
                <a:gd name="T14" fmla="*/ 62 w 113"/>
                <a:gd name="T15" fmla="*/ 227 h 327"/>
                <a:gd name="T16" fmla="*/ 67 w 113"/>
                <a:gd name="T17" fmla="*/ 239 h 327"/>
                <a:gd name="T18" fmla="*/ 68 w 113"/>
                <a:gd name="T19" fmla="*/ 246 h 327"/>
                <a:gd name="T20" fmla="*/ 70 w 113"/>
                <a:gd name="T21" fmla="*/ 252 h 327"/>
                <a:gd name="T22" fmla="*/ 75 w 113"/>
                <a:gd name="T23" fmla="*/ 262 h 327"/>
                <a:gd name="T24" fmla="*/ 82 w 113"/>
                <a:gd name="T25" fmla="*/ 276 h 327"/>
                <a:gd name="T26" fmla="*/ 91 w 113"/>
                <a:gd name="T27" fmla="*/ 290 h 327"/>
                <a:gd name="T28" fmla="*/ 99 w 113"/>
                <a:gd name="T29" fmla="*/ 304 h 327"/>
                <a:gd name="T30" fmla="*/ 106 w 113"/>
                <a:gd name="T31" fmla="*/ 315 h 327"/>
                <a:gd name="T32" fmla="*/ 110 w 113"/>
                <a:gd name="T33" fmla="*/ 323 h 327"/>
                <a:gd name="T34" fmla="*/ 113 w 113"/>
                <a:gd name="T35" fmla="*/ 327 h 327"/>
                <a:gd name="T36" fmla="*/ 69 w 113"/>
                <a:gd name="T37" fmla="*/ 179 h 327"/>
                <a:gd name="T38" fmla="*/ 26 w 113"/>
                <a:gd name="T39" fmla="*/ 0 h 327"/>
                <a:gd name="T40" fmla="*/ 0 w 113"/>
                <a:gd name="T41" fmla="*/ 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327">
                  <a:moveTo>
                    <a:pt x="0" y="5"/>
                  </a:moveTo>
                  <a:lnTo>
                    <a:pt x="29" y="145"/>
                  </a:lnTo>
                  <a:lnTo>
                    <a:pt x="30" y="148"/>
                  </a:lnTo>
                  <a:lnTo>
                    <a:pt x="34" y="160"/>
                  </a:lnTo>
                  <a:lnTo>
                    <a:pt x="41" y="175"/>
                  </a:lnTo>
                  <a:lnTo>
                    <a:pt x="48" y="192"/>
                  </a:lnTo>
                  <a:lnTo>
                    <a:pt x="55" y="210"/>
                  </a:lnTo>
                  <a:lnTo>
                    <a:pt x="62" y="227"/>
                  </a:lnTo>
                  <a:lnTo>
                    <a:pt x="67" y="239"/>
                  </a:lnTo>
                  <a:lnTo>
                    <a:pt x="68" y="246"/>
                  </a:lnTo>
                  <a:lnTo>
                    <a:pt x="70" y="252"/>
                  </a:lnTo>
                  <a:lnTo>
                    <a:pt x="75" y="262"/>
                  </a:lnTo>
                  <a:lnTo>
                    <a:pt x="82" y="276"/>
                  </a:lnTo>
                  <a:lnTo>
                    <a:pt x="91" y="290"/>
                  </a:lnTo>
                  <a:lnTo>
                    <a:pt x="99" y="304"/>
                  </a:lnTo>
                  <a:lnTo>
                    <a:pt x="106" y="315"/>
                  </a:lnTo>
                  <a:lnTo>
                    <a:pt x="110" y="323"/>
                  </a:lnTo>
                  <a:lnTo>
                    <a:pt x="113" y="327"/>
                  </a:lnTo>
                  <a:lnTo>
                    <a:pt x="69" y="179"/>
                  </a:lnTo>
                  <a:lnTo>
                    <a:pt x="26" y="0"/>
                  </a:lnTo>
                  <a:lnTo>
                    <a:pt x="0" y="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9"/>
            <p:cNvSpPr>
              <a:spLocks/>
            </p:cNvSpPr>
            <p:nvPr/>
          </p:nvSpPr>
          <p:spPr bwMode="auto">
            <a:xfrm flipH="1">
              <a:off x="3319" y="3022"/>
              <a:ext cx="130" cy="74"/>
            </a:xfrm>
            <a:custGeom>
              <a:avLst/>
              <a:gdLst>
                <a:gd name="T0" fmla="*/ 252 w 259"/>
                <a:gd name="T1" fmla="*/ 0 h 148"/>
                <a:gd name="T2" fmla="*/ 218 w 259"/>
                <a:gd name="T3" fmla="*/ 43 h 148"/>
                <a:gd name="T4" fmla="*/ 164 w 259"/>
                <a:gd name="T5" fmla="*/ 83 h 148"/>
                <a:gd name="T6" fmla="*/ 128 w 259"/>
                <a:gd name="T7" fmla="*/ 100 h 148"/>
                <a:gd name="T8" fmla="*/ 85 w 259"/>
                <a:gd name="T9" fmla="*/ 125 h 148"/>
                <a:gd name="T10" fmla="*/ 52 w 259"/>
                <a:gd name="T11" fmla="*/ 133 h 148"/>
                <a:gd name="T12" fmla="*/ 30 w 259"/>
                <a:gd name="T13" fmla="*/ 118 h 148"/>
                <a:gd name="T14" fmla="*/ 0 w 259"/>
                <a:gd name="T15" fmla="*/ 74 h 148"/>
                <a:gd name="T16" fmla="*/ 3 w 259"/>
                <a:gd name="T17" fmla="*/ 81 h 148"/>
                <a:gd name="T18" fmla="*/ 13 w 259"/>
                <a:gd name="T19" fmla="*/ 97 h 148"/>
                <a:gd name="T20" fmla="*/ 22 w 259"/>
                <a:gd name="T21" fmla="*/ 114 h 148"/>
                <a:gd name="T22" fmla="*/ 28 w 259"/>
                <a:gd name="T23" fmla="*/ 125 h 148"/>
                <a:gd name="T24" fmla="*/ 32 w 259"/>
                <a:gd name="T25" fmla="*/ 130 h 148"/>
                <a:gd name="T26" fmla="*/ 40 w 259"/>
                <a:gd name="T27" fmla="*/ 137 h 148"/>
                <a:gd name="T28" fmla="*/ 48 w 259"/>
                <a:gd name="T29" fmla="*/ 144 h 148"/>
                <a:gd name="T30" fmla="*/ 52 w 259"/>
                <a:gd name="T31" fmla="*/ 148 h 148"/>
                <a:gd name="T32" fmla="*/ 54 w 259"/>
                <a:gd name="T33" fmla="*/ 146 h 148"/>
                <a:gd name="T34" fmla="*/ 59 w 259"/>
                <a:gd name="T35" fmla="*/ 144 h 148"/>
                <a:gd name="T36" fmla="*/ 67 w 259"/>
                <a:gd name="T37" fmla="*/ 141 h 148"/>
                <a:gd name="T38" fmla="*/ 76 w 259"/>
                <a:gd name="T39" fmla="*/ 136 h 148"/>
                <a:gd name="T40" fmla="*/ 86 w 259"/>
                <a:gd name="T41" fmla="*/ 131 h 148"/>
                <a:gd name="T42" fmla="*/ 97 w 259"/>
                <a:gd name="T43" fmla="*/ 128 h 148"/>
                <a:gd name="T44" fmla="*/ 106 w 259"/>
                <a:gd name="T45" fmla="*/ 125 h 148"/>
                <a:gd name="T46" fmla="*/ 113 w 259"/>
                <a:gd name="T47" fmla="*/ 122 h 148"/>
                <a:gd name="T48" fmla="*/ 121 w 259"/>
                <a:gd name="T49" fmla="*/ 120 h 148"/>
                <a:gd name="T50" fmla="*/ 134 w 259"/>
                <a:gd name="T51" fmla="*/ 115 h 148"/>
                <a:gd name="T52" fmla="*/ 147 w 259"/>
                <a:gd name="T53" fmla="*/ 108 h 148"/>
                <a:gd name="T54" fmla="*/ 162 w 259"/>
                <a:gd name="T55" fmla="*/ 102 h 148"/>
                <a:gd name="T56" fmla="*/ 176 w 259"/>
                <a:gd name="T57" fmla="*/ 93 h 148"/>
                <a:gd name="T58" fmla="*/ 189 w 259"/>
                <a:gd name="T59" fmla="*/ 88 h 148"/>
                <a:gd name="T60" fmla="*/ 197 w 259"/>
                <a:gd name="T61" fmla="*/ 82 h 148"/>
                <a:gd name="T62" fmla="*/ 202 w 259"/>
                <a:gd name="T63" fmla="*/ 80 h 148"/>
                <a:gd name="T64" fmla="*/ 207 w 259"/>
                <a:gd name="T65" fmla="*/ 74 h 148"/>
                <a:gd name="T66" fmla="*/ 215 w 259"/>
                <a:gd name="T67" fmla="*/ 64 h 148"/>
                <a:gd name="T68" fmla="*/ 222 w 259"/>
                <a:gd name="T69" fmla="*/ 55 h 148"/>
                <a:gd name="T70" fmla="*/ 226 w 259"/>
                <a:gd name="T71" fmla="*/ 52 h 148"/>
                <a:gd name="T72" fmla="*/ 255 w 259"/>
                <a:gd name="T73" fmla="*/ 16 h 148"/>
                <a:gd name="T74" fmla="*/ 259 w 259"/>
                <a:gd name="T75" fmla="*/ 6 h 148"/>
                <a:gd name="T76" fmla="*/ 252 w 259"/>
                <a:gd name="T7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9" h="148">
                  <a:moveTo>
                    <a:pt x="252" y="0"/>
                  </a:moveTo>
                  <a:lnTo>
                    <a:pt x="218" y="43"/>
                  </a:lnTo>
                  <a:lnTo>
                    <a:pt x="164" y="83"/>
                  </a:lnTo>
                  <a:lnTo>
                    <a:pt x="128" y="100"/>
                  </a:lnTo>
                  <a:lnTo>
                    <a:pt x="85" y="125"/>
                  </a:lnTo>
                  <a:lnTo>
                    <a:pt x="52" y="133"/>
                  </a:lnTo>
                  <a:lnTo>
                    <a:pt x="30" y="118"/>
                  </a:lnTo>
                  <a:lnTo>
                    <a:pt x="0" y="74"/>
                  </a:lnTo>
                  <a:lnTo>
                    <a:pt x="3" y="81"/>
                  </a:lnTo>
                  <a:lnTo>
                    <a:pt x="13" y="97"/>
                  </a:lnTo>
                  <a:lnTo>
                    <a:pt x="22" y="114"/>
                  </a:lnTo>
                  <a:lnTo>
                    <a:pt x="28" y="125"/>
                  </a:lnTo>
                  <a:lnTo>
                    <a:pt x="32" y="130"/>
                  </a:lnTo>
                  <a:lnTo>
                    <a:pt x="40" y="137"/>
                  </a:lnTo>
                  <a:lnTo>
                    <a:pt x="48" y="144"/>
                  </a:lnTo>
                  <a:lnTo>
                    <a:pt x="52" y="148"/>
                  </a:lnTo>
                  <a:lnTo>
                    <a:pt x="54" y="146"/>
                  </a:lnTo>
                  <a:lnTo>
                    <a:pt x="59" y="144"/>
                  </a:lnTo>
                  <a:lnTo>
                    <a:pt x="67" y="141"/>
                  </a:lnTo>
                  <a:lnTo>
                    <a:pt x="76" y="136"/>
                  </a:lnTo>
                  <a:lnTo>
                    <a:pt x="86" y="131"/>
                  </a:lnTo>
                  <a:lnTo>
                    <a:pt x="97" y="128"/>
                  </a:lnTo>
                  <a:lnTo>
                    <a:pt x="106" y="125"/>
                  </a:lnTo>
                  <a:lnTo>
                    <a:pt x="113" y="122"/>
                  </a:lnTo>
                  <a:lnTo>
                    <a:pt x="121" y="120"/>
                  </a:lnTo>
                  <a:lnTo>
                    <a:pt x="134" y="115"/>
                  </a:lnTo>
                  <a:lnTo>
                    <a:pt x="147" y="108"/>
                  </a:lnTo>
                  <a:lnTo>
                    <a:pt x="162" y="102"/>
                  </a:lnTo>
                  <a:lnTo>
                    <a:pt x="176" y="93"/>
                  </a:lnTo>
                  <a:lnTo>
                    <a:pt x="189" y="88"/>
                  </a:lnTo>
                  <a:lnTo>
                    <a:pt x="197" y="82"/>
                  </a:lnTo>
                  <a:lnTo>
                    <a:pt x="202" y="80"/>
                  </a:lnTo>
                  <a:lnTo>
                    <a:pt x="207" y="74"/>
                  </a:lnTo>
                  <a:lnTo>
                    <a:pt x="215" y="64"/>
                  </a:lnTo>
                  <a:lnTo>
                    <a:pt x="222" y="55"/>
                  </a:lnTo>
                  <a:lnTo>
                    <a:pt x="226" y="52"/>
                  </a:lnTo>
                  <a:lnTo>
                    <a:pt x="255" y="16"/>
                  </a:lnTo>
                  <a:lnTo>
                    <a:pt x="259" y="6"/>
                  </a:lnTo>
                  <a:lnTo>
                    <a:pt x="25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30"/>
            <p:cNvSpPr>
              <a:spLocks/>
            </p:cNvSpPr>
            <p:nvPr/>
          </p:nvSpPr>
          <p:spPr bwMode="auto">
            <a:xfrm flipH="1">
              <a:off x="3335" y="3090"/>
              <a:ext cx="84" cy="65"/>
            </a:xfrm>
            <a:custGeom>
              <a:avLst/>
              <a:gdLst>
                <a:gd name="T0" fmla="*/ 168 w 168"/>
                <a:gd name="T1" fmla="*/ 0 h 130"/>
                <a:gd name="T2" fmla="*/ 166 w 168"/>
                <a:gd name="T3" fmla="*/ 2 h 130"/>
                <a:gd name="T4" fmla="*/ 158 w 168"/>
                <a:gd name="T5" fmla="*/ 9 h 130"/>
                <a:gd name="T6" fmla="*/ 147 w 168"/>
                <a:gd name="T7" fmla="*/ 17 h 130"/>
                <a:gd name="T8" fmla="*/ 135 w 168"/>
                <a:gd name="T9" fmla="*/ 28 h 130"/>
                <a:gd name="T10" fmla="*/ 122 w 168"/>
                <a:gd name="T11" fmla="*/ 39 h 130"/>
                <a:gd name="T12" fmla="*/ 112 w 168"/>
                <a:gd name="T13" fmla="*/ 49 h 130"/>
                <a:gd name="T14" fmla="*/ 102 w 168"/>
                <a:gd name="T15" fmla="*/ 57 h 130"/>
                <a:gd name="T16" fmla="*/ 99 w 168"/>
                <a:gd name="T17" fmla="*/ 60 h 130"/>
                <a:gd name="T18" fmla="*/ 96 w 168"/>
                <a:gd name="T19" fmla="*/ 63 h 130"/>
                <a:gd name="T20" fmla="*/ 90 w 168"/>
                <a:gd name="T21" fmla="*/ 70 h 130"/>
                <a:gd name="T22" fmla="*/ 81 w 168"/>
                <a:gd name="T23" fmla="*/ 78 h 130"/>
                <a:gd name="T24" fmla="*/ 70 w 168"/>
                <a:gd name="T25" fmla="*/ 87 h 130"/>
                <a:gd name="T26" fmla="*/ 60 w 168"/>
                <a:gd name="T27" fmla="*/ 96 h 130"/>
                <a:gd name="T28" fmla="*/ 51 w 168"/>
                <a:gd name="T29" fmla="*/ 103 h 130"/>
                <a:gd name="T30" fmla="*/ 45 w 168"/>
                <a:gd name="T31" fmla="*/ 107 h 130"/>
                <a:gd name="T32" fmla="*/ 43 w 168"/>
                <a:gd name="T33" fmla="*/ 110 h 130"/>
                <a:gd name="T34" fmla="*/ 16 w 168"/>
                <a:gd name="T35" fmla="*/ 62 h 130"/>
                <a:gd name="T36" fmla="*/ 0 w 168"/>
                <a:gd name="T37" fmla="*/ 12 h 130"/>
                <a:gd name="T38" fmla="*/ 5 w 168"/>
                <a:gd name="T39" fmla="*/ 58 h 130"/>
                <a:gd name="T40" fmla="*/ 28 w 168"/>
                <a:gd name="T41" fmla="*/ 99 h 130"/>
                <a:gd name="T42" fmla="*/ 44 w 168"/>
                <a:gd name="T43" fmla="*/ 130 h 130"/>
                <a:gd name="T44" fmla="*/ 46 w 168"/>
                <a:gd name="T45" fmla="*/ 128 h 130"/>
                <a:gd name="T46" fmla="*/ 52 w 168"/>
                <a:gd name="T47" fmla="*/ 123 h 130"/>
                <a:gd name="T48" fmla="*/ 61 w 168"/>
                <a:gd name="T49" fmla="*/ 116 h 130"/>
                <a:gd name="T50" fmla="*/ 71 w 168"/>
                <a:gd name="T51" fmla="*/ 107 h 130"/>
                <a:gd name="T52" fmla="*/ 82 w 168"/>
                <a:gd name="T53" fmla="*/ 99 h 130"/>
                <a:gd name="T54" fmla="*/ 92 w 168"/>
                <a:gd name="T55" fmla="*/ 90 h 130"/>
                <a:gd name="T56" fmla="*/ 99 w 168"/>
                <a:gd name="T57" fmla="*/ 84 h 130"/>
                <a:gd name="T58" fmla="*/ 104 w 168"/>
                <a:gd name="T59" fmla="*/ 80 h 130"/>
                <a:gd name="T60" fmla="*/ 107 w 168"/>
                <a:gd name="T61" fmla="*/ 75 h 130"/>
                <a:gd name="T62" fmla="*/ 114 w 168"/>
                <a:gd name="T63" fmla="*/ 69 h 130"/>
                <a:gd name="T64" fmla="*/ 122 w 168"/>
                <a:gd name="T65" fmla="*/ 60 h 130"/>
                <a:gd name="T66" fmla="*/ 131 w 168"/>
                <a:gd name="T67" fmla="*/ 52 h 130"/>
                <a:gd name="T68" fmla="*/ 139 w 168"/>
                <a:gd name="T69" fmla="*/ 43 h 130"/>
                <a:gd name="T70" fmla="*/ 147 w 168"/>
                <a:gd name="T71" fmla="*/ 36 h 130"/>
                <a:gd name="T72" fmla="*/ 152 w 168"/>
                <a:gd name="T73" fmla="*/ 31 h 130"/>
                <a:gd name="T74" fmla="*/ 154 w 168"/>
                <a:gd name="T75" fmla="*/ 29 h 130"/>
                <a:gd name="T76" fmla="*/ 168 w 168"/>
                <a:gd name="T7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130">
                  <a:moveTo>
                    <a:pt x="168" y="0"/>
                  </a:moveTo>
                  <a:lnTo>
                    <a:pt x="166" y="2"/>
                  </a:lnTo>
                  <a:lnTo>
                    <a:pt x="158" y="9"/>
                  </a:lnTo>
                  <a:lnTo>
                    <a:pt x="147" y="17"/>
                  </a:lnTo>
                  <a:lnTo>
                    <a:pt x="135" y="28"/>
                  </a:lnTo>
                  <a:lnTo>
                    <a:pt x="122" y="39"/>
                  </a:lnTo>
                  <a:lnTo>
                    <a:pt x="112" y="49"/>
                  </a:lnTo>
                  <a:lnTo>
                    <a:pt x="102" y="57"/>
                  </a:lnTo>
                  <a:lnTo>
                    <a:pt x="99" y="60"/>
                  </a:lnTo>
                  <a:lnTo>
                    <a:pt x="96" y="63"/>
                  </a:lnTo>
                  <a:lnTo>
                    <a:pt x="90" y="70"/>
                  </a:lnTo>
                  <a:lnTo>
                    <a:pt x="81" y="78"/>
                  </a:lnTo>
                  <a:lnTo>
                    <a:pt x="70" y="87"/>
                  </a:lnTo>
                  <a:lnTo>
                    <a:pt x="60" y="96"/>
                  </a:lnTo>
                  <a:lnTo>
                    <a:pt x="51" y="103"/>
                  </a:lnTo>
                  <a:lnTo>
                    <a:pt x="45" y="107"/>
                  </a:lnTo>
                  <a:lnTo>
                    <a:pt x="43" y="110"/>
                  </a:lnTo>
                  <a:lnTo>
                    <a:pt x="16" y="62"/>
                  </a:lnTo>
                  <a:lnTo>
                    <a:pt x="0" y="12"/>
                  </a:lnTo>
                  <a:lnTo>
                    <a:pt x="5" y="58"/>
                  </a:lnTo>
                  <a:lnTo>
                    <a:pt x="28" y="99"/>
                  </a:lnTo>
                  <a:lnTo>
                    <a:pt x="44" y="130"/>
                  </a:lnTo>
                  <a:lnTo>
                    <a:pt x="46" y="128"/>
                  </a:lnTo>
                  <a:lnTo>
                    <a:pt x="52" y="123"/>
                  </a:lnTo>
                  <a:lnTo>
                    <a:pt x="61" y="116"/>
                  </a:lnTo>
                  <a:lnTo>
                    <a:pt x="71" y="107"/>
                  </a:lnTo>
                  <a:lnTo>
                    <a:pt x="82" y="99"/>
                  </a:lnTo>
                  <a:lnTo>
                    <a:pt x="92" y="90"/>
                  </a:lnTo>
                  <a:lnTo>
                    <a:pt x="99" y="84"/>
                  </a:lnTo>
                  <a:lnTo>
                    <a:pt x="104" y="80"/>
                  </a:lnTo>
                  <a:lnTo>
                    <a:pt x="107" y="75"/>
                  </a:lnTo>
                  <a:lnTo>
                    <a:pt x="114" y="69"/>
                  </a:lnTo>
                  <a:lnTo>
                    <a:pt x="122" y="60"/>
                  </a:lnTo>
                  <a:lnTo>
                    <a:pt x="131" y="52"/>
                  </a:lnTo>
                  <a:lnTo>
                    <a:pt x="139" y="43"/>
                  </a:lnTo>
                  <a:lnTo>
                    <a:pt x="147" y="36"/>
                  </a:lnTo>
                  <a:lnTo>
                    <a:pt x="152" y="31"/>
                  </a:lnTo>
                  <a:lnTo>
                    <a:pt x="154" y="29"/>
                  </a:lnTo>
                  <a:lnTo>
                    <a:pt x="168"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p:nvSpPr>
          <p:spPr bwMode="auto">
            <a:xfrm flipH="1">
              <a:off x="3436" y="3088"/>
              <a:ext cx="25" cy="54"/>
            </a:xfrm>
            <a:custGeom>
              <a:avLst/>
              <a:gdLst>
                <a:gd name="T0" fmla="*/ 0 w 49"/>
                <a:gd name="T1" fmla="*/ 12 h 110"/>
                <a:gd name="T2" fmla="*/ 2 w 49"/>
                <a:gd name="T3" fmla="*/ 110 h 110"/>
                <a:gd name="T4" fmla="*/ 49 w 49"/>
                <a:gd name="T5" fmla="*/ 34 h 110"/>
                <a:gd name="T6" fmla="*/ 17 w 49"/>
                <a:gd name="T7" fmla="*/ 70 h 110"/>
                <a:gd name="T8" fmla="*/ 3 w 49"/>
                <a:gd name="T9" fmla="*/ 0 h 110"/>
                <a:gd name="T10" fmla="*/ 0 w 49"/>
                <a:gd name="T11" fmla="*/ 12 h 110"/>
              </a:gdLst>
              <a:ahLst/>
              <a:cxnLst>
                <a:cxn ang="0">
                  <a:pos x="T0" y="T1"/>
                </a:cxn>
                <a:cxn ang="0">
                  <a:pos x="T2" y="T3"/>
                </a:cxn>
                <a:cxn ang="0">
                  <a:pos x="T4" y="T5"/>
                </a:cxn>
                <a:cxn ang="0">
                  <a:pos x="T6" y="T7"/>
                </a:cxn>
                <a:cxn ang="0">
                  <a:pos x="T8" y="T9"/>
                </a:cxn>
                <a:cxn ang="0">
                  <a:pos x="T10" y="T11"/>
                </a:cxn>
              </a:cxnLst>
              <a:rect l="0" t="0" r="r" b="b"/>
              <a:pathLst>
                <a:path w="49" h="110">
                  <a:moveTo>
                    <a:pt x="0" y="12"/>
                  </a:moveTo>
                  <a:lnTo>
                    <a:pt x="2" y="110"/>
                  </a:lnTo>
                  <a:lnTo>
                    <a:pt x="49" y="34"/>
                  </a:lnTo>
                  <a:lnTo>
                    <a:pt x="17" y="70"/>
                  </a:lnTo>
                  <a:lnTo>
                    <a:pt x="3" y="0"/>
                  </a:lnTo>
                  <a:lnTo>
                    <a:pt x="0" y="1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p:nvSpPr>
          <p:spPr bwMode="auto">
            <a:xfrm flipH="1">
              <a:off x="3414" y="3091"/>
              <a:ext cx="61" cy="297"/>
            </a:xfrm>
            <a:custGeom>
              <a:avLst/>
              <a:gdLst>
                <a:gd name="T0" fmla="*/ 67 w 121"/>
                <a:gd name="T1" fmla="*/ 43 h 596"/>
                <a:gd name="T2" fmla="*/ 67 w 121"/>
                <a:gd name="T3" fmla="*/ 46 h 596"/>
                <a:gd name="T4" fmla="*/ 67 w 121"/>
                <a:gd name="T5" fmla="*/ 54 h 596"/>
                <a:gd name="T6" fmla="*/ 67 w 121"/>
                <a:gd name="T7" fmla="*/ 65 h 596"/>
                <a:gd name="T8" fmla="*/ 68 w 121"/>
                <a:gd name="T9" fmla="*/ 71 h 596"/>
                <a:gd name="T10" fmla="*/ 70 w 121"/>
                <a:gd name="T11" fmla="*/ 73 h 596"/>
                <a:gd name="T12" fmla="*/ 72 w 121"/>
                <a:gd name="T13" fmla="*/ 75 h 596"/>
                <a:gd name="T14" fmla="*/ 74 w 121"/>
                <a:gd name="T15" fmla="*/ 76 h 596"/>
                <a:gd name="T16" fmla="*/ 74 w 121"/>
                <a:gd name="T17" fmla="*/ 77 h 596"/>
                <a:gd name="T18" fmla="*/ 53 w 121"/>
                <a:gd name="T19" fmla="*/ 156 h 596"/>
                <a:gd name="T20" fmla="*/ 52 w 121"/>
                <a:gd name="T21" fmla="*/ 162 h 596"/>
                <a:gd name="T22" fmla="*/ 47 w 121"/>
                <a:gd name="T23" fmla="*/ 177 h 596"/>
                <a:gd name="T24" fmla="*/ 41 w 121"/>
                <a:gd name="T25" fmla="*/ 197 h 596"/>
                <a:gd name="T26" fmla="*/ 34 w 121"/>
                <a:gd name="T27" fmla="*/ 224 h 596"/>
                <a:gd name="T28" fmla="*/ 26 w 121"/>
                <a:gd name="T29" fmla="*/ 251 h 596"/>
                <a:gd name="T30" fmla="*/ 19 w 121"/>
                <a:gd name="T31" fmla="*/ 279 h 596"/>
                <a:gd name="T32" fmla="*/ 14 w 121"/>
                <a:gd name="T33" fmla="*/ 303 h 596"/>
                <a:gd name="T34" fmla="*/ 11 w 121"/>
                <a:gd name="T35" fmla="*/ 323 h 596"/>
                <a:gd name="T36" fmla="*/ 7 w 121"/>
                <a:gd name="T37" fmla="*/ 362 h 596"/>
                <a:gd name="T38" fmla="*/ 4 w 121"/>
                <a:gd name="T39" fmla="*/ 408 h 596"/>
                <a:gd name="T40" fmla="*/ 1 w 121"/>
                <a:gd name="T41" fmla="*/ 447 h 596"/>
                <a:gd name="T42" fmla="*/ 0 w 121"/>
                <a:gd name="T43" fmla="*/ 463 h 596"/>
                <a:gd name="T44" fmla="*/ 44 w 121"/>
                <a:gd name="T45" fmla="*/ 596 h 596"/>
                <a:gd name="T46" fmla="*/ 96 w 121"/>
                <a:gd name="T47" fmla="*/ 474 h 596"/>
                <a:gd name="T48" fmla="*/ 96 w 121"/>
                <a:gd name="T49" fmla="*/ 447 h 596"/>
                <a:gd name="T50" fmla="*/ 97 w 121"/>
                <a:gd name="T51" fmla="*/ 389 h 596"/>
                <a:gd name="T52" fmla="*/ 99 w 121"/>
                <a:gd name="T53" fmla="*/ 325 h 596"/>
                <a:gd name="T54" fmla="*/ 102 w 121"/>
                <a:gd name="T55" fmla="*/ 286 h 596"/>
                <a:gd name="T56" fmla="*/ 105 w 121"/>
                <a:gd name="T57" fmla="*/ 247 h 596"/>
                <a:gd name="T58" fmla="*/ 110 w 121"/>
                <a:gd name="T59" fmla="*/ 182 h 596"/>
                <a:gd name="T60" fmla="*/ 113 w 121"/>
                <a:gd name="T61" fmla="*/ 120 h 596"/>
                <a:gd name="T62" fmla="*/ 114 w 121"/>
                <a:gd name="T63" fmla="*/ 88 h 596"/>
                <a:gd name="T64" fmla="*/ 113 w 121"/>
                <a:gd name="T65" fmla="*/ 81 h 596"/>
                <a:gd name="T66" fmla="*/ 112 w 121"/>
                <a:gd name="T67" fmla="*/ 75 h 596"/>
                <a:gd name="T68" fmla="*/ 110 w 121"/>
                <a:gd name="T69" fmla="*/ 72 h 596"/>
                <a:gd name="T70" fmla="*/ 110 w 121"/>
                <a:gd name="T71" fmla="*/ 71 h 596"/>
                <a:gd name="T72" fmla="*/ 121 w 121"/>
                <a:gd name="T73" fmla="*/ 54 h 596"/>
                <a:gd name="T74" fmla="*/ 114 w 121"/>
                <a:gd name="T75" fmla="*/ 31 h 596"/>
                <a:gd name="T76" fmla="*/ 110 w 121"/>
                <a:gd name="T77" fmla="*/ 0 h 596"/>
                <a:gd name="T78" fmla="*/ 98 w 121"/>
                <a:gd name="T79" fmla="*/ 4 h 596"/>
                <a:gd name="T80" fmla="*/ 67 w 121"/>
                <a:gd name="T81" fmla="*/ 4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596">
                  <a:moveTo>
                    <a:pt x="67" y="43"/>
                  </a:moveTo>
                  <a:lnTo>
                    <a:pt x="67" y="46"/>
                  </a:lnTo>
                  <a:lnTo>
                    <a:pt x="67" y="54"/>
                  </a:lnTo>
                  <a:lnTo>
                    <a:pt x="67" y="65"/>
                  </a:lnTo>
                  <a:lnTo>
                    <a:pt x="68" y="71"/>
                  </a:lnTo>
                  <a:lnTo>
                    <a:pt x="70" y="73"/>
                  </a:lnTo>
                  <a:lnTo>
                    <a:pt x="72" y="75"/>
                  </a:lnTo>
                  <a:lnTo>
                    <a:pt x="74" y="76"/>
                  </a:lnTo>
                  <a:lnTo>
                    <a:pt x="74" y="77"/>
                  </a:lnTo>
                  <a:lnTo>
                    <a:pt x="53" y="156"/>
                  </a:lnTo>
                  <a:lnTo>
                    <a:pt x="52" y="162"/>
                  </a:lnTo>
                  <a:lnTo>
                    <a:pt x="47" y="177"/>
                  </a:lnTo>
                  <a:lnTo>
                    <a:pt x="41" y="197"/>
                  </a:lnTo>
                  <a:lnTo>
                    <a:pt x="34" y="224"/>
                  </a:lnTo>
                  <a:lnTo>
                    <a:pt x="26" y="251"/>
                  </a:lnTo>
                  <a:lnTo>
                    <a:pt x="19" y="279"/>
                  </a:lnTo>
                  <a:lnTo>
                    <a:pt x="14" y="303"/>
                  </a:lnTo>
                  <a:lnTo>
                    <a:pt x="11" y="323"/>
                  </a:lnTo>
                  <a:lnTo>
                    <a:pt x="7" y="362"/>
                  </a:lnTo>
                  <a:lnTo>
                    <a:pt x="4" y="408"/>
                  </a:lnTo>
                  <a:lnTo>
                    <a:pt x="1" y="447"/>
                  </a:lnTo>
                  <a:lnTo>
                    <a:pt x="0" y="463"/>
                  </a:lnTo>
                  <a:lnTo>
                    <a:pt x="44" y="596"/>
                  </a:lnTo>
                  <a:lnTo>
                    <a:pt x="96" y="474"/>
                  </a:lnTo>
                  <a:lnTo>
                    <a:pt x="96" y="447"/>
                  </a:lnTo>
                  <a:lnTo>
                    <a:pt x="97" y="389"/>
                  </a:lnTo>
                  <a:lnTo>
                    <a:pt x="99" y="325"/>
                  </a:lnTo>
                  <a:lnTo>
                    <a:pt x="102" y="286"/>
                  </a:lnTo>
                  <a:lnTo>
                    <a:pt x="105" y="247"/>
                  </a:lnTo>
                  <a:lnTo>
                    <a:pt x="110" y="182"/>
                  </a:lnTo>
                  <a:lnTo>
                    <a:pt x="113" y="120"/>
                  </a:lnTo>
                  <a:lnTo>
                    <a:pt x="114" y="88"/>
                  </a:lnTo>
                  <a:lnTo>
                    <a:pt x="113" y="81"/>
                  </a:lnTo>
                  <a:lnTo>
                    <a:pt x="112" y="75"/>
                  </a:lnTo>
                  <a:lnTo>
                    <a:pt x="110" y="72"/>
                  </a:lnTo>
                  <a:lnTo>
                    <a:pt x="110" y="71"/>
                  </a:lnTo>
                  <a:lnTo>
                    <a:pt x="121" y="54"/>
                  </a:lnTo>
                  <a:lnTo>
                    <a:pt x="114" y="31"/>
                  </a:lnTo>
                  <a:lnTo>
                    <a:pt x="110" y="0"/>
                  </a:lnTo>
                  <a:lnTo>
                    <a:pt x="98" y="4"/>
                  </a:lnTo>
                  <a:lnTo>
                    <a:pt x="67" y="4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3"/>
            <p:cNvSpPr>
              <a:spLocks/>
            </p:cNvSpPr>
            <p:nvPr/>
          </p:nvSpPr>
          <p:spPr bwMode="auto">
            <a:xfrm flipH="1">
              <a:off x="3291" y="2823"/>
              <a:ext cx="179" cy="212"/>
            </a:xfrm>
            <a:custGeom>
              <a:avLst/>
              <a:gdLst>
                <a:gd name="T0" fmla="*/ 0 w 360"/>
                <a:gd name="T1" fmla="*/ 78 h 424"/>
                <a:gd name="T2" fmla="*/ 4 w 360"/>
                <a:gd name="T3" fmla="*/ 62 h 424"/>
                <a:gd name="T4" fmla="*/ 59 w 360"/>
                <a:gd name="T5" fmla="*/ 26 h 424"/>
                <a:gd name="T6" fmla="*/ 110 w 360"/>
                <a:gd name="T7" fmla="*/ 4 h 424"/>
                <a:gd name="T8" fmla="*/ 177 w 360"/>
                <a:gd name="T9" fmla="*/ 0 h 424"/>
                <a:gd name="T10" fmla="*/ 238 w 360"/>
                <a:gd name="T11" fmla="*/ 15 h 424"/>
                <a:gd name="T12" fmla="*/ 319 w 360"/>
                <a:gd name="T13" fmla="*/ 74 h 424"/>
                <a:gd name="T14" fmla="*/ 321 w 360"/>
                <a:gd name="T15" fmla="*/ 73 h 424"/>
                <a:gd name="T16" fmla="*/ 323 w 360"/>
                <a:gd name="T17" fmla="*/ 73 h 424"/>
                <a:gd name="T18" fmla="*/ 328 w 360"/>
                <a:gd name="T19" fmla="*/ 79 h 424"/>
                <a:gd name="T20" fmla="*/ 334 w 360"/>
                <a:gd name="T21" fmla="*/ 94 h 424"/>
                <a:gd name="T22" fmla="*/ 342 w 360"/>
                <a:gd name="T23" fmla="*/ 113 h 424"/>
                <a:gd name="T24" fmla="*/ 349 w 360"/>
                <a:gd name="T25" fmla="*/ 130 h 424"/>
                <a:gd name="T26" fmla="*/ 354 w 360"/>
                <a:gd name="T27" fmla="*/ 141 h 424"/>
                <a:gd name="T28" fmla="*/ 356 w 360"/>
                <a:gd name="T29" fmla="*/ 145 h 424"/>
                <a:gd name="T30" fmla="*/ 360 w 360"/>
                <a:gd name="T31" fmla="*/ 174 h 424"/>
                <a:gd name="T32" fmla="*/ 348 w 360"/>
                <a:gd name="T33" fmla="*/ 229 h 424"/>
                <a:gd name="T34" fmla="*/ 324 w 360"/>
                <a:gd name="T35" fmla="*/ 295 h 424"/>
                <a:gd name="T36" fmla="*/ 308 w 360"/>
                <a:gd name="T37" fmla="*/ 318 h 424"/>
                <a:gd name="T38" fmla="*/ 295 w 360"/>
                <a:gd name="T39" fmla="*/ 333 h 424"/>
                <a:gd name="T40" fmla="*/ 287 w 360"/>
                <a:gd name="T41" fmla="*/ 363 h 424"/>
                <a:gd name="T42" fmla="*/ 290 w 360"/>
                <a:gd name="T43" fmla="*/ 410 h 424"/>
                <a:gd name="T44" fmla="*/ 277 w 360"/>
                <a:gd name="T45" fmla="*/ 424 h 424"/>
                <a:gd name="T46" fmla="*/ 276 w 360"/>
                <a:gd name="T47" fmla="*/ 361 h 424"/>
                <a:gd name="T48" fmla="*/ 277 w 360"/>
                <a:gd name="T49" fmla="*/ 357 h 424"/>
                <a:gd name="T50" fmla="*/ 280 w 360"/>
                <a:gd name="T51" fmla="*/ 345 h 424"/>
                <a:gd name="T52" fmla="*/ 284 w 360"/>
                <a:gd name="T53" fmla="*/ 332 h 424"/>
                <a:gd name="T54" fmla="*/ 287 w 360"/>
                <a:gd name="T55" fmla="*/ 324 h 424"/>
                <a:gd name="T56" fmla="*/ 291 w 360"/>
                <a:gd name="T57" fmla="*/ 318 h 424"/>
                <a:gd name="T58" fmla="*/ 296 w 360"/>
                <a:gd name="T59" fmla="*/ 313 h 424"/>
                <a:gd name="T60" fmla="*/ 301 w 360"/>
                <a:gd name="T61" fmla="*/ 308 h 424"/>
                <a:gd name="T62" fmla="*/ 303 w 360"/>
                <a:gd name="T63" fmla="*/ 306 h 424"/>
                <a:gd name="T64" fmla="*/ 326 w 360"/>
                <a:gd name="T65" fmla="*/ 254 h 424"/>
                <a:gd name="T66" fmla="*/ 334 w 360"/>
                <a:gd name="T67" fmla="*/ 224 h 424"/>
                <a:gd name="T68" fmla="*/ 336 w 360"/>
                <a:gd name="T69" fmla="*/ 183 h 424"/>
                <a:gd name="T70" fmla="*/ 339 w 360"/>
                <a:gd name="T71" fmla="*/ 150 h 424"/>
                <a:gd name="T72" fmla="*/ 329 w 360"/>
                <a:gd name="T73" fmla="*/ 123 h 424"/>
                <a:gd name="T74" fmla="*/ 314 w 360"/>
                <a:gd name="T75" fmla="*/ 90 h 424"/>
                <a:gd name="T76" fmla="*/ 290 w 360"/>
                <a:gd name="T77" fmla="*/ 65 h 424"/>
                <a:gd name="T78" fmla="*/ 231 w 360"/>
                <a:gd name="T79" fmla="*/ 30 h 424"/>
                <a:gd name="T80" fmla="*/ 205 w 360"/>
                <a:gd name="T81" fmla="*/ 19 h 424"/>
                <a:gd name="T82" fmla="*/ 167 w 360"/>
                <a:gd name="T83" fmla="*/ 15 h 424"/>
                <a:gd name="T84" fmla="*/ 134 w 360"/>
                <a:gd name="T85" fmla="*/ 17 h 424"/>
                <a:gd name="T86" fmla="*/ 103 w 360"/>
                <a:gd name="T87" fmla="*/ 24 h 424"/>
                <a:gd name="T88" fmla="*/ 66 w 360"/>
                <a:gd name="T89" fmla="*/ 39 h 424"/>
                <a:gd name="T90" fmla="*/ 30 w 360"/>
                <a:gd name="T91" fmla="*/ 56 h 424"/>
                <a:gd name="T92" fmla="*/ 0 w 360"/>
                <a:gd name="T93" fmla="*/ 7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424">
                  <a:moveTo>
                    <a:pt x="0" y="78"/>
                  </a:moveTo>
                  <a:lnTo>
                    <a:pt x="4" y="62"/>
                  </a:lnTo>
                  <a:lnTo>
                    <a:pt x="59" y="26"/>
                  </a:lnTo>
                  <a:lnTo>
                    <a:pt x="110" y="4"/>
                  </a:lnTo>
                  <a:lnTo>
                    <a:pt x="177" y="0"/>
                  </a:lnTo>
                  <a:lnTo>
                    <a:pt x="238" y="15"/>
                  </a:lnTo>
                  <a:lnTo>
                    <a:pt x="319" y="74"/>
                  </a:lnTo>
                  <a:lnTo>
                    <a:pt x="321" y="73"/>
                  </a:lnTo>
                  <a:lnTo>
                    <a:pt x="323" y="73"/>
                  </a:lnTo>
                  <a:lnTo>
                    <a:pt x="328" y="79"/>
                  </a:lnTo>
                  <a:lnTo>
                    <a:pt x="334" y="94"/>
                  </a:lnTo>
                  <a:lnTo>
                    <a:pt x="342" y="113"/>
                  </a:lnTo>
                  <a:lnTo>
                    <a:pt x="349" y="130"/>
                  </a:lnTo>
                  <a:lnTo>
                    <a:pt x="354" y="141"/>
                  </a:lnTo>
                  <a:lnTo>
                    <a:pt x="356" y="145"/>
                  </a:lnTo>
                  <a:lnTo>
                    <a:pt x="360" y="174"/>
                  </a:lnTo>
                  <a:lnTo>
                    <a:pt x="348" y="229"/>
                  </a:lnTo>
                  <a:lnTo>
                    <a:pt x="324" y="295"/>
                  </a:lnTo>
                  <a:lnTo>
                    <a:pt x="308" y="318"/>
                  </a:lnTo>
                  <a:lnTo>
                    <a:pt x="295" y="333"/>
                  </a:lnTo>
                  <a:lnTo>
                    <a:pt x="287" y="363"/>
                  </a:lnTo>
                  <a:lnTo>
                    <a:pt x="290" y="410"/>
                  </a:lnTo>
                  <a:lnTo>
                    <a:pt x="277" y="424"/>
                  </a:lnTo>
                  <a:lnTo>
                    <a:pt x="276" y="361"/>
                  </a:lnTo>
                  <a:lnTo>
                    <a:pt x="277" y="357"/>
                  </a:lnTo>
                  <a:lnTo>
                    <a:pt x="280" y="345"/>
                  </a:lnTo>
                  <a:lnTo>
                    <a:pt x="284" y="332"/>
                  </a:lnTo>
                  <a:lnTo>
                    <a:pt x="287" y="324"/>
                  </a:lnTo>
                  <a:lnTo>
                    <a:pt x="291" y="318"/>
                  </a:lnTo>
                  <a:lnTo>
                    <a:pt x="296" y="313"/>
                  </a:lnTo>
                  <a:lnTo>
                    <a:pt x="301" y="308"/>
                  </a:lnTo>
                  <a:lnTo>
                    <a:pt x="303" y="306"/>
                  </a:lnTo>
                  <a:lnTo>
                    <a:pt x="326" y="254"/>
                  </a:lnTo>
                  <a:lnTo>
                    <a:pt x="334" y="224"/>
                  </a:lnTo>
                  <a:lnTo>
                    <a:pt x="336" y="183"/>
                  </a:lnTo>
                  <a:lnTo>
                    <a:pt x="339" y="150"/>
                  </a:lnTo>
                  <a:lnTo>
                    <a:pt x="329" y="123"/>
                  </a:lnTo>
                  <a:lnTo>
                    <a:pt x="314" y="90"/>
                  </a:lnTo>
                  <a:lnTo>
                    <a:pt x="290" y="65"/>
                  </a:lnTo>
                  <a:lnTo>
                    <a:pt x="231" y="30"/>
                  </a:lnTo>
                  <a:lnTo>
                    <a:pt x="205" y="19"/>
                  </a:lnTo>
                  <a:lnTo>
                    <a:pt x="167" y="15"/>
                  </a:lnTo>
                  <a:lnTo>
                    <a:pt x="134" y="17"/>
                  </a:lnTo>
                  <a:lnTo>
                    <a:pt x="103" y="24"/>
                  </a:lnTo>
                  <a:lnTo>
                    <a:pt x="66" y="39"/>
                  </a:lnTo>
                  <a:lnTo>
                    <a:pt x="30" y="56"/>
                  </a:lnTo>
                  <a:lnTo>
                    <a:pt x="0" y="7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4"/>
            <p:cNvSpPr>
              <a:spLocks/>
            </p:cNvSpPr>
            <p:nvPr/>
          </p:nvSpPr>
          <p:spPr bwMode="auto">
            <a:xfrm flipH="1">
              <a:off x="3468" y="2859"/>
              <a:ext cx="46" cy="131"/>
            </a:xfrm>
            <a:custGeom>
              <a:avLst/>
              <a:gdLst>
                <a:gd name="T0" fmla="*/ 92 w 92"/>
                <a:gd name="T1" fmla="*/ 0 h 263"/>
                <a:gd name="T2" fmla="*/ 66 w 92"/>
                <a:gd name="T3" fmla="*/ 22 h 263"/>
                <a:gd name="T4" fmla="*/ 62 w 92"/>
                <a:gd name="T5" fmla="*/ 31 h 263"/>
                <a:gd name="T6" fmla="*/ 54 w 92"/>
                <a:gd name="T7" fmla="*/ 51 h 263"/>
                <a:gd name="T8" fmla="*/ 44 w 92"/>
                <a:gd name="T9" fmla="*/ 75 h 263"/>
                <a:gd name="T10" fmla="*/ 36 w 92"/>
                <a:gd name="T11" fmla="*/ 91 h 263"/>
                <a:gd name="T12" fmla="*/ 30 w 92"/>
                <a:gd name="T13" fmla="*/ 104 h 263"/>
                <a:gd name="T14" fmla="*/ 24 w 92"/>
                <a:gd name="T15" fmla="*/ 116 h 263"/>
                <a:gd name="T16" fmla="*/ 21 w 92"/>
                <a:gd name="T17" fmla="*/ 127 h 263"/>
                <a:gd name="T18" fmla="*/ 19 w 92"/>
                <a:gd name="T19" fmla="*/ 131 h 263"/>
                <a:gd name="T20" fmla="*/ 36 w 92"/>
                <a:gd name="T21" fmla="*/ 148 h 263"/>
                <a:gd name="T22" fmla="*/ 32 w 92"/>
                <a:gd name="T23" fmla="*/ 190 h 263"/>
                <a:gd name="T24" fmla="*/ 14 w 92"/>
                <a:gd name="T25" fmla="*/ 210 h 263"/>
                <a:gd name="T26" fmla="*/ 2 w 92"/>
                <a:gd name="T27" fmla="*/ 222 h 263"/>
                <a:gd name="T28" fmla="*/ 1 w 92"/>
                <a:gd name="T29" fmla="*/ 226 h 263"/>
                <a:gd name="T30" fmla="*/ 0 w 92"/>
                <a:gd name="T31" fmla="*/ 233 h 263"/>
                <a:gd name="T32" fmla="*/ 0 w 92"/>
                <a:gd name="T33" fmla="*/ 241 h 263"/>
                <a:gd name="T34" fmla="*/ 2 w 92"/>
                <a:gd name="T35" fmla="*/ 248 h 263"/>
                <a:gd name="T36" fmla="*/ 8 w 92"/>
                <a:gd name="T37" fmla="*/ 254 h 263"/>
                <a:gd name="T38" fmla="*/ 15 w 92"/>
                <a:gd name="T39" fmla="*/ 258 h 263"/>
                <a:gd name="T40" fmla="*/ 22 w 92"/>
                <a:gd name="T41" fmla="*/ 262 h 263"/>
                <a:gd name="T42" fmla="*/ 24 w 92"/>
                <a:gd name="T43" fmla="*/ 263 h 263"/>
                <a:gd name="T44" fmla="*/ 29 w 92"/>
                <a:gd name="T45" fmla="*/ 258 h 263"/>
                <a:gd name="T46" fmla="*/ 26 w 92"/>
                <a:gd name="T47" fmla="*/ 256 h 263"/>
                <a:gd name="T48" fmla="*/ 21 w 92"/>
                <a:gd name="T49" fmla="*/ 250 h 263"/>
                <a:gd name="T50" fmla="*/ 15 w 92"/>
                <a:gd name="T51" fmla="*/ 244 h 263"/>
                <a:gd name="T52" fmla="*/ 13 w 92"/>
                <a:gd name="T53" fmla="*/ 239 h 263"/>
                <a:gd name="T54" fmla="*/ 14 w 92"/>
                <a:gd name="T55" fmla="*/ 234 h 263"/>
                <a:gd name="T56" fmla="*/ 15 w 92"/>
                <a:gd name="T57" fmla="*/ 229 h 263"/>
                <a:gd name="T58" fmla="*/ 17 w 92"/>
                <a:gd name="T59" fmla="*/ 225 h 263"/>
                <a:gd name="T60" fmla="*/ 17 w 92"/>
                <a:gd name="T61" fmla="*/ 224 h 263"/>
                <a:gd name="T62" fmla="*/ 41 w 92"/>
                <a:gd name="T63" fmla="*/ 203 h 263"/>
                <a:gd name="T64" fmla="*/ 45 w 92"/>
                <a:gd name="T65" fmla="*/ 174 h 263"/>
                <a:gd name="T66" fmla="*/ 45 w 92"/>
                <a:gd name="T67" fmla="*/ 144 h 263"/>
                <a:gd name="T68" fmla="*/ 43 w 92"/>
                <a:gd name="T69" fmla="*/ 142 h 263"/>
                <a:gd name="T70" fmla="*/ 39 w 92"/>
                <a:gd name="T71" fmla="*/ 137 h 263"/>
                <a:gd name="T72" fmla="*/ 36 w 92"/>
                <a:gd name="T73" fmla="*/ 133 h 263"/>
                <a:gd name="T74" fmla="*/ 33 w 92"/>
                <a:gd name="T75" fmla="*/ 128 h 263"/>
                <a:gd name="T76" fmla="*/ 34 w 92"/>
                <a:gd name="T77" fmla="*/ 122 h 263"/>
                <a:gd name="T78" fmla="*/ 39 w 92"/>
                <a:gd name="T79" fmla="*/ 112 h 263"/>
                <a:gd name="T80" fmla="*/ 43 w 92"/>
                <a:gd name="T81" fmla="*/ 103 h 263"/>
                <a:gd name="T82" fmla="*/ 44 w 92"/>
                <a:gd name="T83" fmla="*/ 98 h 263"/>
                <a:gd name="T84" fmla="*/ 77 w 92"/>
                <a:gd name="T85" fmla="*/ 30 h 263"/>
                <a:gd name="T86" fmla="*/ 92 w 92"/>
                <a:gd name="T8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263">
                  <a:moveTo>
                    <a:pt x="92" y="0"/>
                  </a:moveTo>
                  <a:lnTo>
                    <a:pt x="66" y="22"/>
                  </a:lnTo>
                  <a:lnTo>
                    <a:pt x="62" y="31"/>
                  </a:lnTo>
                  <a:lnTo>
                    <a:pt x="54" y="51"/>
                  </a:lnTo>
                  <a:lnTo>
                    <a:pt x="44" y="75"/>
                  </a:lnTo>
                  <a:lnTo>
                    <a:pt x="36" y="91"/>
                  </a:lnTo>
                  <a:lnTo>
                    <a:pt x="30" y="104"/>
                  </a:lnTo>
                  <a:lnTo>
                    <a:pt x="24" y="116"/>
                  </a:lnTo>
                  <a:lnTo>
                    <a:pt x="21" y="127"/>
                  </a:lnTo>
                  <a:lnTo>
                    <a:pt x="19" y="131"/>
                  </a:lnTo>
                  <a:lnTo>
                    <a:pt x="36" y="148"/>
                  </a:lnTo>
                  <a:lnTo>
                    <a:pt x="32" y="190"/>
                  </a:lnTo>
                  <a:lnTo>
                    <a:pt x="14" y="210"/>
                  </a:lnTo>
                  <a:lnTo>
                    <a:pt x="2" y="222"/>
                  </a:lnTo>
                  <a:lnTo>
                    <a:pt x="1" y="226"/>
                  </a:lnTo>
                  <a:lnTo>
                    <a:pt x="0" y="233"/>
                  </a:lnTo>
                  <a:lnTo>
                    <a:pt x="0" y="241"/>
                  </a:lnTo>
                  <a:lnTo>
                    <a:pt x="2" y="248"/>
                  </a:lnTo>
                  <a:lnTo>
                    <a:pt x="8" y="254"/>
                  </a:lnTo>
                  <a:lnTo>
                    <a:pt x="15" y="258"/>
                  </a:lnTo>
                  <a:lnTo>
                    <a:pt x="22" y="262"/>
                  </a:lnTo>
                  <a:lnTo>
                    <a:pt x="24" y="263"/>
                  </a:lnTo>
                  <a:lnTo>
                    <a:pt x="29" y="258"/>
                  </a:lnTo>
                  <a:lnTo>
                    <a:pt x="26" y="256"/>
                  </a:lnTo>
                  <a:lnTo>
                    <a:pt x="21" y="250"/>
                  </a:lnTo>
                  <a:lnTo>
                    <a:pt x="15" y="244"/>
                  </a:lnTo>
                  <a:lnTo>
                    <a:pt x="13" y="239"/>
                  </a:lnTo>
                  <a:lnTo>
                    <a:pt x="14" y="234"/>
                  </a:lnTo>
                  <a:lnTo>
                    <a:pt x="15" y="229"/>
                  </a:lnTo>
                  <a:lnTo>
                    <a:pt x="17" y="225"/>
                  </a:lnTo>
                  <a:lnTo>
                    <a:pt x="17" y="224"/>
                  </a:lnTo>
                  <a:lnTo>
                    <a:pt x="41" y="203"/>
                  </a:lnTo>
                  <a:lnTo>
                    <a:pt x="45" y="174"/>
                  </a:lnTo>
                  <a:lnTo>
                    <a:pt x="45" y="144"/>
                  </a:lnTo>
                  <a:lnTo>
                    <a:pt x="43" y="142"/>
                  </a:lnTo>
                  <a:lnTo>
                    <a:pt x="39" y="137"/>
                  </a:lnTo>
                  <a:lnTo>
                    <a:pt x="36" y="133"/>
                  </a:lnTo>
                  <a:lnTo>
                    <a:pt x="33" y="128"/>
                  </a:lnTo>
                  <a:lnTo>
                    <a:pt x="34" y="122"/>
                  </a:lnTo>
                  <a:lnTo>
                    <a:pt x="39" y="112"/>
                  </a:lnTo>
                  <a:lnTo>
                    <a:pt x="43" y="103"/>
                  </a:lnTo>
                  <a:lnTo>
                    <a:pt x="44" y="98"/>
                  </a:lnTo>
                  <a:lnTo>
                    <a:pt x="77" y="30"/>
                  </a:lnTo>
                  <a:lnTo>
                    <a:pt x="9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5"/>
            <p:cNvSpPr>
              <a:spLocks/>
            </p:cNvSpPr>
            <p:nvPr/>
          </p:nvSpPr>
          <p:spPr bwMode="auto">
            <a:xfrm flipH="1">
              <a:off x="3434" y="2922"/>
              <a:ext cx="52" cy="17"/>
            </a:xfrm>
            <a:custGeom>
              <a:avLst/>
              <a:gdLst>
                <a:gd name="T0" fmla="*/ 0 w 105"/>
                <a:gd name="T1" fmla="*/ 7 h 32"/>
                <a:gd name="T2" fmla="*/ 39 w 105"/>
                <a:gd name="T3" fmla="*/ 0 h 32"/>
                <a:gd name="T4" fmla="*/ 66 w 105"/>
                <a:gd name="T5" fmla="*/ 0 h 32"/>
                <a:gd name="T6" fmla="*/ 96 w 105"/>
                <a:gd name="T7" fmla="*/ 12 h 32"/>
                <a:gd name="T8" fmla="*/ 98 w 105"/>
                <a:gd name="T9" fmla="*/ 16 h 32"/>
                <a:gd name="T10" fmla="*/ 103 w 105"/>
                <a:gd name="T11" fmla="*/ 25 h 32"/>
                <a:gd name="T12" fmla="*/ 105 w 105"/>
                <a:gd name="T13" fmla="*/ 32 h 32"/>
                <a:gd name="T14" fmla="*/ 104 w 105"/>
                <a:gd name="T15" fmla="*/ 32 h 32"/>
                <a:gd name="T16" fmla="*/ 98 w 105"/>
                <a:gd name="T17" fmla="*/ 27 h 32"/>
                <a:gd name="T18" fmla="*/ 93 w 105"/>
                <a:gd name="T19" fmla="*/ 24 h 32"/>
                <a:gd name="T20" fmla="*/ 89 w 105"/>
                <a:gd name="T21" fmla="*/ 21 h 32"/>
                <a:gd name="T22" fmla="*/ 88 w 105"/>
                <a:gd name="T23" fmla="*/ 19 h 32"/>
                <a:gd name="T24" fmla="*/ 54 w 105"/>
                <a:gd name="T25" fmla="*/ 11 h 32"/>
                <a:gd name="T26" fmla="*/ 51 w 105"/>
                <a:gd name="T27" fmla="*/ 11 h 32"/>
                <a:gd name="T28" fmla="*/ 43 w 105"/>
                <a:gd name="T29" fmla="*/ 12 h 32"/>
                <a:gd name="T30" fmla="*/ 32 w 105"/>
                <a:gd name="T31" fmla="*/ 15 h 32"/>
                <a:gd name="T32" fmla="*/ 26 w 105"/>
                <a:gd name="T33" fmla="*/ 15 h 32"/>
                <a:gd name="T34" fmla="*/ 19 w 105"/>
                <a:gd name="T35" fmla="*/ 15 h 32"/>
                <a:gd name="T36" fmla="*/ 11 w 105"/>
                <a:gd name="T37" fmla="*/ 15 h 32"/>
                <a:gd name="T38" fmla="*/ 4 w 105"/>
                <a:gd name="T39" fmla="*/ 15 h 32"/>
                <a:gd name="T40" fmla="*/ 1 w 105"/>
                <a:gd name="T41" fmla="*/ 15 h 32"/>
                <a:gd name="T42" fmla="*/ 0 w 105"/>
                <a:gd name="T4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32">
                  <a:moveTo>
                    <a:pt x="0" y="7"/>
                  </a:moveTo>
                  <a:lnTo>
                    <a:pt x="39" y="0"/>
                  </a:lnTo>
                  <a:lnTo>
                    <a:pt x="66" y="0"/>
                  </a:lnTo>
                  <a:lnTo>
                    <a:pt x="96" y="12"/>
                  </a:lnTo>
                  <a:lnTo>
                    <a:pt x="98" y="16"/>
                  </a:lnTo>
                  <a:lnTo>
                    <a:pt x="103" y="25"/>
                  </a:lnTo>
                  <a:lnTo>
                    <a:pt x="105" y="32"/>
                  </a:lnTo>
                  <a:lnTo>
                    <a:pt x="104" y="32"/>
                  </a:lnTo>
                  <a:lnTo>
                    <a:pt x="98" y="27"/>
                  </a:lnTo>
                  <a:lnTo>
                    <a:pt x="93" y="24"/>
                  </a:lnTo>
                  <a:lnTo>
                    <a:pt x="89" y="21"/>
                  </a:lnTo>
                  <a:lnTo>
                    <a:pt x="88" y="19"/>
                  </a:lnTo>
                  <a:lnTo>
                    <a:pt x="54" y="11"/>
                  </a:lnTo>
                  <a:lnTo>
                    <a:pt x="51" y="11"/>
                  </a:lnTo>
                  <a:lnTo>
                    <a:pt x="43" y="12"/>
                  </a:lnTo>
                  <a:lnTo>
                    <a:pt x="32" y="15"/>
                  </a:lnTo>
                  <a:lnTo>
                    <a:pt x="26" y="15"/>
                  </a:lnTo>
                  <a:lnTo>
                    <a:pt x="19" y="15"/>
                  </a:lnTo>
                  <a:lnTo>
                    <a:pt x="11" y="15"/>
                  </a:lnTo>
                  <a:lnTo>
                    <a:pt x="4" y="15"/>
                  </a:lnTo>
                  <a:lnTo>
                    <a:pt x="1" y="15"/>
                  </a:lnTo>
                  <a:lnTo>
                    <a:pt x="0" y="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6"/>
            <p:cNvSpPr>
              <a:spLocks/>
            </p:cNvSpPr>
            <p:nvPr/>
          </p:nvSpPr>
          <p:spPr bwMode="auto">
            <a:xfrm flipH="1">
              <a:off x="3478" y="2985"/>
              <a:ext cx="14" cy="7"/>
            </a:xfrm>
            <a:custGeom>
              <a:avLst/>
              <a:gdLst>
                <a:gd name="T0" fmla="*/ 5 w 27"/>
                <a:gd name="T1" fmla="*/ 8 h 15"/>
                <a:gd name="T2" fmla="*/ 19 w 27"/>
                <a:gd name="T3" fmla="*/ 8 h 15"/>
                <a:gd name="T4" fmla="*/ 26 w 27"/>
                <a:gd name="T5" fmla="*/ 0 h 15"/>
                <a:gd name="T6" fmla="*/ 27 w 27"/>
                <a:gd name="T7" fmla="*/ 15 h 15"/>
                <a:gd name="T8" fmla="*/ 12 w 27"/>
                <a:gd name="T9" fmla="*/ 15 h 15"/>
                <a:gd name="T10" fmla="*/ 0 w 27"/>
                <a:gd name="T11" fmla="*/ 7 h 15"/>
                <a:gd name="T12" fmla="*/ 5 w 27"/>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5" y="8"/>
                  </a:moveTo>
                  <a:lnTo>
                    <a:pt x="19" y="8"/>
                  </a:lnTo>
                  <a:lnTo>
                    <a:pt x="26" y="0"/>
                  </a:lnTo>
                  <a:lnTo>
                    <a:pt x="27" y="15"/>
                  </a:lnTo>
                  <a:lnTo>
                    <a:pt x="12" y="15"/>
                  </a:lnTo>
                  <a:lnTo>
                    <a:pt x="0" y="7"/>
                  </a:lnTo>
                  <a:lnTo>
                    <a:pt x="5" y="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7"/>
            <p:cNvSpPr>
              <a:spLocks/>
            </p:cNvSpPr>
            <p:nvPr/>
          </p:nvSpPr>
          <p:spPr bwMode="auto">
            <a:xfrm flipH="1">
              <a:off x="3406" y="2988"/>
              <a:ext cx="101" cy="77"/>
            </a:xfrm>
            <a:custGeom>
              <a:avLst/>
              <a:gdLst>
                <a:gd name="T0" fmla="*/ 4 w 201"/>
                <a:gd name="T1" fmla="*/ 1 h 154"/>
                <a:gd name="T2" fmla="*/ 3 w 201"/>
                <a:gd name="T3" fmla="*/ 8 h 154"/>
                <a:gd name="T4" fmla="*/ 4 w 201"/>
                <a:gd name="T5" fmla="*/ 21 h 154"/>
                <a:gd name="T6" fmla="*/ 1 w 201"/>
                <a:gd name="T7" fmla="*/ 33 h 154"/>
                <a:gd name="T8" fmla="*/ 10 w 201"/>
                <a:gd name="T9" fmla="*/ 46 h 154"/>
                <a:gd name="T10" fmla="*/ 5 w 201"/>
                <a:gd name="T11" fmla="*/ 73 h 154"/>
                <a:gd name="T12" fmla="*/ 16 w 201"/>
                <a:gd name="T13" fmla="*/ 92 h 154"/>
                <a:gd name="T14" fmla="*/ 11 w 201"/>
                <a:gd name="T15" fmla="*/ 116 h 154"/>
                <a:gd name="T16" fmla="*/ 12 w 201"/>
                <a:gd name="T17" fmla="*/ 136 h 154"/>
                <a:gd name="T18" fmla="*/ 22 w 201"/>
                <a:gd name="T19" fmla="*/ 144 h 154"/>
                <a:gd name="T20" fmla="*/ 41 w 201"/>
                <a:gd name="T21" fmla="*/ 152 h 154"/>
                <a:gd name="T22" fmla="*/ 92 w 201"/>
                <a:gd name="T23" fmla="*/ 153 h 154"/>
                <a:gd name="T24" fmla="*/ 101 w 201"/>
                <a:gd name="T25" fmla="*/ 152 h 154"/>
                <a:gd name="T26" fmla="*/ 121 w 201"/>
                <a:gd name="T27" fmla="*/ 149 h 154"/>
                <a:gd name="T28" fmla="*/ 140 w 201"/>
                <a:gd name="T29" fmla="*/ 146 h 154"/>
                <a:gd name="T30" fmla="*/ 152 w 201"/>
                <a:gd name="T31" fmla="*/ 144 h 154"/>
                <a:gd name="T32" fmla="*/ 160 w 201"/>
                <a:gd name="T33" fmla="*/ 139 h 154"/>
                <a:gd name="T34" fmla="*/ 172 w 201"/>
                <a:gd name="T35" fmla="*/ 131 h 154"/>
                <a:gd name="T36" fmla="*/ 185 w 201"/>
                <a:gd name="T37" fmla="*/ 122 h 154"/>
                <a:gd name="T38" fmla="*/ 191 w 201"/>
                <a:gd name="T39" fmla="*/ 119 h 154"/>
                <a:gd name="T40" fmla="*/ 199 w 201"/>
                <a:gd name="T41" fmla="*/ 114 h 154"/>
                <a:gd name="T42" fmla="*/ 184 w 201"/>
                <a:gd name="T43" fmla="*/ 120 h 154"/>
                <a:gd name="T44" fmla="*/ 164 w 201"/>
                <a:gd name="T45" fmla="*/ 128 h 154"/>
                <a:gd name="T46" fmla="*/ 148 w 201"/>
                <a:gd name="T47" fmla="*/ 134 h 154"/>
                <a:gd name="T48" fmla="*/ 141 w 201"/>
                <a:gd name="T49" fmla="*/ 135 h 154"/>
                <a:gd name="T50" fmla="*/ 124 w 201"/>
                <a:gd name="T51" fmla="*/ 135 h 154"/>
                <a:gd name="T52" fmla="*/ 102 w 201"/>
                <a:gd name="T53" fmla="*/ 136 h 154"/>
                <a:gd name="T54" fmla="*/ 85 w 201"/>
                <a:gd name="T55" fmla="*/ 137 h 154"/>
                <a:gd name="T56" fmla="*/ 76 w 201"/>
                <a:gd name="T57" fmla="*/ 137 h 154"/>
                <a:gd name="T58" fmla="*/ 65 w 201"/>
                <a:gd name="T59" fmla="*/ 138 h 154"/>
                <a:gd name="T60" fmla="*/ 54 w 201"/>
                <a:gd name="T61" fmla="*/ 138 h 154"/>
                <a:gd name="T62" fmla="*/ 45 w 201"/>
                <a:gd name="T63" fmla="*/ 138 h 154"/>
                <a:gd name="T64" fmla="*/ 35 w 201"/>
                <a:gd name="T65" fmla="*/ 134 h 154"/>
                <a:gd name="T66" fmla="*/ 27 w 201"/>
                <a:gd name="T67" fmla="*/ 124 h 154"/>
                <a:gd name="T68" fmla="*/ 26 w 201"/>
                <a:gd name="T69" fmla="*/ 114 h 154"/>
                <a:gd name="T70" fmla="*/ 26 w 201"/>
                <a:gd name="T71" fmla="*/ 101 h 154"/>
                <a:gd name="T72" fmla="*/ 27 w 201"/>
                <a:gd name="T73" fmla="*/ 84 h 154"/>
                <a:gd name="T74" fmla="*/ 16 w 201"/>
                <a:gd name="T75" fmla="*/ 67 h 154"/>
                <a:gd name="T76" fmla="*/ 29 w 201"/>
                <a:gd name="T77" fmla="*/ 47 h 154"/>
                <a:gd name="T78" fmla="*/ 22 w 201"/>
                <a:gd name="T79" fmla="*/ 38 h 154"/>
                <a:gd name="T80" fmla="*/ 14 w 201"/>
                <a:gd name="T81" fmla="*/ 30 h 154"/>
                <a:gd name="T82" fmla="*/ 12 w 201"/>
                <a:gd name="T83" fmla="*/ 27 h 154"/>
                <a:gd name="T84" fmla="*/ 12 w 201"/>
                <a:gd name="T85" fmla="*/ 18 h 154"/>
                <a:gd name="T86" fmla="*/ 15 w 201"/>
                <a:gd name="T87" fmla="*/ 5 h 154"/>
                <a:gd name="T88" fmla="*/ 4 w 201"/>
                <a:gd name="T8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1" h="154">
                  <a:moveTo>
                    <a:pt x="4" y="0"/>
                  </a:moveTo>
                  <a:lnTo>
                    <a:pt x="4" y="1"/>
                  </a:lnTo>
                  <a:lnTo>
                    <a:pt x="3" y="3"/>
                  </a:lnTo>
                  <a:lnTo>
                    <a:pt x="3" y="8"/>
                  </a:lnTo>
                  <a:lnTo>
                    <a:pt x="4" y="14"/>
                  </a:lnTo>
                  <a:lnTo>
                    <a:pt x="4" y="21"/>
                  </a:lnTo>
                  <a:lnTo>
                    <a:pt x="2" y="28"/>
                  </a:lnTo>
                  <a:lnTo>
                    <a:pt x="1" y="33"/>
                  </a:lnTo>
                  <a:lnTo>
                    <a:pt x="0" y="36"/>
                  </a:lnTo>
                  <a:lnTo>
                    <a:pt x="10" y="46"/>
                  </a:lnTo>
                  <a:lnTo>
                    <a:pt x="1" y="56"/>
                  </a:lnTo>
                  <a:lnTo>
                    <a:pt x="5" y="73"/>
                  </a:lnTo>
                  <a:lnTo>
                    <a:pt x="11" y="73"/>
                  </a:lnTo>
                  <a:lnTo>
                    <a:pt x="16" y="92"/>
                  </a:lnTo>
                  <a:lnTo>
                    <a:pt x="11" y="112"/>
                  </a:lnTo>
                  <a:lnTo>
                    <a:pt x="11" y="116"/>
                  </a:lnTo>
                  <a:lnTo>
                    <a:pt x="11" y="126"/>
                  </a:lnTo>
                  <a:lnTo>
                    <a:pt x="12" y="136"/>
                  </a:lnTo>
                  <a:lnTo>
                    <a:pt x="15" y="142"/>
                  </a:lnTo>
                  <a:lnTo>
                    <a:pt x="22" y="144"/>
                  </a:lnTo>
                  <a:lnTo>
                    <a:pt x="32" y="149"/>
                  </a:lnTo>
                  <a:lnTo>
                    <a:pt x="41" y="152"/>
                  </a:lnTo>
                  <a:lnTo>
                    <a:pt x="45" y="154"/>
                  </a:lnTo>
                  <a:lnTo>
                    <a:pt x="92" y="153"/>
                  </a:lnTo>
                  <a:lnTo>
                    <a:pt x="94" y="153"/>
                  </a:lnTo>
                  <a:lnTo>
                    <a:pt x="101" y="152"/>
                  </a:lnTo>
                  <a:lnTo>
                    <a:pt x="109" y="151"/>
                  </a:lnTo>
                  <a:lnTo>
                    <a:pt x="121" y="149"/>
                  </a:lnTo>
                  <a:lnTo>
                    <a:pt x="131" y="147"/>
                  </a:lnTo>
                  <a:lnTo>
                    <a:pt x="140" y="146"/>
                  </a:lnTo>
                  <a:lnTo>
                    <a:pt x="148" y="145"/>
                  </a:lnTo>
                  <a:lnTo>
                    <a:pt x="152" y="144"/>
                  </a:lnTo>
                  <a:lnTo>
                    <a:pt x="154" y="143"/>
                  </a:lnTo>
                  <a:lnTo>
                    <a:pt x="160" y="139"/>
                  </a:lnTo>
                  <a:lnTo>
                    <a:pt x="166" y="136"/>
                  </a:lnTo>
                  <a:lnTo>
                    <a:pt x="172" y="131"/>
                  </a:lnTo>
                  <a:lnTo>
                    <a:pt x="179" y="127"/>
                  </a:lnTo>
                  <a:lnTo>
                    <a:pt x="185" y="122"/>
                  </a:lnTo>
                  <a:lnTo>
                    <a:pt x="190" y="120"/>
                  </a:lnTo>
                  <a:lnTo>
                    <a:pt x="191" y="119"/>
                  </a:lnTo>
                  <a:lnTo>
                    <a:pt x="201" y="113"/>
                  </a:lnTo>
                  <a:lnTo>
                    <a:pt x="199" y="114"/>
                  </a:lnTo>
                  <a:lnTo>
                    <a:pt x="193" y="116"/>
                  </a:lnTo>
                  <a:lnTo>
                    <a:pt x="184" y="120"/>
                  </a:lnTo>
                  <a:lnTo>
                    <a:pt x="175" y="123"/>
                  </a:lnTo>
                  <a:lnTo>
                    <a:pt x="164" y="128"/>
                  </a:lnTo>
                  <a:lnTo>
                    <a:pt x="155" y="131"/>
                  </a:lnTo>
                  <a:lnTo>
                    <a:pt x="148" y="134"/>
                  </a:lnTo>
                  <a:lnTo>
                    <a:pt x="145" y="135"/>
                  </a:lnTo>
                  <a:lnTo>
                    <a:pt x="141" y="135"/>
                  </a:lnTo>
                  <a:lnTo>
                    <a:pt x="134" y="135"/>
                  </a:lnTo>
                  <a:lnTo>
                    <a:pt x="124" y="135"/>
                  </a:lnTo>
                  <a:lnTo>
                    <a:pt x="114" y="136"/>
                  </a:lnTo>
                  <a:lnTo>
                    <a:pt x="102" y="136"/>
                  </a:lnTo>
                  <a:lnTo>
                    <a:pt x="93" y="136"/>
                  </a:lnTo>
                  <a:lnTo>
                    <a:pt x="85" y="137"/>
                  </a:lnTo>
                  <a:lnTo>
                    <a:pt x="79" y="137"/>
                  </a:lnTo>
                  <a:lnTo>
                    <a:pt x="76" y="137"/>
                  </a:lnTo>
                  <a:lnTo>
                    <a:pt x="70" y="138"/>
                  </a:lnTo>
                  <a:lnTo>
                    <a:pt x="65" y="138"/>
                  </a:lnTo>
                  <a:lnTo>
                    <a:pt x="60" y="138"/>
                  </a:lnTo>
                  <a:lnTo>
                    <a:pt x="54" y="138"/>
                  </a:lnTo>
                  <a:lnTo>
                    <a:pt x="49" y="138"/>
                  </a:lnTo>
                  <a:lnTo>
                    <a:pt x="45" y="138"/>
                  </a:lnTo>
                  <a:lnTo>
                    <a:pt x="41" y="137"/>
                  </a:lnTo>
                  <a:lnTo>
                    <a:pt x="35" y="134"/>
                  </a:lnTo>
                  <a:lnTo>
                    <a:pt x="31" y="129"/>
                  </a:lnTo>
                  <a:lnTo>
                    <a:pt x="27" y="124"/>
                  </a:lnTo>
                  <a:lnTo>
                    <a:pt x="26" y="120"/>
                  </a:lnTo>
                  <a:lnTo>
                    <a:pt x="26" y="114"/>
                  </a:lnTo>
                  <a:lnTo>
                    <a:pt x="26" y="107"/>
                  </a:lnTo>
                  <a:lnTo>
                    <a:pt x="26" y="101"/>
                  </a:lnTo>
                  <a:lnTo>
                    <a:pt x="26" y="99"/>
                  </a:lnTo>
                  <a:lnTo>
                    <a:pt x="27" y="84"/>
                  </a:lnTo>
                  <a:lnTo>
                    <a:pt x="23" y="75"/>
                  </a:lnTo>
                  <a:lnTo>
                    <a:pt x="16" y="67"/>
                  </a:lnTo>
                  <a:lnTo>
                    <a:pt x="17" y="53"/>
                  </a:lnTo>
                  <a:lnTo>
                    <a:pt x="29" y="47"/>
                  </a:lnTo>
                  <a:lnTo>
                    <a:pt x="55" y="43"/>
                  </a:lnTo>
                  <a:lnTo>
                    <a:pt x="22" y="38"/>
                  </a:lnTo>
                  <a:lnTo>
                    <a:pt x="14" y="30"/>
                  </a:lnTo>
                  <a:lnTo>
                    <a:pt x="14" y="30"/>
                  </a:lnTo>
                  <a:lnTo>
                    <a:pt x="14" y="29"/>
                  </a:lnTo>
                  <a:lnTo>
                    <a:pt x="12" y="27"/>
                  </a:lnTo>
                  <a:lnTo>
                    <a:pt x="12" y="24"/>
                  </a:lnTo>
                  <a:lnTo>
                    <a:pt x="12" y="18"/>
                  </a:lnTo>
                  <a:lnTo>
                    <a:pt x="14" y="10"/>
                  </a:lnTo>
                  <a:lnTo>
                    <a:pt x="15" y="5"/>
                  </a:lnTo>
                  <a:lnTo>
                    <a:pt x="15" y="1"/>
                  </a:lnTo>
                  <a:lnTo>
                    <a:pt x="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8"/>
            <p:cNvSpPr>
              <a:spLocks/>
            </p:cNvSpPr>
            <p:nvPr/>
          </p:nvSpPr>
          <p:spPr bwMode="auto">
            <a:xfrm flipH="1">
              <a:off x="3473" y="3007"/>
              <a:ext cx="8" cy="5"/>
            </a:xfrm>
            <a:custGeom>
              <a:avLst/>
              <a:gdLst>
                <a:gd name="T0" fmla="*/ 0 w 17"/>
                <a:gd name="T1" fmla="*/ 2 h 9"/>
                <a:gd name="T2" fmla="*/ 16 w 17"/>
                <a:gd name="T3" fmla="*/ 0 h 9"/>
                <a:gd name="T4" fmla="*/ 17 w 17"/>
                <a:gd name="T5" fmla="*/ 6 h 9"/>
                <a:gd name="T6" fmla="*/ 17 w 17"/>
                <a:gd name="T7" fmla="*/ 9 h 9"/>
                <a:gd name="T8" fmla="*/ 0 w 17"/>
                <a:gd name="T9" fmla="*/ 2 h 9"/>
              </a:gdLst>
              <a:ahLst/>
              <a:cxnLst>
                <a:cxn ang="0">
                  <a:pos x="T0" y="T1"/>
                </a:cxn>
                <a:cxn ang="0">
                  <a:pos x="T2" y="T3"/>
                </a:cxn>
                <a:cxn ang="0">
                  <a:pos x="T4" y="T5"/>
                </a:cxn>
                <a:cxn ang="0">
                  <a:pos x="T6" y="T7"/>
                </a:cxn>
                <a:cxn ang="0">
                  <a:pos x="T8" y="T9"/>
                </a:cxn>
              </a:cxnLst>
              <a:rect l="0" t="0" r="r" b="b"/>
              <a:pathLst>
                <a:path w="17" h="9">
                  <a:moveTo>
                    <a:pt x="0" y="2"/>
                  </a:moveTo>
                  <a:lnTo>
                    <a:pt x="16" y="0"/>
                  </a:lnTo>
                  <a:lnTo>
                    <a:pt x="17" y="6"/>
                  </a:lnTo>
                  <a:lnTo>
                    <a:pt x="17" y="9"/>
                  </a:lnTo>
                  <a:lnTo>
                    <a:pt x="0"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9"/>
            <p:cNvSpPr>
              <a:spLocks/>
            </p:cNvSpPr>
            <p:nvPr/>
          </p:nvSpPr>
          <p:spPr bwMode="auto">
            <a:xfrm flipH="1">
              <a:off x="3444" y="2941"/>
              <a:ext cx="32" cy="15"/>
            </a:xfrm>
            <a:custGeom>
              <a:avLst/>
              <a:gdLst>
                <a:gd name="T0" fmla="*/ 0 w 63"/>
                <a:gd name="T1" fmla="*/ 7 h 31"/>
                <a:gd name="T2" fmla="*/ 6 w 63"/>
                <a:gd name="T3" fmla="*/ 0 h 31"/>
                <a:gd name="T4" fmla="*/ 15 w 63"/>
                <a:gd name="T5" fmla="*/ 4 h 31"/>
                <a:gd name="T6" fmla="*/ 19 w 63"/>
                <a:gd name="T7" fmla="*/ 5 h 31"/>
                <a:gd name="T8" fmla="*/ 29 w 63"/>
                <a:gd name="T9" fmla="*/ 9 h 31"/>
                <a:gd name="T10" fmla="*/ 39 w 63"/>
                <a:gd name="T11" fmla="*/ 12 h 31"/>
                <a:gd name="T12" fmla="*/ 45 w 63"/>
                <a:gd name="T13" fmla="*/ 15 h 31"/>
                <a:gd name="T14" fmla="*/ 49 w 63"/>
                <a:gd name="T15" fmla="*/ 17 h 31"/>
                <a:gd name="T16" fmla="*/ 54 w 63"/>
                <a:gd name="T17" fmla="*/ 22 h 31"/>
                <a:gd name="T18" fmla="*/ 60 w 63"/>
                <a:gd name="T19" fmla="*/ 26 h 31"/>
                <a:gd name="T20" fmla="*/ 63 w 63"/>
                <a:gd name="T21" fmla="*/ 30 h 31"/>
                <a:gd name="T22" fmla="*/ 63 w 63"/>
                <a:gd name="T23" fmla="*/ 31 h 31"/>
                <a:gd name="T24" fmla="*/ 60 w 63"/>
                <a:gd name="T25" fmla="*/ 31 h 31"/>
                <a:gd name="T26" fmla="*/ 55 w 63"/>
                <a:gd name="T27" fmla="*/ 28 h 31"/>
                <a:gd name="T28" fmla="*/ 51 w 63"/>
                <a:gd name="T29" fmla="*/ 26 h 31"/>
                <a:gd name="T30" fmla="*/ 47 w 63"/>
                <a:gd name="T31" fmla="*/ 24 h 31"/>
                <a:gd name="T32" fmla="*/ 43 w 63"/>
                <a:gd name="T33" fmla="*/ 22 h 31"/>
                <a:gd name="T34" fmla="*/ 39 w 63"/>
                <a:gd name="T35" fmla="*/ 20 h 31"/>
                <a:gd name="T36" fmla="*/ 34 w 63"/>
                <a:gd name="T37" fmla="*/ 19 h 31"/>
                <a:gd name="T38" fmla="*/ 31 w 63"/>
                <a:gd name="T39" fmla="*/ 19 h 31"/>
                <a:gd name="T40" fmla="*/ 26 w 63"/>
                <a:gd name="T41" fmla="*/ 17 h 31"/>
                <a:gd name="T42" fmla="*/ 23 w 63"/>
                <a:gd name="T43" fmla="*/ 16 h 31"/>
                <a:gd name="T44" fmla="*/ 22 w 63"/>
                <a:gd name="T45" fmla="*/ 16 h 31"/>
                <a:gd name="T46" fmla="*/ 22 w 63"/>
                <a:gd name="T47" fmla="*/ 18 h 31"/>
                <a:gd name="T48" fmla="*/ 21 w 63"/>
                <a:gd name="T49" fmla="*/ 23 h 31"/>
                <a:gd name="T50" fmla="*/ 18 w 63"/>
                <a:gd name="T51" fmla="*/ 27 h 31"/>
                <a:gd name="T52" fmla="*/ 16 w 63"/>
                <a:gd name="T53" fmla="*/ 30 h 31"/>
                <a:gd name="T54" fmla="*/ 15 w 63"/>
                <a:gd name="T55" fmla="*/ 30 h 31"/>
                <a:gd name="T56" fmla="*/ 13 w 63"/>
                <a:gd name="T57" fmla="*/ 30 h 31"/>
                <a:gd name="T58" fmla="*/ 11 w 63"/>
                <a:gd name="T59" fmla="*/ 30 h 31"/>
                <a:gd name="T60" fmla="*/ 11 w 63"/>
                <a:gd name="T61" fmla="*/ 30 h 31"/>
                <a:gd name="T62" fmla="*/ 9 w 63"/>
                <a:gd name="T63" fmla="*/ 12 h 31"/>
                <a:gd name="T64" fmla="*/ 0 w 63"/>
                <a:gd name="T6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31">
                  <a:moveTo>
                    <a:pt x="0" y="7"/>
                  </a:moveTo>
                  <a:lnTo>
                    <a:pt x="6" y="0"/>
                  </a:lnTo>
                  <a:lnTo>
                    <a:pt x="15" y="4"/>
                  </a:lnTo>
                  <a:lnTo>
                    <a:pt x="19" y="5"/>
                  </a:lnTo>
                  <a:lnTo>
                    <a:pt x="29" y="9"/>
                  </a:lnTo>
                  <a:lnTo>
                    <a:pt x="39" y="12"/>
                  </a:lnTo>
                  <a:lnTo>
                    <a:pt x="45" y="15"/>
                  </a:lnTo>
                  <a:lnTo>
                    <a:pt x="49" y="17"/>
                  </a:lnTo>
                  <a:lnTo>
                    <a:pt x="54" y="22"/>
                  </a:lnTo>
                  <a:lnTo>
                    <a:pt x="60" y="26"/>
                  </a:lnTo>
                  <a:lnTo>
                    <a:pt x="63" y="30"/>
                  </a:lnTo>
                  <a:lnTo>
                    <a:pt x="63" y="31"/>
                  </a:lnTo>
                  <a:lnTo>
                    <a:pt x="60" y="31"/>
                  </a:lnTo>
                  <a:lnTo>
                    <a:pt x="55" y="28"/>
                  </a:lnTo>
                  <a:lnTo>
                    <a:pt x="51" y="26"/>
                  </a:lnTo>
                  <a:lnTo>
                    <a:pt x="47" y="24"/>
                  </a:lnTo>
                  <a:lnTo>
                    <a:pt x="43" y="22"/>
                  </a:lnTo>
                  <a:lnTo>
                    <a:pt x="39" y="20"/>
                  </a:lnTo>
                  <a:lnTo>
                    <a:pt x="34" y="19"/>
                  </a:lnTo>
                  <a:lnTo>
                    <a:pt x="31" y="19"/>
                  </a:lnTo>
                  <a:lnTo>
                    <a:pt x="26" y="17"/>
                  </a:lnTo>
                  <a:lnTo>
                    <a:pt x="23" y="16"/>
                  </a:lnTo>
                  <a:lnTo>
                    <a:pt x="22" y="16"/>
                  </a:lnTo>
                  <a:lnTo>
                    <a:pt x="22" y="18"/>
                  </a:lnTo>
                  <a:lnTo>
                    <a:pt x="21" y="23"/>
                  </a:lnTo>
                  <a:lnTo>
                    <a:pt x="18" y="27"/>
                  </a:lnTo>
                  <a:lnTo>
                    <a:pt x="16" y="30"/>
                  </a:lnTo>
                  <a:lnTo>
                    <a:pt x="15" y="30"/>
                  </a:lnTo>
                  <a:lnTo>
                    <a:pt x="13" y="30"/>
                  </a:lnTo>
                  <a:lnTo>
                    <a:pt x="11" y="30"/>
                  </a:lnTo>
                  <a:lnTo>
                    <a:pt x="11" y="30"/>
                  </a:lnTo>
                  <a:lnTo>
                    <a:pt x="9" y="12"/>
                  </a:lnTo>
                  <a:lnTo>
                    <a:pt x="0" y="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40"/>
            <p:cNvSpPr>
              <a:spLocks/>
            </p:cNvSpPr>
            <p:nvPr/>
          </p:nvSpPr>
          <p:spPr bwMode="auto">
            <a:xfrm flipH="1">
              <a:off x="3326" y="2948"/>
              <a:ext cx="42" cy="61"/>
            </a:xfrm>
            <a:custGeom>
              <a:avLst/>
              <a:gdLst>
                <a:gd name="T0" fmla="*/ 0 w 83"/>
                <a:gd name="T1" fmla="*/ 26 h 121"/>
                <a:gd name="T2" fmla="*/ 2 w 83"/>
                <a:gd name="T3" fmla="*/ 25 h 121"/>
                <a:gd name="T4" fmla="*/ 5 w 83"/>
                <a:gd name="T5" fmla="*/ 23 h 121"/>
                <a:gd name="T6" fmla="*/ 11 w 83"/>
                <a:gd name="T7" fmla="*/ 18 h 121"/>
                <a:gd name="T8" fmla="*/ 18 w 83"/>
                <a:gd name="T9" fmla="*/ 13 h 121"/>
                <a:gd name="T10" fmla="*/ 23 w 83"/>
                <a:gd name="T11" fmla="*/ 9 h 121"/>
                <a:gd name="T12" fmla="*/ 29 w 83"/>
                <a:gd name="T13" fmla="*/ 4 h 121"/>
                <a:gd name="T14" fmla="*/ 34 w 83"/>
                <a:gd name="T15" fmla="*/ 2 h 121"/>
                <a:gd name="T16" fmla="*/ 37 w 83"/>
                <a:gd name="T17" fmla="*/ 0 h 121"/>
                <a:gd name="T18" fmla="*/ 41 w 83"/>
                <a:gd name="T19" fmla="*/ 0 h 121"/>
                <a:gd name="T20" fmla="*/ 45 w 83"/>
                <a:gd name="T21" fmla="*/ 0 h 121"/>
                <a:gd name="T22" fmla="*/ 51 w 83"/>
                <a:gd name="T23" fmla="*/ 1 h 121"/>
                <a:gd name="T24" fmla="*/ 57 w 83"/>
                <a:gd name="T25" fmla="*/ 3 h 121"/>
                <a:gd name="T26" fmla="*/ 63 w 83"/>
                <a:gd name="T27" fmla="*/ 4 h 121"/>
                <a:gd name="T28" fmla="*/ 67 w 83"/>
                <a:gd name="T29" fmla="*/ 7 h 121"/>
                <a:gd name="T30" fmla="*/ 72 w 83"/>
                <a:gd name="T31" fmla="*/ 8 h 121"/>
                <a:gd name="T32" fmla="*/ 73 w 83"/>
                <a:gd name="T33" fmla="*/ 10 h 121"/>
                <a:gd name="T34" fmla="*/ 75 w 83"/>
                <a:gd name="T35" fmla="*/ 18 h 121"/>
                <a:gd name="T36" fmla="*/ 80 w 83"/>
                <a:gd name="T37" fmla="*/ 30 h 121"/>
                <a:gd name="T38" fmla="*/ 82 w 83"/>
                <a:gd name="T39" fmla="*/ 42 h 121"/>
                <a:gd name="T40" fmla="*/ 83 w 83"/>
                <a:gd name="T41" fmla="*/ 50 h 121"/>
                <a:gd name="T42" fmla="*/ 79 w 83"/>
                <a:gd name="T43" fmla="*/ 60 h 121"/>
                <a:gd name="T44" fmla="*/ 71 w 83"/>
                <a:gd name="T45" fmla="*/ 72 h 121"/>
                <a:gd name="T46" fmla="*/ 61 w 83"/>
                <a:gd name="T47" fmla="*/ 85 h 121"/>
                <a:gd name="T48" fmla="*/ 56 w 83"/>
                <a:gd name="T49" fmla="*/ 91 h 121"/>
                <a:gd name="T50" fmla="*/ 52 w 83"/>
                <a:gd name="T51" fmla="*/ 95 h 121"/>
                <a:gd name="T52" fmla="*/ 45 w 83"/>
                <a:gd name="T53" fmla="*/ 101 h 121"/>
                <a:gd name="T54" fmla="*/ 38 w 83"/>
                <a:gd name="T55" fmla="*/ 106 h 121"/>
                <a:gd name="T56" fmla="*/ 36 w 83"/>
                <a:gd name="T57" fmla="*/ 108 h 121"/>
                <a:gd name="T58" fmla="*/ 36 w 83"/>
                <a:gd name="T59" fmla="*/ 110 h 121"/>
                <a:gd name="T60" fmla="*/ 35 w 83"/>
                <a:gd name="T61" fmla="*/ 114 h 121"/>
                <a:gd name="T62" fmla="*/ 33 w 83"/>
                <a:gd name="T63" fmla="*/ 118 h 121"/>
                <a:gd name="T64" fmla="*/ 27 w 83"/>
                <a:gd name="T65" fmla="*/ 121 h 121"/>
                <a:gd name="T66" fmla="*/ 20 w 83"/>
                <a:gd name="T67" fmla="*/ 121 h 121"/>
                <a:gd name="T68" fmla="*/ 14 w 83"/>
                <a:gd name="T69" fmla="*/ 121 h 121"/>
                <a:gd name="T70" fmla="*/ 10 w 83"/>
                <a:gd name="T71" fmla="*/ 119 h 121"/>
                <a:gd name="T72" fmla="*/ 7 w 83"/>
                <a:gd name="T73" fmla="*/ 119 h 121"/>
                <a:gd name="T74" fmla="*/ 19 w 83"/>
                <a:gd name="T75" fmla="*/ 114 h 121"/>
                <a:gd name="T76" fmla="*/ 29 w 83"/>
                <a:gd name="T77" fmla="*/ 100 h 121"/>
                <a:gd name="T78" fmla="*/ 32 w 83"/>
                <a:gd name="T79" fmla="*/ 99 h 121"/>
                <a:gd name="T80" fmla="*/ 38 w 83"/>
                <a:gd name="T81" fmla="*/ 94 h 121"/>
                <a:gd name="T82" fmla="*/ 45 w 83"/>
                <a:gd name="T83" fmla="*/ 88 h 121"/>
                <a:gd name="T84" fmla="*/ 50 w 83"/>
                <a:gd name="T85" fmla="*/ 84 h 121"/>
                <a:gd name="T86" fmla="*/ 55 w 83"/>
                <a:gd name="T87" fmla="*/ 77 h 121"/>
                <a:gd name="T88" fmla="*/ 60 w 83"/>
                <a:gd name="T89" fmla="*/ 66 h 121"/>
                <a:gd name="T90" fmla="*/ 64 w 83"/>
                <a:gd name="T91" fmla="*/ 57 h 121"/>
                <a:gd name="T92" fmla="*/ 66 w 83"/>
                <a:gd name="T93" fmla="*/ 53 h 121"/>
                <a:gd name="T94" fmla="*/ 67 w 83"/>
                <a:gd name="T95" fmla="*/ 49 h 121"/>
                <a:gd name="T96" fmla="*/ 70 w 83"/>
                <a:gd name="T97" fmla="*/ 41 h 121"/>
                <a:gd name="T98" fmla="*/ 71 w 83"/>
                <a:gd name="T99" fmla="*/ 33 h 121"/>
                <a:gd name="T100" fmla="*/ 71 w 83"/>
                <a:gd name="T101" fmla="*/ 27 h 121"/>
                <a:gd name="T102" fmla="*/ 67 w 83"/>
                <a:gd name="T103" fmla="*/ 24 h 121"/>
                <a:gd name="T104" fmla="*/ 65 w 83"/>
                <a:gd name="T105" fmla="*/ 18 h 121"/>
                <a:gd name="T106" fmla="*/ 63 w 83"/>
                <a:gd name="T107" fmla="*/ 15 h 121"/>
                <a:gd name="T108" fmla="*/ 61 w 83"/>
                <a:gd name="T109" fmla="*/ 12 h 121"/>
                <a:gd name="T110" fmla="*/ 48 w 83"/>
                <a:gd name="T111" fmla="*/ 11 h 121"/>
                <a:gd name="T112" fmla="*/ 36 w 83"/>
                <a:gd name="T113" fmla="*/ 25 h 121"/>
                <a:gd name="T114" fmla="*/ 18 w 83"/>
                <a:gd name="T115" fmla="*/ 45 h 121"/>
                <a:gd name="T116" fmla="*/ 26 w 83"/>
                <a:gd name="T117" fmla="*/ 25 h 121"/>
                <a:gd name="T118" fmla="*/ 37 w 83"/>
                <a:gd name="T119" fmla="*/ 9 h 121"/>
                <a:gd name="T120" fmla="*/ 0 w 83"/>
                <a:gd name="T121" fmla="*/ 2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 h="121">
                  <a:moveTo>
                    <a:pt x="0" y="26"/>
                  </a:moveTo>
                  <a:lnTo>
                    <a:pt x="2" y="25"/>
                  </a:lnTo>
                  <a:lnTo>
                    <a:pt x="5" y="23"/>
                  </a:lnTo>
                  <a:lnTo>
                    <a:pt x="11" y="18"/>
                  </a:lnTo>
                  <a:lnTo>
                    <a:pt x="18" y="13"/>
                  </a:lnTo>
                  <a:lnTo>
                    <a:pt x="23" y="9"/>
                  </a:lnTo>
                  <a:lnTo>
                    <a:pt x="29" y="4"/>
                  </a:lnTo>
                  <a:lnTo>
                    <a:pt x="34" y="2"/>
                  </a:lnTo>
                  <a:lnTo>
                    <a:pt x="37" y="0"/>
                  </a:lnTo>
                  <a:lnTo>
                    <a:pt x="41" y="0"/>
                  </a:lnTo>
                  <a:lnTo>
                    <a:pt x="45" y="0"/>
                  </a:lnTo>
                  <a:lnTo>
                    <a:pt x="51" y="1"/>
                  </a:lnTo>
                  <a:lnTo>
                    <a:pt x="57" y="3"/>
                  </a:lnTo>
                  <a:lnTo>
                    <a:pt x="63" y="4"/>
                  </a:lnTo>
                  <a:lnTo>
                    <a:pt x="67" y="7"/>
                  </a:lnTo>
                  <a:lnTo>
                    <a:pt x="72" y="8"/>
                  </a:lnTo>
                  <a:lnTo>
                    <a:pt x="73" y="10"/>
                  </a:lnTo>
                  <a:lnTo>
                    <a:pt x="75" y="18"/>
                  </a:lnTo>
                  <a:lnTo>
                    <a:pt x="80" y="30"/>
                  </a:lnTo>
                  <a:lnTo>
                    <a:pt x="82" y="42"/>
                  </a:lnTo>
                  <a:lnTo>
                    <a:pt x="83" y="50"/>
                  </a:lnTo>
                  <a:lnTo>
                    <a:pt x="79" y="60"/>
                  </a:lnTo>
                  <a:lnTo>
                    <a:pt x="71" y="72"/>
                  </a:lnTo>
                  <a:lnTo>
                    <a:pt x="61" y="85"/>
                  </a:lnTo>
                  <a:lnTo>
                    <a:pt x="56" y="91"/>
                  </a:lnTo>
                  <a:lnTo>
                    <a:pt x="52" y="95"/>
                  </a:lnTo>
                  <a:lnTo>
                    <a:pt x="45" y="101"/>
                  </a:lnTo>
                  <a:lnTo>
                    <a:pt x="38" y="106"/>
                  </a:lnTo>
                  <a:lnTo>
                    <a:pt x="36" y="108"/>
                  </a:lnTo>
                  <a:lnTo>
                    <a:pt x="36" y="110"/>
                  </a:lnTo>
                  <a:lnTo>
                    <a:pt x="35" y="114"/>
                  </a:lnTo>
                  <a:lnTo>
                    <a:pt x="33" y="118"/>
                  </a:lnTo>
                  <a:lnTo>
                    <a:pt x="27" y="121"/>
                  </a:lnTo>
                  <a:lnTo>
                    <a:pt x="20" y="121"/>
                  </a:lnTo>
                  <a:lnTo>
                    <a:pt x="14" y="121"/>
                  </a:lnTo>
                  <a:lnTo>
                    <a:pt x="10" y="119"/>
                  </a:lnTo>
                  <a:lnTo>
                    <a:pt x="7" y="119"/>
                  </a:lnTo>
                  <a:lnTo>
                    <a:pt x="19" y="114"/>
                  </a:lnTo>
                  <a:lnTo>
                    <a:pt x="29" y="100"/>
                  </a:lnTo>
                  <a:lnTo>
                    <a:pt x="32" y="99"/>
                  </a:lnTo>
                  <a:lnTo>
                    <a:pt x="38" y="94"/>
                  </a:lnTo>
                  <a:lnTo>
                    <a:pt x="45" y="88"/>
                  </a:lnTo>
                  <a:lnTo>
                    <a:pt x="50" y="84"/>
                  </a:lnTo>
                  <a:lnTo>
                    <a:pt x="55" y="77"/>
                  </a:lnTo>
                  <a:lnTo>
                    <a:pt x="60" y="66"/>
                  </a:lnTo>
                  <a:lnTo>
                    <a:pt x="64" y="57"/>
                  </a:lnTo>
                  <a:lnTo>
                    <a:pt x="66" y="53"/>
                  </a:lnTo>
                  <a:lnTo>
                    <a:pt x="67" y="49"/>
                  </a:lnTo>
                  <a:lnTo>
                    <a:pt x="70" y="41"/>
                  </a:lnTo>
                  <a:lnTo>
                    <a:pt x="71" y="33"/>
                  </a:lnTo>
                  <a:lnTo>
                    <a:pt x="71" y="27"/>
                  </a:lnTo>
                  <a:lnTo>
                    <a:pt x="67" y="24"/>
                  </a:lnTo>
                  <a:lnTo>
                    <a:pt x="65" y="18"/>
                  </a:lnTo>
                  <a:lnTo>
                    <a:pt x="63" y="15"/>
                  </a:lnTo>
                  <a:lnTo>
                    <a:pt x="61" y="12"/>
                  </a:lnTo>
                  <a:lnTo>
                    <a:pt x="48" y="11"/>
                  </a:lnTo>
                  <a:lnTo>
                    <a:pt x="36" y="25"/>
                  </a:lnTo>
                  <a:lnTo>
                    <a:pt x="18" y="45"/>
                  </a:lnTo>
                  <a:lnTo>
                    <a:pt x="26" y="25"/>
                  </a:lnTo>
                  <a:lnTo>
                    <a:pt x="37" y="9"/>
                  </a:lnTo>
                  <a:lnTo>
                    <a:pt x="0" y="2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41"/>
            <p:cNvSpPr>
              <a:spLocks/>
            </p:cNvSpPr>
            <p:nvPr/>
          </p:nvSpPr>
          <p:spPr bwMode="auto">
            <a:xfrm flipH="1">
              <a:off x="3371" y="2848"/>
              <a:ext cx="90" cy="119"/>
            </a:xfrm>
            <a:custGeom>
              <a:avLst/>
              <a:gdLst>
                <a:gd name="T0" fmla="*/ 15 w 180"/>
                <a:gd name="T1" fmla="*/ 16 h 240"/>
                <a:gd name="T2" fmla="*/ 16 w 180"/>
                <a:gd name="T3" fmla="*/ 16 h 240"/>
                <a:gd name="T4" fmla="*/ 18 w 180"/>
                <a:gd name="T5" fmla="*/ 17 h 240"/>
                <a:gd name="T6" fmla="*/ 26 w 180"/>
                <a:gd name="T7" fmla="*/ 17 h 240"/>
                <a:gd name="T8" fmla="*/ 39 w 180"/>
                <a:gd name="T9" fmla="*/ 16 h 240"/>
                <a:gd name="T10" fmla="*/ 47 w 180"/>
                <a:gd name="T11" fmla="*/ 15 h 240"/>
                <a:gd name="T12" fmla="*/ 55 w 180"/>
                <a:gd name="T13" fmla="*/ 15 h 240"/>
                <a:gd name="T14" fmla="*/ 62 w 180"/>
                <a:gd name="T15" fmla="*/ 15 h 240"/>
                <a:gd name="T16" fmla="*/ 68 w 180"/>
                <a:gd name="T17" fmla="*/ 15 h 240"/>
                <a:gd name="T18" fmla="*/ 73 w 180"/>
                <a:gd name="T19" fmla="*/ 16 h 240"/>
                <a:gd name="T20" fmla="*/ 76 w 180"/>
                <a:gd name="T21" fmla="*/ 16 h 240"/>
                <a:gd name="T22" fmla="*/ 78 w 180"/>
                <a:gd name="T23" fmla="*/ 17 h 240"/>
                <a:gd name="T24" fmla="*/ 79 w 180"/>
                <a:gd name="T25" fmla="*/ 17 h 240"/>
                <a:gd name="T26" fmla="*/ 94 w 180"/>
                <a:gd name="T27" fmla="*/ 25 h 240"/>
                <a:gd name="T28" fmla="*/ 116 w 180"/>
                <a:gd name="T29" fmla="*/ 43 h 240"/>
                <a:gd name="T30" fmla="*/ 139 w 180"/>
                <a:gd name="T31" fmla="*/ 53 h 240"/>
                <a:gd name="T32" fmla="*/ 164 w 180"/>
                <a:gd name="T33" fmla="*/ 65 h 240"/>
                <a:gd name="T34" fmla="*/ 169 w 180"/>
                <a:gd name="T35" fmla="*/ 93 h 240"/>
                <a:gd name="T36" fmla="*/ 166 w 180"/>
                <a:gd name="T37" fmla="*/ 99 h 240"/>
                <a:gd name="T38" fmla="*/ 162 w 180"/>
                <a:gd name="T39" fmla="*/ 108 h 240"/>
                <a:gd name="T40" fmla="*/ 155 w 180"/>
                <a:gd name="T41" fmla="*/ 127 h 240"/>
                <a:gd name="T42" fmla="*/ 149 w 180"/>
                <a:gd name="T43" fmla="*/ 146 h 240"/>
                <a:gd name="T44" fmla="*/ 144 w 180"/>
                <a:gd name="T45" fmla="*/ 157 h 240"/>
                <a:gd name="T46" fmla="*/ 141 w 180"/>
                <a:gd name="T47" fmla="*/ 159 h 240"/>
                <a:gd name="T48" fmla="*/ 137 w 180"/>
                <a:gd name="T49" fmla="*/ 164 h 240"/>
                <a:gd name="T50" fmla="*/ 135 w 180"/>
                <a:gd name="T51" fmla="*/ 169 h 240"/>
                <a:gd name="T52" fmla="*/ 139 w 180"/>
                <a:gd name="T53" fmla="*/ 180 h 240"/>
                <a:gd name="T54" fmla="*/ 147 w 180"/>
                <a:gd name="T55" fmla="*/ 190 h 240"/>
                <a:gd name="T56" fmla="*/ 154 w 180"/>
                <a:gd name="T57" fmla="*/ 198 h 240"/>
                <a:gd name="T58" fmla="*/ 159 w 180"/>
                <a:gd name="T59" fmla="*/ 204 h 240"/>
                <a:gd name="T60" fmla="*/ 160 w 180"/>
                <a:gd name="T61" fmla="*/ 205 h 240"/>
                <a:gd name="T62" fmla="*/ 160 w 180"/>
                <a:gd name="T63" fmla="*/ 219 h 240"/>
                <a:gd name="T64" fmla="*/ 157 w 180"/>
                <a:gd name="T65" fmla="*/ 240 h 240"/>
                <a:gd name="T66" fmla="*/ 180 w 180"/>
                <a:gd name="T67" fmla="*/ 235 h 240"/>
                <a:gd name="T68" fmla="*/ 168 w 180"/>
                <a:gd name="T69" fmla="*/ 229 h 240"/>
                <a:gd name="T70" fmla="*/ 175 w 180"/>
                <a:gd name="T71" fmla="*/ 206 h 240"/>
                <a:gd name="T72" fmla="*/ 167 w 180"/>
                <a:gd name="T73" fmla="*/ 191 h 240"/>
                <a:gd name="T74" fmla="*/ 153 w 180"/>
                <a:gd name="T75" fmla="*/ 175 h 240"/>
                <a:gd name="T76" fmla="*/ 149 w 180"/>
                <a:gd name="T77" fmla="*/ 162 h 240"/>
                <a:gd name="T78" fmla="*/ 160 w 180"/>
                <a:gd name="T79" fmla="*/ 137 h 240"/>
                <a:gd name="T80" fmla="*/ 168 w 180"/>
                <a:gd name="T81" fmla="*/ 111 h 240"/>
                <a:gd name="T82" fmla="*/ 175 w 180"/>
                <a:gd name="T83" fmla="*/ 90 h 240"/>
                <a:gd name="T84" fmla="*/ 168 w 180"/>
                <a:gd name="T85" fmla="*/ 56 h 240"/>
                <a:gd name="T86" fmla="*/ 143 w 180"/>
                <a:gd name="T87" fmla="*/ 40 h 240"/>
                <a:gd name="T88" fmla="*/ 114 w 180"/>
                <a:gd name="T89" fmla="*/ 29 h 240"/>
                <a:gd name="T90" fmla="*/ 96 w 180"/>
                <a:gd name="T91" fmla="*/ 17 h 240"/>
                <a:gd name="T92" fmla="*/ 77 w 180"/>
                <a:gd name="T93" fmla="*/ 0 h 240"/>
                <a:gd name="T94" fmla="*/ 53 w 180"/>
                <a:gd name="T95" fmla="*/ 0 h 240"/>
                <a:gd name="T96" fmla="*/ 28 w 180"/>
                <a:gd name="T97" fmla="*/ 5 h 240"/>
                <a:gd name="T98" fmla="*/ 10 w 180"/>
                <a:gd name="T99" fmla="*/ 13 h 240"/>
                <a:gd name="T100" fmla="*/ 0 w 180"/>
                <a:gd name="T101" fmla="*/ 16 h 240"/>
                <a:gd name="T102" fmla="*/ 15 w 180"/>
                <a:gd name="T103" fmla="*/ 1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240">
                  <a:moveTo>
                    <a:pt x="15" y="16"/>
                  </a:moveTo>
                  <a:lnTo>
                    <a:pt x="16" y="16"/>
                  </a:lnTo>
                  <a:lnTo>
                    <a:pt x="18" y="17"/>
                  </a:lnTo>
                  <a:lnTo>
                    <a:pt x="26" y="17"/>
                  </a:lnTo>
                  <a:lnTo>
                    <a:pt x="39" y="16"/>
                  </a:lnTo>
                  <a:lnTo>
                    <a:pt x="47" y="15"/>
                  </a:lnTo>
                  <a:lnTo>
                    <a:pt x="55" y="15"/>
                  </a:lnTo>
                  <a:lnTo>
                    <a:pt x="62" y="15"/>
                  </a:lnTo>
                  <a:lnTo>
                    <a:pt x="68" y="15"/>
                  </a:lnTo>
                  <a:lnTo>
                    <a:pt x="73" y="16"/>
                  </a:lnTo>
                  <a:lnTo>
                    <a:pt x="76" y="16"/>
                  </a:lnTo>
                  <a:lnTo>
                    <a:pt x="78" y="17"/>
                  </a:lnTo>
                  <a:lnTo>
                    <a:pt x="79" y="17"/>
                  </a:lnTo>
                  <a:lnTo>
                    <a:pt x="94" y="25"/>
                  </a:lnTo>
                  <a:lnTo>
                    <a:pt x="116" y="43"/>
                  </a:lnTo>
                  <a:lnTo>
                    <a:pt x="139" y="53"/>
                  </a:lnTo>
                  <a:lnTo>
                    <a:pt x="164" y="65"/>
                  </a:lnTo>
                  <a:lnTo>
                    <a:pt x="169" y="93"/>
                  </a:lnTo>
                  <a:lnTo>
                    <a:pt x="166" y="99"/>
                  </a:lnTo>
                  <a:lnTo>
                    <a:pt x="162" y="108"/>
                  </a:lnTo>
                  <a:lnTo>
                    <a:pt x="155" y="127"/>
                  </a:lnTo>
                  <a:lnTo>
                    <a:pt x="149" y="146"/>
                  </a:lnTo>
                  <a:lnTo>
                    <a:pt x="144" y="157"/>
                  </a:lnTo>
                  <a:lnTo>
                    <a:pt x="141" y="159"/>
                  </a:lnTo>
                  <a:lnTo>
                    <a:pt x="137" y="164"/>
                  </a:lnTo>
                  <a:lnTo>
                    <a:pt x="135" y="169"/>
                  </a:lnTo>
                  <a:lnTo>
                    <a:pt x="139" y="180"/>
                  </a:lnTo>
                  <a:lnTo>
                    <a:pt x="147" y="190"/>
                  </a:lnTo>
                  <a:lnTo>
                    <a:pt x="154" y="198"/>
                  </a:lnTo>
                  <a:lnTo>
                    <a:pt x="159" y="204"/>
                  </a:lnTo>
                  <a:lnTo>
                    <a:pt x="160" y="205"/>
                  </a:lnTo>
                  <a:lnTo>
                    <a:pt x="160" y="219"/>
                  </a:lnTo>
                  <a:lnTo>
                    <a:pt x="157" y="240"/>
                  </a:lnTo>
                  <a:lnTo>
                    <a:pt x="180" y="235"/>
                  </a:lnTo>
                  <a:lnTo>
                    <a:pt x="168" y="229"/>
                  </a:lnTo>
                  <a:lnTo>
                    <a:pt x="175" y="206"/>
                  </a:lnTo>
                  <a:lnTo>
                    <a:pt x="167" y="191"/>
                  </a:lnTo>
                  <a:lnTo>
                    <a:pt x="153" y="175"/>
                  </a:lnTo>
                  <a:lnTo>
                    <a:pt x="149" y="162"/>
                  </a:lnTo>
                  <a:lnTo>
                    <a:pt x="160" y="137"/>
                  </a:lnTo>
                  <a:lnTo>
                    <a:pt x="168" y="111"/>
                  </a:lnTo>
                  <a:lnTo>
                    <a:pt x="175" y="90"/>
                  </a:lnTo>
                  <a:lnTo>
                    <a:pt x="168" y="56"/>
                  </a:lnTo>
                  <a:lnTo>
                    <a:pt x="143" y="40"/>
                  </a:lnTo>
                  <a:lnTo>
                    <a:pt x="114" y="29"/>
                  </a:lnTo>
                  <a:lnTo>
                    <a:pt x="96" y="17"/>
                  </a:lnTo>
                  <a:lnTo>
                    <a:pt x="77" y="0"/>
                  </a:lnTo>
                  <a:lnTo>
                    <a:pt x="53" y="0"/>
                  </a:lnTo>
                  <a:lnTo>
                    <a:pt x="28" y="5"/>
                  </a:lnTo>
                  <a:lnTo>
                    <a:pt x="10" y="13"/>
                  </a:lnTo>
                  <a:lnTo>
                    <a:pt x="0" y="16"/>
                  </a:lnTo>
                  <a:lnTo>
                    <a:pt x="15" y="1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42"/>
            <p:cNvSpPr>
              <a:spLocks/>
            </p:cNvSpPr>
            <p:nvPr/>
          </p:nvSpPr>
          <p:spPr bwMode="auto">
            <a:xfrm flipH="1">
              <a:off x="3324" y="2989"/>
              <a:ext cx="18" cy="12"/>
            </a:xfrm>
            <a:custGeom>
              <a:avLst/>
              <a:gdLst>
                <a:gd name="T0" fmla="*/ 36 w 36"/>
                <a:gd name="T1" fmla="*/ 0 h 26"/>
                <a:gd name="T2" fmla="*/ 19 w 36"/>
                <a:gd name="T3" fmla="*/ 19 h 26"/>
                <a:gd name="T4" fmla="*/ 8 w 36"/>
                <a:gd name="T5" fmla="*/ 12 h 26"/>
                <a:gd name="T6" fmla="*/ 4 w 36"/>
                <a:gd name="T7" fmla="*/ 11 h 26"/>
                <a:gd name="T8" fmla="*/ 0 w 36"/>
                <a:gd name="T9" fmla="*/ 13 h 26"/>
                <a:gd name="T10" fmla="*/ 11 w 36"/>
                <a:gd name="T11" fmla="*/ 21 h 26"/>
                <a:gd name="T12" fmla="*/ 11 w 36"/>
                <a:gd name="T13" fmla="*/ 22 h 26"/>
                <a:gd name="T14" fmla="*/ 12 w 36"/>
                <a:gd name="T15" fmla="*/ 23 h 26"/>
                <a:gd name="T16" fmla="*/ 13 w 36"/>
                <a:gd name="T17" fmla="*/ 25 h 26"/>
                <a:gd name="T18" fmla="*/ 15 w 36"/>
                <a:gd name="T19" fmla="*/ 26 h 26"/>
                <a:gd name="T20" fmla="*/ 19 w 36"/>
                <a:gd name="T21" fmla="*/ 26 h 26"/>
                <a:gd name="T22" fmla="*/ 21 w 36"/>
                <a:gd name="T23" fmla="*/ 25 h 26"/>
                <a:gd name="T24" fmla="*/ 22 w 36"/>
                <a:gd name="T25" fmla="*/ 25 h 26"/>
                <a:gd name="T26" fmla="*/ 22 w 36"/>
                <a:gd name="T27" fmla="*/ 25 h 26"/>
                <a:gd name="T28" fmla="*/ 36 w 36"/>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6">
                  <a:moveTo>
                    <a:pt x="36" y="0"/>
                  </a:moveTo>
                  <a:lnTo>
                    <a:pt x="19" y="19"/>
                  </a:lnTo>
                  <a:lnTo>
                    <a:pt x="8" y="12"/>
                  </a:lnTo>
                  <a:lnTo>
                    <a:pt x="4" y="11"/>
                  </a:lnTo>
                  <a:lnTo>
                    <a:pt x="0" y="13"/>
                  </a:lnTo>
                  <a:lnTo>
                    <a:pt x="11" y="21"/>
                  </a:lnTo>
                  <a:lnTo>
                    <a:pt x="11" y="22"/>
                  </a:lnTo>
                  <a:lnTo>
                    <a:pt x="12" y="23"/>
                  </a:lnTo>
                  <a:lnTo>
                    <a:pt x="13" y="25"/>
                  </a:lnTo>
                  <a:lnTo>
                    <a:pt x="15" y="26"/>
                  </a:lnTo>
                  <a:lnTo>
                    <a:pt x="19" y="26"/>
                  </a:lnTo>
                  <a:lnTo>
                    <a:pt x="21" y="25"/>
                  </a:lnTo>
                  <a:lnTo>
                    <a:pt x="22" y="25"/>
                  </a:lnTo>
                  <a:lnTo>
                    <a:pt x="22" y="25"/>
                  </a:lnTo>
                  <a:lnTo>
                    <a:pt x="36"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43"/>
            <p:cNvSpPr>
              <a:spLocks/>
            </p:cNvSpPr>
            <p:nvPr/>
          </p:nvSpPr>
          <p:spPr bwMode="auto">
            <a:xfrm flipH="1">
              <a:off x="3457" y="2960"/>
              <a:ext cx="14" cy="5"/>
            </a:xfrm>
            <a:custGeom>
              <a:avLst/>
              <a:gdLst>
                <a:gd name="T0" fmla="*/ 0 w 28"/>
                <a:gd name="T1" fmla="*/ 2 h 10"/>
                <a:gd name="T2" fmla="*/ 13 w 28"/>
                <a:gd name="T3" fmla="*/ 3 h 10"/>
                <a:gd name="T4" fmla="*/ 28 w 28"/>
                <a:gd name="T5" fmla="*/ 0 h 10"/>
                <a:gd name="T6" fmla="*/ 9 w 28"/>
                <a:gd name="T7" fmla="*/ 10 h 10"/>
                <a:gd name="T8" fmla="*/ 0 w 28"/>
                <a:gd name="T9" fmla="*/ 2 h 10"/>
              </a:gdLst>
              <a:ahLst/>
              <a:cxnLst>
                <a:cxn ang="0">
                  <a:pos x="T0" y="T1"/>
                </a:cxn>
                <a:cxn ang="0">
                  <a:pos x="T2" y="T3"/>
                </a:cxn>
                <a:cxn ang="0">
                  <a:pos x="T4" y="T5"/>
                </a:cxn>
                <a:cxn ang="0">
                  <a:pos x="T6" y="T7"/>
                </a:cxn>
                <a:cxn ang="0">
                  <a:pos x="T8" y="T9"/>
                </a:cxn>
              </a:cxnLst>
              <a:rect l="0" t="0" r="r" b="b"/>
              <a:pathLst>
                <a:path w="28" h="10">
                  <a:moveTo>
                    <a:pt x="0" y="2"/>
                  </a:moveTo>
                  <a:lnTo>
                    <a:pt x="13" y="3"/>
                  </a:lnTo>
                  <a:lnTo>
                    <a:pt x="28" y="0"/>
                  </a:lnTo>
                  <a:lnTo>
                    <a:pt x="9" y="10"/>
                  </a:lnTo>
                  <a:lnTo>
                    <a:pt x="0"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4"/>
            <p:cNvSpPr>
              <a:spLocks/>
            </p:cNvSpPr>
            <p:nvPr/>
          </p:nvSpPr>
          <p:spPr bwMode="auto">
            <a:xfrm flipH="1">
              <a:off x="3359" y="3001"/>
              <a:ext cx="26" cy="25"/>
            </a:xfrm>
            <a:custGeom>
              <a:avLst/>
              <a:gdLst>
                <a:gd name="T0" fmla="*/ 44 w 53"/>
                <a:gd name="T1" fmla="*/ 0 h 49"/>
                <a:gd name="T2" fmla="*/ 42 w 53"/>
                <a:gd name="T3" fmla="*/ 3 h 49"/>
                <a:gd name="T4" fmla="*/ 40 w 53"/>
                <a:gd name="T5" fmla="*/ 10 h 49"/>
                <a:gd name="T6" fmla="*/ 37 w 53"/>
                <a:gd name="T7" fmla="*/ 17 h 49"/>
                <a:gd name="T8" fmla="*/ 33 w 53"/>
                <a:gd name="T9" fmla="*/ 20 h 49"/>
                <a:gd name="T10" fmla="*/ 26 w 53"/>
                <a:gd name="T11" fmla="*/ 26 h 49"/>
                <a:gd name="T12" fmla="*/ 15 w 53"/>
                <a:gd name="T13" fmla="*/ 35 h 49"/>
                <a:gd name="T14" fmla="*/ 4 w 53"/>
                <a:gd name="T15" fmla="*/ 45 h 49"/>
                <a:gd name="T16" fmla="*/ 0 w 53"/>
                <a:gd name="T17" fmla="*/ 49 h 49"/>
                <a:gd name="T18" fmla="*/ 48 w 53"/>
                <a:gd name="T19" fmla="*/ 26 h 49"/>
                <a:gd name="T20" fmla="*/ 53 w 53"/>
                <a:gd name="T21" fmla="*/ 12 h 49"/>
                <a:gd name="T22" fmla="*/ 44 w 53"/>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49">
                  <a:moveTo>
                    <a:pt x="44" y="0"/>
                  </a:moveTo>
                  <a:lnTo>
                    <a:pt x="42" y="3"/>
                  </a:lnTo>
                  <a:lnTo>
                    <a:pt x="40" y="10"/>
                  </a:lnTo>
                  <a:lnTo>
                    <a:pt x="37" y="17"/>
                  </a:lnTo>
                  <a:lnTo>
                    <a:pt x="33" y="20"/>
                  </a:lnTo>
                  <a:lnTo>
                    <a:pt x="26" y="26"/>
                  </a:lnTo>
                  <a:lnTo>
                    <a:pt x="15" y="35"/>
                  </a:lnTo>
                  <a:lnTo>
                    <a:pt x="4" y="45"/>
                  </a:lnTo>
                  <a:lnTo>
                    <a:pt x="0" y="49"/>
                  </a:lnTo>
                  <a:lnTo>
                    <a:pt x="48" y="26"/>
                  </a:lnTo>
                  <a:lnTo>
                    <a:pt x="53" y="12"/>
                  </a:lnTo>
                  <a:lnTo>
                    <a:pt x="4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5"/>
            <p:cNvSpPr>
              <a:spLocks/>
            </p:cNvSpPr>
            <p:nvPr/>
          </p:nvSpPr>
          <p:spPr bwMode="auto">
            <a:xfrm flipH="1">
              <a:off x="3158" y="3388"/>
              <a:ext cx="116" cy="291"/>
            </a:xfrm>
            <a:custGeom>
              <a:avLst/>
              <a:gdLst>
                <a:gd name="T0" fmla="*/ 0 w 233"/>
                <a:gd name="T1" fmla="*/ 581 h 581"/>
                <a:gd name="T2" fmla="*/ 5 w 233"/>
                <a:gd name="T3" fmla="*/ 553 h 581"/>
                <a:gd name="T4" fmla="*/ 16 w 233"/>
                <a:gd name="T5" fmla="*/ 493 h 581"/>
                <a:gd name="T6" fmla="*/ 28 w 233"/>
                <a:gd name="T7" fmla="*/ 429 h 581"/>
                <a:gd name="T8" fmla="*/ 32 w 233"/>
                <a:gd name="T9" fmla="*/ 393 h 581"/>
                <a:gd name="T10" fmla="*/ 33 w 233"/>
                <a:gd name="T11" fmla="*/ 370 h 581"/>
                <a:gd name="T12" fmla="*/ 35 w 233"/>
                <a:gd name="T13" fmla="*/ 335 h 581"/>
                <a:gd name="T14" fmla="*/ 36 w 233"/>
                <a:gd name="T15" fmla="*/ 304 h 581"/>
                <a:gd name="T16" fmla="*/ 37 w 233"/>
                <a:gd name="T17" fmla="*/ 290 h 581"/>
                <a:gd name="T18" fmla="*/ 69 w 233"/>
                <a:gd name="T19" fmla="*/ 221 h 581"/>
                <a:gd name="T20" fmla="*/ 86 w 233"/>
                <a:gd name="T21" fmla="*/ 119 h 581"/>
                <a:gd name="T22" fmla="*/ 82 w 233"/>
                <a:gd name="T23" fmla="*/ 82 h 581"/>
                <a:gd name="T24" fmla="*/ 82 w 233"/>
                <a:gd name="T25" fmla="*/ 0 h 581"/>
                <a:gd name="T26" fmla="*/ 111 w 233"/>
                <a:gd name="T27" fmla="*/ 103 h 581"/>
                <a:gd name="T28" fmla="*/ 143 w 233"/>
                <a:gd name="T29" fmla="*/ 82 h 581"/>
                <a:gd name="T30" fmla="*/ 98 w 233"/>
                <a:gd name="T31" fmla="*/ 127 h 581"/>
                <a:gd name="T32" fmla="*/ 103 w 233"/>
                <a:gd name="T33" fmla="*/ 156 h 581"/>
                <a:gd name="T34" fmla="*/ 176 w 233"/>
                <a:gd name="T35" fmla="*/ 139 h 581"/>
                <a:gd name="T36" fmla="*/ 233 w 233"/>
                <a:gd name="T37" fmla="*/ 147 h 581"/>
                <a:gd name="T38" fmla="*/ 143 w 233"/>
                <a:gd name="T39" fmla="*/ 159 h 581"/>
                <a:gd name="T40" fmla="*/ 103 w 233"/>
                <a:gd name="T41" fmla="*/ 192 h 581"/>
                <a:gd name="T42" fmla="*/ 90 w 233"/>
                <a:gd name="T43" fmla="*/ 245 h 581"/>
                <a:gd name="T44" fmla="*/ 61 w 233"/>
                <a:gd name="T45" fmla="*/ 274 h 581"/>
                <a:gd name="T46" fmla="*/ 53 w 233"/>
                <a:gd name="T47" fmla="*/ 425 h 581"/>
                <a:gd name="T48" fmla="*/ 0 w 233"/>
                <a:gd name="T49"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3" h="581">
                  <a:moveTo>
                    <a:pt x="0" y="581"/>
                  </a:moveTo>
                  <a:lnTo>
                    <a:pt x="5" y="553"/>
                  </a:lnTo>
                  <a:lnTo>
                    <a:pt x="16" y="493"/>
                  </a:lnTo>
                  <a:lnTo>
                    <a:pt x="28" y="429"/>
                  </a:lnTo>
                  <a:lnTo>
                    <a:pt x="32" y="393"/>
                  </a:lnTo>
                  <a:lnTo>
                    <a:pt x="33" y="370"/>
                  </a:lnTo>
                  <a:lnTo>
                    <a:pt x="35" y="335"/>
                  </a:lnTo>
                  <a:lnTo>
                    <a:pt x="36" y="304"/>
                  </a:lnTo>
                  <a:lnTo>
                    <a:pt x="37" y="290"/>
                  </a:lnTo>
                  <a:lnTo>
                    <a:pt x="69" y="221"/>
                  </a:lnTo>
                  <a:lnTo>
                    <a:pt x="86" y="119"/>
                  </a:lnTo>
                  <a:lnTo>
                    <a:pt x="82" y="82"/>
                  </a:lnTo>
                  <a:lnTo>
                    <a:pt x="82" y="0"/>
                  </a:lnTo>
                  <a:lnTo>
                    <a:pt x="111" y="103"/>
                  </a:lnTo>
                  <a:lnTo>
                    <a:pt x="143" y="82"/>
                  </a:lnTo>
                  <a:lnTo>
                    <a:pt x="98" y="127"/>
                  </a:lnTo>
                  <a:lnTo>
                    <a:pt x="103" y="156"/>
                  </a:lnTo>
                  <a:lnTo>
                    <a:pt x="176" y="139"/>
                  </a:lnTo>
                  <a:lnTo>
                    <a:pt x="233" y="147"/>
                  </a:lnTo>
                  <a:lnTo>
                    <a:pt x="143" y="159"/>
                  </a:lnTo>
                  <a:lnTo>
                    <a:pt x="103" y="192"/>
                  </a:lnTo>
                  <a:lnTo>
                    <a:pt x="90" y="245"/>
                  </a:lnTo>
                  <a:lnTo>
                    <a:pt x="61" y="274"/>
                  </a:lnTo>
                  <a:lnTo>
                    <a:pt x="53" y="425"/>
                  </a:lnTo>
                  <a:lnTo>
                    <a:pt x="0" y="58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6"/>
            <p:cNvSpPr>
              <a:spLocks/>
            </p:cNvSpPr>
            <p:nvPr/>
          </p:nvSpPr>
          <p:spPr bwMode="auto">
            <a:xfrm flipH="1">
              <a:off x="3178" y="3157"/>
              <a:ext cx="44" cy="119"/>
            </a:xfrm>
            <a:custGeom>
              <a:avLst/>
              <a:gdLst>
                <a:gd name="T0" fmla="*/ 86 w 86"/>
                <a:gd name="T1" fmla="*/ 0 h 237"/>
                <a:gd name="T2" fmla="*/ 41 w 86"/>
                <a:gd name="T3" fmla="*/ 49 h 237"/>
                <a:gd name="T4" fmla="*/ 0 w 86"/>
                <a:gd name="T5" fmla="*/ 237 h 237"/>
                <a:gd name="T6" fmla="*/ 62 w 86"/>
                <a:gd name="T7" fmla="*/ 70 h 237"/>
                <a:gd name="T8" fmla="*/ 86 w 86"/>
                <a:gd name="T9" fmla="*/ 17 h 237"/>
                <a:gd name="T10" fmla="*/ 86 w 86"/>
                <a:gd name="T11" fmla="*/ 0 h 237"/>
              </a:gdLst>
              <a:ahLst/>
              <a:cxnLst>
                <a:cxn ang="0">
                  <a:pos x="T0" y="T1"/>
                </a:cxn>
                <a:cxn ang="0">
                  <a:pos x="T2" y="T3"/>
                </a:cxn>
                <a:cxn ang="0">
                  <a:pos x="T4" y="T5"/>
                </a:cxn>
                <a:cxn ang="0">
                  <a:pos x="T6" y="T7"/>
                </a:cxn>
                <a:cxn ang="0">
                  <a:pos x="T8" y="T9"/>
                </a:cxn>
                <a:cxn ang="0">
                  <a:pos x="T10" y="T11"/>
                </a:cxn>
              </a:cxnLst>
              <a:rect l="0" t="0" r="r" b="b"/>
              <a:pathLst>
                <a:path w="86" h="237">
                  <a:moveTo>
                    <a:pt x="86" y="0"/>
                  </a:moveTo>
                  <a:lnTo>
                    <a:pt x="41" y="49"/>
                  </a:lnTo>
                  <a:lnTo>
                    <a:pt x="0" y="237"/>
                  </a:lnTo>
                  <a:lnTo>
                    <a:pt x="62" y="70"/>
                  </a:lnTo>
                  <a:lnTo>
                    <a:pt x="86" y="17"/>
                  </a:lnTo>
                  <a:lnTo>
                    <a:pt x="86"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7"/>
            <p:cNvSpPr>
              <a:spLocks/>
            </p:cNvSpPr>
            <p:nvPr/>
          </p:nvSpPr>
          <p:spPr bwMode="auto">
            <a:xfrm flipH="1">
              <a:off x="3273" y="3323"/>
              <a:ext cx="90" cy="12"/>
            </a:xfrm>
            <a:custGeom>
              <a:avLst/>
              <a:gdLst>
                <a:gd name="T0" fmla="*/ 0 w 179"/>
                <a:gd name="T1" fmla="*/ 0 h 24"/>
                <a:gd name="T2" fmla="*/ 98 w 179"/>
                <a:gd name="T3" fmla="*/ 4 h 24"/>
                <a:gd name="T4" fmla="*/ 179 w 179"/>
                <a:gd name="T5" fmla="*/ 8 h 24"/>
                <a:gd name="T6" fmla="*/ 135 w 179"/>
                <a:gd name="T7" fmla="*/ 24 h 24"/>
                <a:gd name="T8" fmla="*/ 0 w 179"/>
                <a:gd name="T9" fmla="*/ 0 h 24"/>
              </a:gdLst>
              <a:ahLst/>
              <a:cxnLst>
                <a:cxn ang="0">
                  <a:pos x="T0" y="T1"/>
                </a:cxn>
                <a:cxn ang="0">
                  <a:pos x="T2" y="T3"/>
                </a:cxn>
                <a:cxn ang="0">
                  <a:pos x="T4" y="T5"/>
                </a:cxn>
                <a:cxn ang="0">
                  <a:pos x="T6" y="T7"/>
                </a:cxn>
                <a:cxn ang="0">
                  <a:pos x="T8" y="T9"/>
                </a:cxn>
              </a:cxnLst>
              <a:rect l="0" t="0" r="r" b="b"/>
              <a:pathLst>
                <a:path w="179" h="24">
                  <a:moveTo>
                    <a:pt x="0" y="0"/>
                  </a:moveTo>
                  <a:lnTo>
                    <a:pt x="98" y="4"/>
                  </a:lnTo>
                  <a:lnTo>
                    <a:pt x="179" y="8"/>
                  </a:lnTo>
                  <a:lnTo>
                    <a:pt x="135" y="24"/>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8"/>
            <p:cNvSpPr>
              <a:spLocks/>
            </p:cNvSpPr>
            <p:nvPr/>
          </p:nvSpPr>
          <p:spPr bwMode="auto">
            <a:xfrm flipH="1">
              <a:off x="3291" y="3278"/>
              <a:ext cx="51" cy="48"/>
            </a:xfrm>
            <a:custGeom>
              <a:avLst/>
              <a:gdLst>
                <a:gd name="T0" fmla="*/ 0 w 103"/>
                <a:gd name="T1" fmla="*/ 94 h 94"/>
                <a:gd name="T2" fmla="*/ 29 w 103"/>
                <a:gd name="T3" fmla="*/ 29 h 94"/>
                <a:gd name="T4" fmla="*/ 57 w 103"/>
                <a:gd name="T5" fmla="*/ 49 h 94"/>
                <a:gd name="T6" fmla="*/ 103 w 103"/>
                <a:gd name="T7" fmla="*/ 0 h 94"/>
                <a:gd name="T8" fmla="*/ 94 w 103"/>
                <a:gd name="T9" fmla="*/ 41 h 94"/>
                <a:gd name="T10" fmla="*/ 66 w 103"/>
                <a:gd name="T11" fmla="*/ 66 h 94"/>
                <a:gd name="T12" fmla="*/ 41 w 103"/>
                <a:gd name="T13" fmla="*/ 66 h 94"/>
                <a:gd name="T14" fmla="*/ 24 w 103"/>
                <a:gd name="T15" fmla="*/ 90 h 94"/>
                <a:gd name="T16" fmla="*/ 12 w 103"/>
                <a:gd name="T17" fmla="*/ 90 h 94"/>
                <a:gd name="T18" fmla="*/ 0 w 103"/>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94">
                  <a:moveTo>
                    <a:pt x="0" y="94"/>
                  </a:moveTo>
                  <a:lnTo>
                    <a:pt x="29" y="29"/>
                  </a:lnTo>
                  <a:lnTo>
                    <a:pt x="57" y="49"/>
                  </a:lnTo>
                  <a:lnTo>
                    <a:pt x="103" y="0"/>
                  </a:lnTo>
                  <a:lnTo>
                    <a:pt x="94" y="41"/>
                  </a:lnTo>
                  <a:lnTo>
                    <a:pt x="66" y="66"/>
                  </a:lnTo>
                  <a:lnTo>
                    <a:pt x="41" y="66"/>
                  </a:lnTo>
                  <a:lnTo>
                    <a:pt x="24" y="90"/>
                  </a:lnTo>
                  <a:lnTo>
                    <a:pt x="12" y="90"/>
                  </a:lnTo>
                  <a:lnTo>
                    <a:pt x="0" y="9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49"/>
            <p:cNvSpPr>
              <a:spLocks/>
            </p:cNvSpPr>
            <p:nvPr/>
          </p:nvSpPr>
          <p:spPr bwMode="auto">
            <a:xfrm flipH="1">
              <a:off x="3291" y="3073"/>
              <a:ext cx="133" cy="342"/>
            </a:xfrm>
            <a:custGeom>
              <a:avLst/>
              <a:gdLst>
                <a:gd name="T0" fmla="*/ 259 w 266"/>
                <a:gd name="T1" fmla="*/ 0 h 683"/>
                <a:gd name="T2" fmla="*/ 238 w 266"/>
                <a:gd name="T3" fmla="*/ 207 h 683"/>
                <a:gd name="T4" fmla="*/ 208 w 266"/>
                <a:gd name="T5" fmla="*/ 230 h 683"/>
                <a:gd name="T6" fmla="*/ 171 w 266"/>
                <a:gd name="T7" fmla="*/ 185 h 683"/>
                <a:gd name="T8" fmla="*/ 210 w 266"/>
                <a:gd name="T9" fmla="*/ 267 h 683"/>
                <a:gd name="T10" fmla="*/ 145 w 266"/>
                <a:gd name="T11" fmla="*/ 372 h 683"/>
                <a:gd name="T12" fmla="*/ 16 w 266"/>
                <a:gd name="T13" fmla="*/ 622 h 683"/>
                <a:gd name="T14" fmla="*/ 0 w 266"/>
                <a:gd name="T15" fmla="*/ 683 h 683"/>
                <a:gd name="T16" fmla="*/ 3 w 266"/>
                <a:gd name="T17" fmla="*/ 676 h 683"/>
                <a:gd name="T18" fmla="*/ 12 w 266"/>
                <a:gd name="T19" fmla="*/ 659 h 683"/>
                <a:gd name="T20" fmla="*/ 26 w 266"/>
                <a:gd name="T21" fmla="*/ 635 h 683"/>
                <a:gd name="T22" fmla="*/ 41 w 266"/>
                <a:gd name="T23" fmla="*/ 606 h 683"/>
                <a:gd name="T24" fmla="*/ 57 w 266"/>
                <a:gd name="T25" fmla="*/ 576 h 683"/>
                <a:gd name="T26" fmla="*/ 72 w 266"/>
                <a:gd name="T27" fmla="*/ 548 h 683"/>
                <a:gd name="T28" fmla="*/ 84 w 266"/>
                <a:gd name="T29" fmla="*/ 526 h 683"/>
                <a:gd name="T30" fmla="*/ 90 w 266"/>
                <a:gd name="T31" fmla="*/ 512 h 683"/>
                <a:gd name="T32" fmla="*/ 98 w 266"/>
                <a:gd name="T33" fmla="*/ 496 h 683"/>
                <a:gd name="T34" fmla="*/ 115 w 266"/>
                <a:gd name="T35" fmla="*/ 464 h 683"/>
                <a:gd name="T36" fmla="*/ 138 w 266"/>
                <a:gd name="T37" fmla="*/ 424 h 683"/>
                <a:gd name="T38" fmla="*/ 164 w 266"/>
                <a:gd name="T39" fmla="*/ 380 h 683"/>
                <a:gd name="T40" fmla="*/ 190 w 266"/>
                <a:gd name="T41" fmla="*/ 336 h 683"/>
                <a:gd name="T42" fmla="*/ 212 w 266"/>
                <a:gd name="T43" fmla="*/ 298 h 683"/>
                <a:gd name="T44" fmla="*/ 227 w 266"/>
                <a:gd name="T45" fmla="*/ 273 h 683"/>
                <a:gd name="T46" fmla="*/ 232 w 266"/>
                <a:gd name="T47" fmla="*/ 262 h 683"/>
                <a:gd name="T48" fmla="*/ 229 w 266"/>
                <a:gd name="T49" fmla="*/ 238 h 683"/>
                <a:gd name="T50" fmla="*/ 257 w 266"/>
                <a:gd name="T51" fmla="*/ 214 h 683"/>
                <a:gd name="T52" fmla="*/ 261 w 266"/>
                <a:gd name="T53" fmla="*/ 78 h 683"/>
                <a:gd name="T54" fmla="*/ 266 w 266"/>
                <a:gd name="T55" fmla="*/ 7 h 683"/>
                <a:gd name="T56" fmla="*/ 259 w 266"/>
                <a:gd name="T5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683">
                  <a:moveTo>
                    <a:pt x="259" y="0"/>
                  </a:moveTo>
                  <a:lnTo>
                    <a:pt x="238" y="207"/>
                  </a:lnTo>
                  <a:lnTo>
                    <a:pt x="208" y="230"/>
                  </a:lnTo>
                  <a:lnTo>
                    <a:pt x="171" y="185"/>
                  </a:lnTo>
                  <a:lnTo>
                    <a:pt x="210" y="267"/>
                  </a:lnTo>
                  <a:lnTo>
                    <a:pt x="145" y="372"/>
                  </a:lnTo>
                  <a:lnTo>
                    <a:pt x="16" y="622"/>
                  </a:lnTo>
                  <a:lnTo>
                    <a:pt x="0" y="683"/>
                  </a:lnTo>
                  <a:lnTo>
                    <a:pt x="3" y="676"/>
                  </a:lnTo>
                  <a:lnTo>
                    <a:pt x="12" y="659"/>
                  </a:lnTo>
                  <a:lnTo>
                    <a:pt x="26" y="635"/>
                  </a:lnTo>
                  <a:lnTo>
                    <a:pt x="41" y="606"/>
                  </a:lnTo>
                  <a:lnTo>
                    <a:pt x="57" y="576"/>
                  </a:lnTo>
                  <a:lnTo>
                    <a:pt x="72" y="548"/>
                  </a:lnTo>
                  <a:lnTo>
                    <a:pt x="84" y="526"/>
                  </a:lnTo>
                  <a:lnTo>
                    <a:pt x="90" y="512"/>
                  </a:lnTo>
                  <a:lnTo>
                    <a:pt x="98" y="496"/>
                  </a:lnTo>
                  <a:lnTo>
                    <a:pt x="115" y="464"/>
                  </a:lnTo>
                  <a:lnTo>
                    <a:pt x="138" y="424"/>
                  </a:lnTo>
                  <a:lnTo>
                    <a:pt x="164" y="380"/>
                  </a:lnTo>
                  <a:lnTo>
                    <a:pt x="190" y="336"/>
                  </a:lnTo>
                  <a:lnTo>
                    <a:pt x="212" y="298"/>
                  </a:lnTo>
                  <a:lnTo>
                    <a:pt x="227" y="273"/>
                  </a:lnTo>
                  <a:lnTo>
                    <a:pt x="232" y="262"/>
                  </a:lnTo>
                  <a:lnTo>
                    <a:pt x="229" y="238"/>
                  </a:lnTo>
                  <a:lnTo>
                    <a:pt x="257" y="214"/>
                  </a:lnTo>
                  <a:lnTo>
                    <a:pt x="261" y="78"/>
                  </a:lnTo>
                  <a:lnTo>
                    <a:pt x="266" y="7"/>
                  </a:lnTo>
                  <a:lnTo>
                    <a:pt x="259"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50"/>
            <p:cNvSpPr>
              <a:spLocks/>
            </p:cNvSpPr>
            <p:nvPr/>
          </p:nvSpPr>
          <p:spPr bwMode="auto">
            <a:xfrm flipH="1">
              <a:off x="3456" y="3080"/>
              <a:ext cx="70" cy="340"/>
            </a:xfrm>
            <a:custGeom>
              <a:avLst/>
              <a:gdLst>
                <a:gd name="T0" fmla="*/ 85 w 138"/>
                <a:gd name="T1" fmla="*/ 0 h 678"/>
                <a:gd name="T2" fmla="*/ 48 w 138"/>
                <a:gd name="T3" fmla="*/ 49 h 678"/>
                <a:gd name="T4" fmla="*/ 19 w 138"/>
                <a:gd name="T5" fmla="*/ 174 h 678"/>
                <a:gd name="T6" fmla="*/ 44 w 138"/>
                <a:gd name="T7" fmla="*/ 179 h 678"/>
                <a:gd name="T8" fmla="*/ 11 w 138"/>
                <a:gd name="T9" fmla="*/ 218 h 678"/>
                <a:gd name="T10" fmla="*/ 9 w 138"/>
                <a:gd name="T11" fmla="*/ 246 h 678"/>
                <a:gd name="T12" fmla="*/ 6 w 138"/>
                <a:gd name="T13" fmla="*/ 307 h 678"/>
                <a:gd name="T14" fmla="*/ 2 w 138"/>
                <a:gd name="T15" fmla="*/ 371 h 678"/>
                <a:gd name="T16" fmla="*/ 0 w 138"/>
                <a:gd name="T17" fmla="*/ 402 h 678"/>
                <a:gd name="T18" fmla="*/ 2 w 138"/>
                <a:gd name="T19" fmla="*/ 410 h 678"/>
                <a:gd name="T20" fmla="*/ 7 w 138"/>
                <a:gd name="T21" fmla="*/ 426 h 678"/>
                <a:gd name="T22" fmla="*/ 14 w 138"/>
                <a:gd name="T23" fmla="*/ 449 h 678"/>
                <a:gd name="T24" fmla="*/ 22 w 138"/>
                <a:gd name="T25" fmla="*/ 474 h 678"/>
                <a:gd name="T26" fmla="*/ 32 w 138"/>
                <a:gd name="T27" fmla="*/ 501 h 678"/>
                <a:gd name="T28" fmla="*/ 41 w 138"/>
                <a:gd name="T29" fmla="*/ 525 h 678"/>
                <a:gd name="T30" fmla="*/ 51 w 138"/>
                <a:gd name="T31" fmla="*/ 545 h 678"/>
                <a:gd name="T32" fmla="*/ 57 w 138"/>
                <a:gd name="T33" fmla="*/ 556 h 678"/>
                <a:gd name="T34" fmla="*/ 66 w 138"/>
                <a:gd name="T35" fmla="*/ 566 h 678"/>
                <a:gd name="T36" fmla="*/ 77 w 138"/>
                <a:gd name="T37" fmla="*/ 583 h 678"/>
                <a:gd name="T38" fmla="*/ 91 w 138"/>
                <a:gd name="T39" fmla="*/ 602 h 678"/>
                <a:gd name="T40" fmla="*/ 105 w 138"/>
                <a:gd name="T41" fmla="*/ 624 h 678"/>
                <a:gd name="T42" fmla="*/ 117 w 138"/>
                <a:gd name="T43" fmla="*/ 644 h 678"/>
                <a:gd name="T44" fmla="*/ 128 w 138"/>
                <a:gd name="T45" fmla="*/ 662 h 678"/>
                <a:gd name="T46" fmla="*/ 136 w 138"/>
                <a:gd name="T47" fmla="*/ 674 h 678"/>
                <a:gd name="T48" fmla="*/ 138 w 138"/>
                <a:gd name="T49" fmla="*/ 678 h 678"/>
                <a:gd name="T50" fmla="*/ 135 w 138"/>
                <a:gd name="T51" fmla="*/ 672 h 678"/>
                <a:gd name="T52" fmla="*/ 124 w 138"/>
                <a:gd name="T53" fmla="*/ 656 h 678"/>
                <a:gd name="T54" fmla="*/ 112 w 138"/>
                <a:gd name="T55" fmla="*/ 633 h 678"/>
                <a:gd name="T56" fmla="*/ 95 w 138"/>
                <a:gd name="T57" fmla="*/ 607 h 678"/>
                <a:gd name="T58" fmla="*/ 79 w 138"/>
                <a:gd name="T59" fmla="*/ 580 h 678"/>
                <a:gd name="T60" fmla="*/ 66 w 138"/>
                <a:gd name="T61" fmla="*/ 557 h 678"/>
                <a:gd name="T62" fmla="*/ 56 w 138"/>
                <a:gd name="T63" fmla="*/ 540 h 678"/>
                <a:gd name="T64" fmla="*/ 52 w 138"/>
                <a:gd name="T65" fmla="*/ 532 h 678"/>
                <a:gd name="T66" fmla="*/ 49 w 138"/>
                <a:gd name="T67" fmla="*/ 526 h 678"/>
                <a:gd name="T68" fmla="*/ 46 w 138"/>
                <a:gd name="T69" fmla="*/ 513 h 678"/>
                <a:gd name="T70" fmla="*/ 40 w 138"/>
                <a:gd name="T71" fmla="*/ 496 h 678"/>
                <a:gd name="T72" fmla="*/ 34 w 138"/>
                <a:gd name="T73" fmla="*/ 475 h 678"/>
                <a:gd name="T74" fmla="*/ 29 w 138"/>
                <a:gd name="T75" fmla="*/ 453 h 678"/>
                <a:gd name="T76" fmla="*/ 23 w 138"/>
                <a:gd name="T77" fmla="*/ 433 h 678"/>
                <a:gd name="T78" fmla="*/ 19 w 138"/>
                <a:gd name="T79" fmla="*/ 414 h 678"/>
                <a:gd name="T80" fmla="*/ 17 w 138"/>
                <a:gd name="T81" fmla="*/ 402 h 678"/>
                <a:gd name="T82" fmla="*/ 18 w 138"/>
                <a:gd name="T83" fmla="*/ 362 h 678"/>
                <a:gd name="T84" fmla="*/ 22 w 138"/>
                <a:gd name="T85" fmla="*/ 303 h 678"/>
                <a:gd name="T86" fmla="*/ 25 w 138"/>
                <a:gd name="T87" fmla="*/ 248 h 678"/>
                <a:gd name="T88" fmla="*/ 27 w 138"/>
                <a:gd name="T89" fmla="*/ 224 h 678"/>
                <a:gd name="T90" fmla="*/ 84 w 138"/>
                <a:gd name="T91" fmla="*/ 164 h 678"/>
                <a:gd name="T92" fmla="*/ 53 w 138"/>
                <a:gd name="T93" fmla="*/ 169 h 678"/>
                <a:gd name="T94" fmla="*/ 37 w 138"/>
                <a:gd name="T95" fmla="*/ 165 h 678"/>
                <a:gd name="T96" fmla="*/ 41 w 138"/>
                <a:gd name="T97" fmla="*/ 148 h 678"/>
                <a:gd name="T98" fmla="*/ 51 w 138"/>
                <a:gd name="T99" fmla="*/ 111 h 678"/>
                <a:gd name="T100" fmla="*/ 60 w 138"/>
                <a:gd name="T101" fmla="*/ 72 h 678"/>
                <a:gd name="T102" fmla="*/ 64 w 138"/>
                <a:gd name="T103" fmla="*/ 54 h 678"/>
                <a:gd name="T104" fmla="*/ 68 w 138"/>
                <a:gd name="T105" fmla="*/ 43 h 678"/>
                <a:gd name="T106" fmla="*/ 75 w 138"/>
                <a:gd name="T107" fmla="*/ 25 h 678"/>
                <a:gd name="T108" fmla="*/ 82 w 138"/>
                <a:gd name="T109" fmla="*/ 8 h 678"/>
                <a:gd name="T110" fmla="*/ 85 w 138"/>
                <a:gd name="T111"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8" h="678">
                  <a:moveTo>
                    <a:pt x="85" y="0"/>
                  </a:moveTo>
                  <a:lnTo>
                    <a:pt x="48" y="49"/>
                  </a:lnTo>
                  <a:lnTo>
                    <a:pt x="19" y="174"/>
                  </a:lnTo>
                  <a:lnTo>
                    <a:pt x="44" y="179"/>
                  </a:lnTo>
                  <a:lnTo>
                    <a:pt x="11" y="218"/>
                  </a:lnTo>
                  <a:lnTo>
                    <a:pt x="9" y="246"/>
                  </a:lnTo>
                  <a:lnTo>
                    <a:pt x="6" y="307"/>
                  </a:lnTo>
                  <a:lnTo>
                    <a:pt x="2" y="371"/>
                  </a:lnTo>
                  <a:lnTo>
                    <a:pt x="0" y="402"/>
                  </a:lnTo>
                  <a:lnTo>
                    <a:pt x="2" y="410"/>
                  </a:lnTo>
                  <a:lnTo>
                    <a:pt x="7" y="426"/>
                  </a:lnTo>
                  <a:lnTo>
                    <a:pt x="14" y="449"/>
                  </a:lnTo>
                  <a:lnTo>
                    <a:pt x="22" y="474"/>
                  </a:lnTo>
                  <a:lnTo>
                    <a:pt x="32" y="501"/>
                  </a:lnTo>
                  <a:lnTo>
                    <a:pt x="41" y="525"/>
                  </a:lnTo>
                  <a:lnTo>
                    <a:pt x="51" y="545"/>
                  </a:lnTo>
                  <a:lnTo>
                    <a:pt x="57" y="556"/>
                  </a:lnTo>
                  <a:lnTo>
                    <a:pt x="66" y="566"/>
                  </a:lnTo>
                  <a:lnTo>
                    <a:pt x="77" y="583"/>
                  </a:lnTo>
                  <a:lnTo>
                    <a:pt x="91" y="602"/>
                  </a:lnTo>
                  <a:lnTo>
                    <a:pt x="105" y="624"/>
                  </a:lnTo>
                  <a:lnTo>
                    <a:pt x="117" y="644"/>
                  </a:lnTo>
                  <a:lnTo>
                    <a:pt x="128" y="662"/>
                  </a:lnTo>
                  <a:lnTo>
                    <a:pt x="136" y="674"/>
                  </a:lnTo>
                  <a:lnTo>
                    <a:pt x="138" y="678"/>
                  </a:lnTo>
                  <a:lnTo>
                    <a:pt x="135" y="672"/>
                  </a:lnTo>
                  <a:lnTo>
                    <a:pt x="124" y="656"/>
                  </a:lnTo>
                  <a:lnTo>
                    <a:pt x="112" y="633"/>
                  </a:lnTo>
                  <a:lnTo>
                    <a:pt x="95" y="607"/>
                  </a:lnTo>
                  <a:lnTo>
                    <a:pt x="79" y="580"/>
                  </a:lnTo>
                  <a:lnTo>
                    <a:pt x="66" y="557"/>
                  </a:lnTo>
                  <a:lnTo>
                    <a:pt x="56" y="540"/>
                  </a:lnTo>
                  <a:lnTo>
                    <a:pt x="52" y="532"/>
                  </a:lnTo>
                  <a:lnTo>
                    <a:pt x="49" y="526"/>
                  </a:lnTo>
                  <a:lnTo>
                    <a:pt x="46" y="513"/>
                  </a:lnTo>
                  <a:lnTo>
                    <a:pt x="40" y="496"/>
                  </a:lnTo>
                  <a:lnTo>
                    <a:pt x="34" y="475"/>
                  </a:lnTo>
                  <a:lnTo>
                    <a:pt x="29" y="453"/>
                  </a:lnTo>
                  <a:lnTo>
                    <a:pt x="23" y="433"/>
                  </a:lnTo>
                  <a:lnTo>
                    <a:pt x="19" y="414"/>
                  </a:lnTo>
                  <a:lnTo>
                    <a:pt x="17" y="402"/>
                  </a:lnTo>
                  <a:lnTo>
                    <a:pt x="18" y="362"/>
                  </a:lnTo>
                  <a:lnTo>
                    <a:pt x="22" y="303"/>
                  </a:lnTo>
                  <a:lnTo>
                    <a:pt x="25" y="248"/>
                  </a:lnTo>
                  <a:lnTo>
                    <a:pt x="27" y="224"/>
                  </a:lnTo>
                  <a:lnTo>
                    <a:pt x="84" y="164"/>
                  </a:lnTo>
                  <a:lnTo>
                    <a:pt x="53" y="169"/>
                  </a:lnTo>
                  <a:lnTo>
                    <a:pt x="37" y="165"/>
                  </a:lnTo>
                  <a:lnTo>
                    <a:pt x="41" y="148"/>
                  </a:lnTo>
                  <a:lnTo>
                    <a:pt x="51" y="111"/>
                  </a:lnTo>
                  <a:lnTo>
                    <a:pt x="60" y="72"/>
                  </a:lnTo>
                  <a:lnTo>
                    <a:pt x="64" y="54"/>
                  </a:lnTo>
                  <a:lnTo>
                    <a:pt x="68" y="43"/>
                  </a:lnTo>
                  <a:lnTo>
                    <a:pt x="75" y="25"/>
                  </a:lnTo>
                  <a:lnTo>
                    <a:pt x="82" y="8"/>
                  </a:lnTo>
                  <a:lnTo>
                    <a:pt x="85"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51"/>
            <p:cNvSpPr>
              <a:spLocks/>
            </p:cNvSpPr>
            <p:nvPr/>
          </p:nvSpPr>
          <p:spPr bwMode="auto">
            <a:xfrm flipH="1">
              <a:off x="3279" y="3632"/>
              <a:ext cx="200" cy="180"/>
            </a:xfrm>
            <a:custGeom>
              <a:avLst/>
              <a:gdLst>
                <a:gd name="T0" fmla="*/ 0 w 401"/>
                <a:gd name="T1" fmla="*/ 95 h 361"/>
                <a:gd name="T2" fmla="*/ 12 w 401"/>
                <a:gd name="T3" fmla="*/ 345 h 361"/>
                <a:gd name="T4" fmla="*/ 114 w 401"/>
                <a:gd name="T5" fmla="*/ 361 h 361"/>
                <a:gd name="T6" fmla="*/ 401 w 401"/>
                <a:gd name="T7" fmla="*/ 334 h 361"/>
                <a:gd name="T8" fmla="*/ 294 w 401"/>
                <a:gd name="T9" fmla="*/ 324 h 361"/>
                <a:gd name="T10" fmla="*/ 135 w 401"/>
                <a:gd name="T11" fmla="*/ 329 h 361"/>
                <a:gd name="T12" fmla="*/ 131 w 401"/>
                <a:gd name="T13" fmla="*/ 329 h 361"/>
                <a:gd name="T14" fmla="*/ 122 w 401"/>
                <a:gd name="T15" fmla="*/ 329 h 361"/>
                <a:gd name="T16" fmla="*/ 110 w 401"/>
                <a:gd name="T17" fmla="*/ 330 h 361"/>
                <a:gd name="T18" fmla="*/ 95 w 401"/>
                <a:gd name="T19" fmla="*/ 330 h 361"/>
                <a:gd name="T20" fmla="*/ 78 w 401"/>
                <a:gd name="T21" fmla="*/ 331 h 361"/>
                <a:gd name="T22" fmla="*/ 63 w 401"/>
                <a:gd name="T23" fmla="*/ 332 h 361"/>
                <a:gd name="T24" fmla="*/ 50 w 401"/>
                <a:gd name="T25" fmla="*/ 332 h 361"/>
                <a:gd name="T26" fmla="*/ 40 w 401"/>
                <a:gd name="T27" fmla="*/ 332 h 361"/>
                <a:gd name="T28" fmla="*/ 34 w 401"/>
                <a:gd name="T29" fmla="*/ 323 h 361"/>
                <a:gd name="T30" fmla="*/ 30 w 401"/>
                <a:gd name="T31" fmla="*/ 303 h 361"/>
                <a:gd name="T32" fmla="*/ 29 w 401"/>
                <a:gd name="T33" fmla="*/ 284 h 361"/>
                <a:gd name="T34" fmla="*/ 29 w 401"/>
                <a:gd name="T35" fmla="*/ 274 h 361"/>
                <a:gd name="T36" fmla="*/ 16 w 401"/>
                <a:gd name="T37" fmla="*/ 0 h 361"/>
                <a:gd name="T38" fmla="*/ 0 w 401"/>
                <a:gd name="T39" fmla="*/ 9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61">
                  <a:moveTo>
                    <a:pt x="0" y="95"/>
                  </a:moveTo>
                  <a:lnTo>
                    <a:pt x="12" y="345"/>
                  </a:lnTo>
                  <a:lnTo>
                    <a:pt x="114" y="361"/>
                  </a:lnTo>
                  <a:lnTo>
                    <a:pt x="401" y="334"/>
                  </a:lnTo>
                  <a:lnTo>
                    <a:pt x="294" y="324"/>
                  </a:lnTo>
                  <a:lnTo>
                    <a:pt x="135" y="329"/>
                  </a:lnTo>
                  <a:lnTo>
                    <a:pt x="131" y="329"/>
                  </a:lnTo>
                  <a:lnTo>
                    <a:pt x="122" y="329"/>
                  </a:lnTo>
                  <a:lnTo>
                    <a:pt x="110" y="330"/>
                  </a:lnTo>
                  <a:lnTo>
                    <a:pt x="95" y="330"/>
                  </a:lnTo>
                  <a:lnTo>
                    <a:pt x="78" y="331"/>
                  </a:lnTo>
                  <a:lnTo>
                    <a:pt x="63" y="332"/>
                  </a:lnTo>
                  <a:lnTo>
                    <a:pt x="50" y="332"/>
                  </a:lnTo>
                  <a:lnTo>
                    <a:pt x="40" y="332"/>
                  </a:lnTo>
                  <a:lnTo>
                    <a:pt x="34" y="323"/>
                  </a:lnTo>
                  <a:lnTo>
                    <a:pt x="30" y="303"/>
                  </a:lnTo>
                  <a:lnTo>
                    <a:pt x="29" y="284"/>
                  </a:lnTo>
                  <a:lnTo>
                    <a:pt x="29" y="274"/>
                  </a:lnTo>
                  <a:lnTo>
                    <a:pt x="16" y="0"/>
                  </a:lnTo>
                  <a:lnTo>
                    <a:pt x="0" y="9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52"/>
            <p:cNvSpPr>
              <a:spLocks/>
            </p:cNvSpPr>
            <p:nvPr/>
          </p:nvSpPr>
          <p:spPr bwMode="auto">
            <a:xfrm flipH="1">
              <a:off x="3186" y="3724"/>
              <a:ext cx="88" cy="26"/>
            </a:xfrm>
            <a:custGeom>
              <a:avLst/>
              <a:gdLst>
                <a:gd name="T0" fmla="*/ 0 w 177"/>
                <a:gd name="T1" fmla="*/ 0 h 53"/>
                <a:gd name="T2" fmla="*/ 3 w 177"/>
                <a:gd name="T3" fmla="*/ 36 h 53"/>
                <a:gd name="T4" fmla="*/ 7 w 177"/>
                <a:gd name="T5" fmla="*/ 35 h 53"/>
                <a:gd name="T6" fmla="*/ 15 w 177"/>
                <a:gd name="T7" fmla="*/ 32 h 53"/>
                <a:gd name="T8" fmla="*/ 26 w 177"/>
                <a:gd name="T9" fmla="*/ 30 h 53"/>
                <a:gd name="T10" fmla="*/ 37 w 177"/>
                <a:gd name="T11" fmla="*/ 28 h 53"/>
                <a:gd name="T12" fmla="*/ 45 w 177"/>
                <a:gd name="T13" fmla="*/ 30 h 53"/>
                <a:gd name="T14" fmla="*/ 56 w 177"/>
                <a:gd name="T15" fmla="*/ 31 h 53"/>
                <a:gd name="T16" fmla="*/ 71 w 177"/>
                <a:gd name="T17" fmla="*/ 33 h 53"/>
                <a:gd name="T18" fmla="*/ 86 w 177"/>
                <a:gd name="T19" fmla="*/ 36 h 53"/>
                <a:gd name="T20" fmla="*/ 101 w 177"/>
                <a:gd name="T21" fmla="*/ 40 h 53"/>
                <a:gd name="T22" fmla="*/ 114 w 177"/>
                <a:gd name="T23" fmla="*/ 42 h 53"/>
                <a:gd name="T24" fmla="*/ 123 w 177"/>
                <a:gd name="T25" fmla="*/ 43 h 53"/>
                <a:gd name="T26" fmla="*/ 127 w 177"/>
                <a:gd name="T27" fmla="*/ 44 h 53"/>
                <a:gd name="T28" fmla="*/ 159 w 177"/>
                <a:gd name="T29" fmla="*/ 53 h 53"/>
                <a:gd name="T30" fmla="*/ 177 w 177"/>
                <a:gd name="T31" fmla="*/ 47 h 53"/>
                <a:gd name="T32" fmla="*/ 175 w 177"/>
                <a:gd name="T33" fmla="*/ 46 h 53"/>
                <a:gd name="T34" fmla="*/ 170 w 177"/>
                <a:gd name="T35" fmla="*/ 43 h 53"/>
                <a:gd name="T36" fmla="*/ 162 w 177"/>
                <a:gd name="T37" fmla="*/ 40 h 53"/>
                <a:gd name="T38" fmla="*/ 153 w 177"/>
                <a:gd name="T39" fmla="*/ 35 h 53"/>
                <a:gd name="T40" fmla="*/ 143 w 177"/>
                <a:gd name="T41" fmla="*/ 31 h 53"/>
                <a:gd name="T42" fmla="*/ 131 w 177"/>
                <a:gd name="T43" fmla="*/ 26 h 53"/>
                <a:gd name="T44" fmla="*/ 121 w 177"/>
                <a:gd name="T45" fmla="*/ 23 h 53"/>
                <a:gd name="T46" fmla="*/ 111 w 177"/>
                <a:gd name="T47" fmla="*/ 20 h 53"/>
                <a:gd name="T48" fmla="*/ 99 w 177"/>
                <a:gd name="T49" fmla="*/ 18 h 53"/>
                <a:gd name="T50" fmla="*/ 85 w 177"/>
                <a:gd name="T51" fmla="*/ 17 h 53"/>
                <a:gd name="T52" fmla="*/ 70 w 177"/>
                <a:gd name="T53" fmla="*/ 15 h 53"/>
                <a:gd name="T54" fmla="*/ 54 w 177"/>
                <a:gd name="T55" fmla="*/ 12 h 53"/>
                <a:gd name="T56" fmla="*/ 39 w 177"/>
                <a:gd name="T57" fmla="*/ 10 h 53"/>
                <a:gd name="T58" fmla="*/ 28 w 177"/>
                <a:gd name="T59" fmla="*/ 9 h 53"/>
                <a:gd name="T60" fmla="*/ 20 w 177"/>
                <a:gd name="T61" fmla="*/ 8 h 53"/>
                <a:gd name="T62" fmla="*/ 16 w 177"/>
                <a:gd name="T63" fmla="*/ 8 h 53"/>
                <a:gd name="T64" fmla="*/ 0 w 177"/>
                <a:gd name="T6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53">
                  <a:moveTo>
                    <a:pt x="0" y="0"/>
                  </a:moveTo>
                  <a:lnTo>
                    <a:pt x="3" y="36"/>
                  </a:lnTo>
                  <a:lnTo>
                    <a:pt x="7" y="35"/>
                  </a:lnTo>
                  <a:lnTo>
                    <a:pt x="15" y="32"/>
                  </a:lnTo>
                  <a:lnTo>
                    <a:pt x="26" y="30"/>
                  </a:lnTo>
                  <a:lnTo>
                    <a:pt x="37" y="28"/>
                  </a:lnTo>
                  <a:lnTo>
                    <a:pt x="45" y="30"/>
                  </a:lnTo>
                  <a:lnTo>
                    <a:pt x="56" y="31"/>
                  </a:lnTo>
                  <a:lnTo>
                    <a:pt x="71" y="33"/>
                  </a:lnTo>
                  <a:lnTo>
                    <a:pt x="86" y="36"/>
                  </a:lnTo>
                  <a:lnTo>
                    <a:pt x="101" y="40"/>
                  </a:lnTo>
                  <a:lnTo>
                    <a:pt x="114" y="42"/>
                  </a:lnTo>
                  <a:lnTo>
                    <a:pt x="123" y="43"/>
                  </a:lnTo>
                  <a:lnTo>
                    <a:pt x="127" y="44"/>
                  </a:lnTo>
                  <a:lnTo>
                    <a:pt x="159" y="53"/>
                  </a:lnTo>
                  <a:lnTo>
                    <a:pt x="177" y="47"/>
                  </a:lnTo>
                  <a:lnTo>
                    <a:pt x="175" y="46"/>
                  </a:lnTo>
                  <a:lnTo>
                    <a:pt x="170" y="43"/>
                  </a:lnTo>
                  <a:lnTo>
                    <a:pt x="162" y="40"/>
                  </a:lnTo>
                  <a:lnTo>
                    <a:pt x="153" y="35"/>
                  </a:lnTo>
                  <a:lnTo>
                    <a:pt x="143" y="31"/>
                  </a:lnTo>
                  <a:lnTo>
                    <a:pt x="131" y="26"/>
                  </a:lnTo>
                  <a:lnTo>
                    <a:pt x="121" y="23"/>
                  </a:lnTo>
                  <a:lnTo>
                    <a:pt x="111" y="20"/>
                  </a:lnTo>
                  <a:lnTo>
                    <a:pt x="99" y="18"/>
                  </a:lnTo>
                  <a:lnTo>
                    <a:pt x="85" y="17"/>
                  </a:lnTo>
                  <a:lnTo>
                    <a:pt x="70" y="15"/>
                  </a:lnTo>
                  <a:lnTo>
                    <a:pt x="54" y="12"/>
                  </a:lnTo>
                  <a:lnTo>
                    <a:pt x="39" y="10"/>
                  </a:lnTo>
                  <a:lnTo>
                    <a:pt x="28" y="9"/>
                  </a:lnTo>
                  <a:lnTo>
                    <a:pt x="20" y="8"/>
                  </a:lnTo>
                  <a:lnTo>
                    <a:pt x="16" y="8"/>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53"/>
            <p:cNvSpPr>
              <a:spLocks/>
            </p:cNvSpPr>
            <p:nvPr/>
          </p:nvSpPr>
          <p:spPr bwMode="auto">
            <a:xfrm flipH="1">
              <a:off x="3908" y="3248"/>
              <a:ext cx="83" cy="37"/>
            </a:xfrm>
            <a:custGeom>
              <a:avLst/>
              <a:gdLst>
                <a:gd name="T0" fmla="*/ 162 w 167"/>
                <a:gd name="T1" fmla="*/ 56 h 74"/>
                <a:gd name="T2" fmla="*/ 144 w 167"/>
                <a:gd name="T3" fmla="*/ 54 h 74"/>
                <a:gd name="T4" fmla="*/ 113 w 167"/>
                <a:gd name="T5" fmla="*/ 44 h 74"/>
                <a:gd name="T6" fmla="*/ 76 w 167"/>
                <a:gd name="T7" fmla="*/ 12 h 74"/>
                <a:gd name="T8" fmla="*/ 0 w 167"/>
                <a:gd name="T9" fmla="*/ 0 h 74"/>
                <a:gd name="T10" fmla="*/ 4 w 167"/>
                <a:gd name="T11" fmla="*/ 1 h 74"/>
                <a:gd name="T12" fmla="*/ 12 w 167"/>
                <a:gd name="T13" fmla="*/ 3 h 74"/>
                <a:gd name="T14" fmla="*/ 22 w 167"/>
                <a:gd name="T15" fmla="*/ 7 h 74"/>
                <a:gd name="T16" fmla="*/ 36 w 167"/>
                <a:gd name="T17" fmla="*/ 10 h 74"/>
                <a:gd name="T18" fmla="*/ 48 w 167"/>
                <a:gd name="T19" fmla="*/ 14 h 74"/>
                <a:gd name="T20" fmla="*/ 61 w 167"/>
                <a:gd name="T21" fmla="*/ 18 h 74"/>
                <a:gd name="T22" fmla="*/ 69 w 167"/>
                <a:gd name="T23" fmla="*/ 21 h 74"/>
                <a:gd name="T24" fmla="*/ 74 w 167"/>
                <a:gd name="T25" fmla="*/ 23 h 74"/>
                <a:gd name="T26" fmla="*/ 76 w 167"/>
                <a:gd name="T27" fmla="*/ 25 h 74"/>
                <a:gd name="T28" fmla="*/ 81 w 167"/>
                <a:gd name="T29" fmla="*/ 30 h 74"/>
                <a:gd name="T30" fmla="*/ 86 w 167"/>
                <a:gd name="T31" fmla="*/ 36 h 74"/>
                <a:gd name="T32" fmla="*/ 93 w 167"/>
                <a:gd name="T33" fmla="*/ 42 h 74"/>
                <a:gd name="T34" fmla="*/ 99 w 167"/>
                <a:gd name="T35" fmla="*/ 49 h 74"/>
                <a:gd name="T36" fmla="*/ 104 w 167"/>
                <a:gd name="T37" fmla="*/ 54 h 74"/>
                <a:gd name="T38" fmla="*/ 107 w 167"/>
                <a:gd name="T39" fmla="*/ 59 h 74"/>
                <a:gd name="T40" fmla="*/ 108 w 167"/>
                <a:gd name="T41" fmla="*/ 60 h 74"/>
                <a:gd name="T42" fmla="*/ 110 w 167"/>
                <a:gd name="T43" fmla="*/ 60 h 74"/>
                <a:gd name="T44" fmla="*/ 114 w 167"/>
                <a:gd name="T45" fmla="*/ 61 h 74"/>
                <a:gd name="T46" fmla="*/ 120 w 167"/>
                <a:gd name="T47" fmla="*/ 62 h 74"/>
                <a:gd name="T48" fmla="*/ 128 w 167"/>
                <a:gd name="T49" fmla="*/ 64 h 74"/>
                <a:gd name="T50" fmla="*/ 136 w 167"/>
                <a:gd name="T51" fmla="*/ 65 h 74"/>
                <a:gd name="T52" fmla="*/ 143 w 167"/>
                <a:gd name="T53" fmla="*/ 67 h 74"/>
                <a:gd name="T54" fmla="*/ 149 w 167"/>
                <a:gd name="T55" fmla="*/ 68 h 74"/>
                <a:gd name="T56" fmla="*/ 153 w 167"/>
                <a:gd name="T57" fmla="*/ 69 h 74"/>
                <a:gd name="T58" fmla="*/ 158 w 167"/>
                <a:gd name="T59" fmla="*/ 70 h 74"/>
                <a:gd name="T60" fmla="*/ 162 w 167"/>
                <a:gd name="T61" fmla="*/ 71 h 74"/>
                <a:gd name="T62" fmla="*/ 166 w 167"/>
                <a:gd name="T63" fmla="*/ 74 h 74"/>
                <a:gd name="T64" fmla="*/ 167 w 167"/>
                <a:gd name="T65" fmla="*/ 74 h 74"/>
                <a:gd name="T66" fmla="*/ 162 w 167"/>
                <a:gd name="T6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74">
                  <a:moveTo>
                    <a:pt x="162" y="56"/>
                  </a:moveTo>
                  <a:lnTo>
                    <a:pt x="144" y="54"/>
                  </a:lnTo>
                  <a:lnTo>
                    <a:pt x="113" y="44"/>
                  </a:lnTo>
                  <a:lnTo>
                    <a:pt x="76" y="12"/>
                  </a:lnTo>
                  <a:lnTo>
                    <a:pt x="0" y="0"/>
                  </a:lnTo>
                  <a:lnTo>
                    <a:pt x="4" y="1"/>
                  </a:lnTo>
                  <a:lnTo>
                    <a:pt x="12" y="3"/>
                  </a:lnTo>
                  <a:lnTo>
                    <a:pt x="22" y="7"/>
                  </a:lnTo>
                  <a:lnTo>
                    <a:pt x="36" y="10"/>
                  </a:lnTo>
                  <a:lnTo>
                    <a:pt x="48" y="14"/>
                  </a:lnTo>
                  <a:lnTo>
                    <a:pt x="61" y="18"/>
                  </a:lnTo>
                  <a:lnTo>
                    <a:pt x="69" y="21"/>
                  </a:lnTo>
                  <a:lnTo>
                    <a:pt x="74" y="23"/>
                  </a:lnTo>
                  <a:lnTo>
                    <a:pt x="76" y="25"/>
                  </a:lnTo>
                  <a:lnTo>
                    <a:pt x="81" y="30"/>
                  </a:lnTo>
                  <a:lnTo>
                    <a:pt x="86" y="36"/>
                  </a:lnTo>
                  <a:lnTo>
                    <a:pt x="93" y="42"/>
                  </a:lnTo>
                  <a:lnTo>
                    <a:pt x="99" y="49"/>
                  </a:lnTo>
                  <a:lnTo>
                    <a:pt x="104" y="54"/>
                  </a:lnTo>
                  <a:lnTo>
                    <a:pt x="107" y="59"/>
                  </a:lnTo>
                  <a:lnTo>
                    <a:pt x="108" y="60"/>
                  </a:lnTo>
                  <a:lnTo>
                    <a:pt x="110" y="60"/>
                  </a:lnTo>
                  <a:lnTo>
                    <a:pt x="114" y="61"/>
                  </a:lnTo>
                  <a:lnTo>
                    <a:pt x="120" y="62"/>
                  </a:lnTo>
                  <a:lnTo>
                    <a:pt x="128" y="64"/>
                  </a:lnTo>
                  <a:lnTo>
                    <a:pt x="136" y="65"/>
                  </a:lnTo>
                  <a:lnTo>
                    <a:pt x="143" y="67"/>
                  </a:lnTo>
                  <a:lnTo>
                    <a:pt x="149" y="68"/>
                  </a:lnTo>
                  <a:lnTo>
                    <a:pt x="153" y="69"/>
                  </a:lnTo>
                  <a:lnTo>
                    <a:pt x="158" y="70"/>
                  </a:lnTo>
                  <a:lnTo>
                    <a:pt x="162" y="71"/>
                  </a:lnTo>
                  <a:lnTo>
                    <a:pt x="166" y="74"/>
                  </a:lnTo>
                  <a:lnTo>
                    <a:pt x="167" y="74"/>
                  </a:lnTo>
                  <a:lnTo>
                    <a:pt x="162" y="5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4"/>
            <p:cNvSpPr>
              <a:spLocks/>
            </p:cNvSpPr>
            <p:nvPr/>
          </p:nvSpPr>
          <p:spPr bwMode="auto">
            <a:xfrm flipH="1">
              <a:off x="3900" y="3239"/>
              <a:ext cx="147" cy="101"/>
            </a:xfrm>
            <a:custGeom>
              <a:avLst/>
              <a:gdLst>
                <a:gd name="T0" fmla="*/ 213 w 295"/>
                <a:gd name="T1" fmla="*/ 145 h 200"/>
                <a:gd name="T2" fmla="*/ 208 w 295"/>
                <a:gd name="T3" fmla="*/ 145 h 200"/>
                <a:gd name="T4" fmla="*/ 195 w 295"/>
                <a:gd name="T5" fmla="*/ 146 h 200"/>
                <a:gd name="T6" fmla="*/ 181 w 295"/>
                <a:gd name="T7" fmla="*/ 148 h 200"/>
                <a:gd name="T8" fmla="*/ 173 w 295"/>
                <a:gd name="T9" fmla="*/ 148 h 200"/>
                <a:gd name="T10" fmla="*/ 159 w 295"/>
                <a:gd name="T11" fmla="*/ 149 h 200"/>
                <a:gd name="T12" fmla="*/ 129 w 295"/>
                <a:gd name="T13" fmla="*/ 153 h 200"/>
                <a:gd name="T14" fmla="*/ 99 w 295"/>
                <a:gd name="T15" fmla="*/ 154 h 200"/>
                <a:gd name="T16" fmla="*/ 81 w 295"/>
                <a:gd name="T17" fmla="*/ 154 h 200"/>
                <a:gd name="T18" fmla="*/ 71 w 295"/>
                <a:gd name="T19" fmla="*/ 147 h 200"/>
                <a:gd name="T20" fmla="*/ 57 w 295"/>
                <a:gd name="T21" fmla="*/ 134 h 200"/>
                <a:gd name="T22" fmla="*/ 44 w 295"/>
                <a:gd name="T23" fmla="*/ 124 h 200"/>
                <a:gd name="T24" fmla="*/ 40 w 295"/>
                <a:gd name="T25" fmla="*/ 119 h 200"/>
                <a:gd name="T26" fmla="*/ 43 w 295"/>
                <a:gd name="T27" fmla="*/ 27 h 200"/>
                <a:gd name="T28" fmla="*/ 75 w 295"/>
                <a:gd name="T29" fmla="*/ 1 h 200"/>
                <a:gd name="T30" fmla="*/ 64 w 295"/>
                <a:gd name="T31" fmla="*/ 8 h 200"/>
                <a:gd name="T32" fmla="*/ 46 w 295"/>
                <a:gd name="T33" fmla="*/ 17 h 200"/>
                <a:gd name="T34" fmla="*/ 34 w 295"/>
                <a:gd name="T35" fmla="*/ 25 h 200"/>
                <a:gd name="T36" fmla="*/ 23 w 295"/>
                <a:gd name="T37" fmla="*/ 36 h 200"/>
                <a:gd name="T38" fmla="*/ 5 w 295"/>
                <a:gd name="T39" fmla="*/ 69 h 200"/>
                <a:gd name="T40" fmla="*/ 2 w 295"/>
                <a:gd name="T41" fmla="*/ 79 h 200"/>
                <a:gd name="T42" fmla="*/ 10 w 295"/>
                <a:gd name="T43" fmla="*/ 94 h 200"/>
                <a:gd name="T44" fmla="*/ 18 w 295"/>
                <a:gd name="T45" fmla="*/ 103 h 200"/>
                <a:gd name="T46" fmla="*/ 31 w 295"/>
                <a:gd name="T47" fmla="*/ 122 h 200"/>
                <a:gd name="T48" fmla="*/ 38 w 295"/>
                <a:gd name="T49" fmla="*/ 130 h 200"/>
                <a:gd name="T50" fmla="*/ 48 w 295"/>
                <a:gd name="T51" fmla="*/ 140 h 200"/>
                <a:gd name="T52" fmla="*/ 60 w 295"/>
                <a:gd name="T53" fmla="*/ 153 h 200"/>
                <a:gd name="T54" fmla="*/ 74 w 295"/>
                <a:gd name="T55" fmla="*/ 162 h 200"/>
                <a:gd name="T56" fmla="*/ 87 w 295"/>
                <a:gd name="T57" fmla="*/ 163 h 200"/>
                <a:gd name="T58" fmla="*/ 124 w 295"/>
                <a:gd name="T59" fmla="*/ 160 h 200"/>
                <a:gd name="T60" fmla="*/ 170 w 295"/>
                <a:gd name="T61" fmla="*/ 156 h 200"/>
                <a:gd name="T62" fmla="*/ 204 w 295"/>
                <a:gd name="T63" fmla="*/ 154 h 200"/>
                <a:gd name="T64" fmla="*/ 218 w 295"/>
                <a:gd name="T65" fmla="*/ 156 h 200"/>
                <a:gd name="T66" fmla="*/ 240 w 295"/>
                <a:gd name="T67" fmla="*/ 170 h 200"/>
                <a:gd name="T68" fmla="*/ 268 w 295"/>
                <a:gd name="T69" fmla="*/ 186 h 200"/>
                <a:gd name="T70" fmla="*/ 287 w 295"/>
                <a:gd name="T71" fmla="*/ 198 h 200"/>
                <a:gd name="T72" fmla="*/ 295 w 295"/>
                <a:gd name="T73" fmla="*/ 18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5" h="200">
                  <a:moveTo>
                    <a:pt x="295" y="182"/>
                  </a:moveTo>
                  <a:lnTo>
                    <a:pt x="213" y="145"/>
                  </a:lnTo>
                  <a:lnTo>
                    <a:pt x="212" y="145"/>
                  </a:lnTo>
                  <a:lnTo>
                    <a:pt x="208" y="145"/>
                  </a:lnTo>
                  <a:lnTo>
                    <a:pt x="202" y="146"/>
                  </a:lnTo>
                  <a:lnTo>
                    <a:pt x="195" y="146"/>
                  </a:lnTo>
                  <a:lnTo>
                    <a:pt x="187" y="147"/>
                  </a:lnTo>
                  <a:lnTo>
                    <a:pt x="181" y="148"/>
                  </a:lnTo>
                  <a:lnTo>
                    <a:pt x="175" y="148"/>
                  </a:lnTo>
                  <a:lnTo>
                    <a:pt x="173" y="148"/>
                  </a:lnTo>
                  <a:lnTo>
                    <a:pt x="169" y="148"/>
                  </a:lnTo>
                  <a:lnTo>
                    <a:pt x="159" y="149"/>
                  </a:lnTo>
                  <a:lnTo>
                    <a:pt x="146" y="150"/>
                  </a:lnTo>
                  <a:lnTo>
                    <a:pt x="129" y="153"/>
                  </a:lnTo>
                  <a:lnTo>
                    <a:pt x="113" y="154"/>
                  </a:lnTo>
                  <a:lnTo>
                    <a:pt x="99" y="154"/>
                  </a:lnTo>
                  <a:lnTo>
                    <a:pt x="88" y="155"/>
                  </a:lnTo>
                  <a:lnTo>
                    <a:pt x="81" y="154"/>
                  </a:lnTo>
                  <a:lnTo>
                    <a:pt x="76" y="152"/>
                  </a:lnTo>
                  <a:lnTo>
                    <a:pt x="71" y="147"/>
                  </a:lnTo>
                  <a:lnTo>
                    <a:pt x="64" y="141"/>
                  </a:lnTo>
                  <a:lnTo>
                    <a:pt x="57" y="134"/>
                  </a:lnTo>
                  <a:lnTo>
                    <a:pt x="50" y="129"/>
                  </a:lnTo>
                  <a:lnTo>
                    <a:pt x="44" y="124"/>
                  </a:lnTo>
                  <a:lnTo>
                    <a:pt x="41" y="121"/>
                  </a:lnTo>
                  <a:lnTo>
                    <a:pt x="40" y="119"/>
                  </a:lnTo>
                  <a:lnTo>
                    <a:pt x="11" y="77"/>
                  </a:lnTo>
                  <a:lnTo>
                    <a:pt x="43" y="27"/>
                  </a:lnTo>
                  <a:lnTo>
                    <a:pt x="78" y="0"/>
                  </a:lnTo>
                  <a:lnTo>
                    <a:pt x="75" y="1"/>
                  </a:lnTo>
                  <a:lnTo>
                    <a:pt x="71" y="3"/>
                  </a:lnTo>
                  <a:lnTo>
                    <a:pt x="64" y="8"/>
                  </a:lnTo>
                  <a:lnTo>
                    <a:pt x="56" y="11"/>
                  </a:lnTo>
                  <a:lnTo>
                    <a:pt x="46" y="17"/>
                  </a:lnTo>
                  <a:lnTo>
                    <a:pt x="40" y="21"/>
                  </a:lnTo>
                  <a:lnTo>
                    <a:pt x="34" y="25"/>
                  </a:lnTo>
                  <a:lnTo>
                    <a:pt x="30" y="27"/>
                  </a:lnTo>
                  <a:lnTo>
                    <a:pt x="23" y="36"/>
                  </a:lnTo>
                  <a:lnTo>
                    <a:pt x="14" y="53"/>
                  </a:lnTo>
                  <a:lnTo>
                    <a:pt x="5" y="69"/>
                  </a:lnTo>
                  <a:lnTo>
                    <a:pt x="0" y="76"/>
                  </a:lnTo>
                  <a:lnTo>
                    <a:pt x="2" y="79"/>
                  </a:lnTo>
                  <a:lnTo>
                    <a:pt x="6" y="86"/>
                  </a:lnTo>
                  <a:lnTo>
                    <a:pt x="10" y="94"/>
                  </a:lnTo>
                  <a:lnTo>
                    <a:pt x="13" y="99"/>
                  </a:lnTo>
                  <a:lnTo>
                    <a:pt x="18" y="103"/>
                  </a:lnTo>
                  <a:lnTo>
                    <a:pt x="25" y="112"/>
                  </a:lnTo>
                  <a:lnTo>
                    <a:pt x="31" y="122"/>
                  </a:lnTo>
                  <a:lnTo>
                    <a:pt x="36" y="127"/>
                  </a:lnTo>
                  <a:lnTo>
                    <a:pt x="38" y="130"/>
                  </a:lnTo>
                  <a:lnTo>
                    <a:pt x="42" y="134"/>
                  </a:lnTo>
                  <a:lnTo>
                    <a:pt x="48" y="140"/>
                  </a:lnTo>
                  <a:lnTo>
                    <a:pt x="55" y="147"/>
                  </a:lnTo>
                  <a:lnTo>
                    <a:pt x="60" y="153"/>
                  </a:lnTo>
                  <a:lnTo>
                    <a:pt x="67" y="157"/>
                  </a:lnTo>
                  <a:lnTo>
                    <a:pt x="74" y="162"/>
                  </a:lnTo>
                  <a:lnTo>
                    <a:pt x="79" y="163"/>
                  </a:lnTo>
                  <a:lnTo>
                    <a:pt x="87" y="163"/>
                  </a:lnTo>
                  <a:lnTo>
                    <a:pt x="103" y="162"/>
                  </a:lnTo>
                  <a:lnTo>
                    <a:pt x="124" y="160"/>
                  </a:lnTo>
                  <a:lnTo>
                    <a:pt x="147" y="159"/>
                  </a:lnTo>
                  <a:lnTo>
                    <a:pt x="170" y="156"/>
                  </a:lnTo>
                  <a:lnTo>
                    <a:pt x="189" y="155"/>
                  </a:lnTo>
                  <a:lnTo>
                    <a:pt x="204" y="154"/>
                  </a:lnTo>
                  <a:lnTo>
                    <a:pt x="212" y="154"/>
                  </a:lnTo>
                  <a:lnTo>
                    <a:pt x="218" y="156"/>
                  </a:lnTo>
                  <a:lnTo>
                    <a:pt x="227" y="162"/>
                  </a:lnTo>
                  <a:lnTo>
                    <a:pt x="240" y="170"/>
                  </a:lnTo>
                  <a:lnTo>
                    <a:pt x="254" y="178"/>
                  </a:lnTo>
                  <a:lnTo>
                    <a:pt x="268" y="186"/>
                  </a:lnTo>
                  <a:lnTo>
                    <a:pt x="279" y="193"/>
                  </a:lnTo>
                  <a:lnTo>
                    <a:pt x="287" y="198"/>
                  </a:lnTo>
                  <a:lnTo>
                    <a:pt x="291" y="200"/>
                  </a:lnTo>
                  <a:lnTo>
                    <a:pt x="295" y="18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5"/>
            <p:cNvSpPr>
              <a:spLocks/>
            </p:cNvSpPr>
            <p:nvPr/>
          </p:nvSpPr>
          <p:spPr bwMode="auto">
            <a:xfrm flipH="1">
              <a:off x="4010" y="3227"/>
              <a:ext cx="39" cy="51"/>
            </a:xfrm>
            <a:custGeom>
              <a:avLst/>
              <a:gdLst>
                <a:gd name="T0" fmla="*/ 14 w 77"/>
                <a:gd name="T1" fmla="*/ 102 h 102"/>
                <a:gd name="T2" fmla="*/ 11 w 77"/>
                <a:gd name="T3" fmla="*/ 99 h 102"/>
                <a:gd name="T4" fmla="*/ 6 w 77"/>
                <a:gd name="T5" fmla="*/ 94 h 102"/>
                <a:gd name="T6" fmla="*/ 1 w 77"/>
                <a:gd name="T7" fmla="*/ 87 h 102"/>
                <a:gd name="T8" fmla="*/ 0 w 77"/>
                <a:gd name="T9" fmla="*/ 79 h 102"/>
                <a:gd name="T10" fmla="*/ 5 w 77"/>
                <a:gd name="T11" fmla="*/ 65 h 102"/>
                <a:gd name="T12" fmla="*/ 13 w 77"/>
                <a:gd name="T13" fmla="*/ 46 h 102"/>
                <a:gd name="T14" fmla="*/ 20 w 77"/>
                <a:gd name="T15" fmla="*/ 29 h 102"/>
                <a:gd name="T16" fmla="*/ 23 w 77"/>
                <a:gd name="T17" fmla="*/ 21 h 102"/>
                <a:gd name="T18" fmla="*/ 52 w 77"/>
                <a:gd name="T19" fmla="*/ 10 h 102"/>
                <a:gd name="T20" fmla="*/ 67 w 77"/>
                <a:gd name="T21" fmla="*/ 0 h 102"/>
                <a:gd name="T22" fmla="*/ 77 w 77"/>
                <a:gd name="T23" fmla="*/ 10 h 102"/>
                <a:gd name="T24" fmla="*/ 70 w 77"/>
                <a:gd name="T25" fmla="*/ 10 h 102"/>
                <a:gd name="T26" fmla="*/ 67 w 77"/>
                <a:gd name="T27" fmla="*/ 11 h 102"/>
                <a:gd name="T28" fmla="*/ 59 w 77"/>
                <a:gd name="T29" fmla="*/ 15 h 102"/>
                <a:gd name="T30" fmla="*/ 48 w 77"/>
                <a:gd name="T31" fmla="*/ 19 h 102"/>
                <a:gd name="T32" fmla="*/ 43 w 77"/>
                <a:gd name="T33" fmla="*/ 21 h 102"/>
                <a:gd name="T34" fmla="*/ 39 w 77"/>
                <a:gd name="T35" fmla="*/ 22 h 102"/>
                <a:gd name="T36" fmla="*/ 37 w 77"/>
                <a:gd name="T37" fmla="*/ 23 h 102"/>
                <a:gd name="T38" fmla="*/ 34 w 77"/>
                <a:gd name="T39" fmla="*/ 25 h 102"/>
                <a:gd name="T40" fmla="*/ 33 w 77"/>
                <a:gd name="T41" fmla="*/ 25 h 102"/>
                <a:gd name="T42" fmla="*/ 10 w 77"/>
                <a:gd name="T43" fmla="*/ 76 h 102"/>
                <a:gd name="T44" fmla="*/ 17 w 77"/>
                <a:gd name="T45" fmla="*/ 87 h 102"/>
                <a:gd name="T46" fmla="*/ 14 w 77"/>
                <a:gd name="T4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102">
                  <a:moveTo>
                    <a:pt x="14" y="102"/>
                  </a:moveTo>
                  <a:lnTo>
                    <a:pt x="11" y="99"/>
                  </a:lnTo>
                  <a:lnTo>
                    <a:pt x="6" y="94"/>
                  </a:lnTo>
                  <a:lnTo>
                    <a:pt x="1" y="87"/>
                  </a:lnTo>
                  <a:lnTo>
                    <a:pt x="0" y="79"/>
                  </a:lnTo>
                  <a:lnTo>
                    <a:pt x="5" y="65"/>
                  </a:lnTo>
                  <a:lnTo>
                    <a:pt x="13" y="46"/>
                  </a:lnTo>
                  <a:lnTo>
                    <a:pt x="20" y="29"/>
                  </a:lnTo>
                  <a:lnTo>
                    <a:pt x="23" y="21"/>
                  </a:lnTo>
                  <a:lnTo>
                    <a:pt x="52" y="10"/>
                  </a:lnTo>
                  <a:lnTo>
                    <a:pt x="67" y="0"/>
                  </a:lnTo>
                  <a:lnTo>
                    <a:pt x="77" y="10"/>
                  </a:lnTo>
                  <a:lnTo>
                    <a:pt x="70" y="10"/>
                  </a:lnTo>
                  <a:lnTo>
                    <a:pt x="67" y="11"/>
                  </a:lnTo>
                  <a:lnTo>
                    <a:pt x="59" y="15"/>
                  </a:lnTo>
                  <a:lnTo>
                    <a:pt x="48" y="19"/>
                  </a:lnTo>
                  <a:lnTo>
                    <a:pt x="43" y="21"/>
                  </a:lnTo>
                  <a:lnTo>
                    <a:pt x="39" y="22"/>
                  </a:lnTo>
                  <a:lnTo>
                    <a:pt x="37" y="23"/>
                  </a:lnTo>
                  <a:lnTo>
                    <a:pt x="34" y="25"/>
                  </a:lnTo>
                  <a:lnTo>
                    <a:pt x="33" y="25"/>
                  </a:lnTo>
                  <a:lnTo>
                    <a:pt x="10" y="76"/>
                  </a:lnTo>
                  <a:lnTo>
                    <a:pt x="17" y="87"/>
                  </a:lnTo>
                  <a:lnTo>
                    <a:pt x="14" y="10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6"/>
            <p:cNvSpPr>
              <a:spLocks/>
            </p:cNvSpPr>
            <p:nvPr/>
          </p:nvSpPr>
          <p:spPr bwMode="auto">
            <a:xfrm flipH="1">
              <a:off x="3990" y="3240"/>
              <a:ext cx="39" cy="56"/>
            </a:xfrm>
            <a:custGeom>
              <a:avLst/>
              <a:gdLst>
                <a:gd name="T0" fmla="*/ 28 w 79"/>
                <a:gd name="T1" fmla="*/ 111 h 111"/>
                <a:gd name="T2" fmla="*/ 0 w 79"/>
                <a:gd name="T3" fmla="*/ 58 h 111"/>
                <a:gd name="T4" fmla="*/ 44 w 79"/>
                <a:gd name="T5" fmla="*/ 8 h 111"/>
                <a:gd name="T6" fmla="*/ 47 w 79"/>
                <a:gd name="T7" fmla="*/ 7 h 111"/>
                <a:gd name="T8" fmla="*/ 57 w 79"/>
                <a:gd name="T9" fmla="*/ 4 h 111"/>
                <a:gd name="T10" fmla="*/ 66 w 79"/>
                <a:gd name="T11" fmla="*/ 2 h 111"/>
                <a:gd name="T12" fmla="*/ 72 w 79"/>
                <a:gd name="T13" fmla="*/ 0 h 111"/>
                <a:gd name="T14" fmla="*/ 74 w 79"/>
                <a:gd name="T15" fmla="*/ 0 h 111"/>
                <a:gd name="T16" fmla="*/ 76 w 79"/>
                <a:gd name="T17" fmla="*/ 2 h 111"/>
                <a:gd name="T18" fmla="*/ 77 w 79"/>
                <a:gd name="T19" fmla="*/ 3 h 111"/>
                <a:gd name="T20" fmla="*/ 79 w 79"/>
                <a:gd name="T21" fmla="*/ 4 h 111"/>
                <a:gd name="T22" fmla="*/ 79 w 79"/>
                <a:gd name="T23" fmla="*/ 4 h 111"/>
                <a:gd name="T24" fmla="*/ 79 w 79"/>
                <a:gd name="T25" fmla="*/ 4 h 111"/>
                <a:gd name="T26" fmla="*/ 76 w 79"/>
                <a:gd name="T27" fmla="*/ 4 h 111"/>
                <a:gd name="T28" fmla="*/ 74 w 79"/>
                <a:gd name="T29" fmla="*/ 5 h 111"/>
                <a:gd name="T30" fmla="*/ 68 w 79"/>
                <a:gd name="T31" fmla="*/ 8 h 111"/>
                <a:gd name="T32" fmla="*/ 60 w 79"/>
                <a:gd name="T33" fmla="*/ 12 h 111"/>
                <a:gd name="T34" fmla="*/ 52 w 79"/>
                <a:gd name="T35" fmla="*/ 16 h 111"/>
                <a:gd name="T36" fmla="*/ 49 w 79"/>
                <a:gd name="T37" fmla="*/ 18 h 111"/>
                <a:gd name="T38" fmla="*/ 47 w 79"/>
                <a:gd name="T39" fmla="*/ 20 h 111"/>
                <a:gd name="T40" fmla="*/ 43 w 79"/>
                <a:gd name="T41" fmla="*/ 25 h 111"/>
                <a:gd name="T42" fmla="*/ 38 w 79"/>
                <a:gd name="T43" fmla="*/ 33 h 111"/>
                <a:gd name="T44" fmla="*/ 31 w 79"/>
                <a:gd name="T45" fmla="*/ 41 h 111"/>
                <a:gd name="T46" fmla="*/ 26 w 79"/>
                <a:gd name="T47" fmla="*/ 50 h 111"/>
                <a:gd name="T48" fmla="*/ 20 w 79"/>
                <a:gd name="T49" fmla="*/ 58 h 111"/>
                <a:gd name="T50" fmla="*/ 16 w 79"/>
                <a:gd name="T51" fmla="*/ 64 h 111"/>
                <a:gd name="T52" fmla="*/ 15 w 79"/>
                <a:gd name="T53" fmla="*/ 68 h 111"/>
                <a:gd name="T54" fmla="*/ 18 w 79"/>
                <a:gd name="T55" fmla="*/ 77 h 111"/>
                <a:gd name="T56" fmla="*/ 22 w 79"/>
                <a:gd name="T57" fmla="*/ 91 h 111"/>
                <a:gd name="T58" fmla="*/ 26 w 79"/>
                <a:gd name="T59" fmla="*/ 106 h 111"/>
                <a:gd name="T60" fmla="*/ 28 w 79"/>
                <a:gd name="T6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111">
                  <a:moveTo>
                    <a:pt x="28" y="111"/>
                  </a:moveTo>
                  <a:lnTo>
                    <a:pt x="0" y="58"/>
                  </a:lnTo>
                  <a:lnTo>
                    <a:pt x="44" y="8"/>
                  </a:lnTo>
                  <a:lnTo>
                    <a:pt x="47" y="7"/>
                  </a:lnTo>
                  <a:lnTo>
                    <a:pt x="57" y="4"/>
                  </a:lnTo>
                  <a:lnTo>
                    <a:pt x="66" y="2"/>
                  </a:lnTo>
                  <a:lnTo>
                    <a:pt x="72" y="0"/>
                  </a:lnTo>
                  <a:lnTo>
                    <a:pt x="74" y="0"/>
                  </a:lnTo>
                  <a:lnTo>
                    <a:pt x="76" y="2"/>
                  </a:lnTo>
                  <a:lnTo>
                    <a:pt x="77" y="3"/>
                  </a:lnTo>
                  <a:lnTo>
                    <a:pt x="79" y="4"/>
                  </a:lnTo>
                  <a:lnTo>
                    <a:pt x="79" y="4"/>
                  </a:lnTo>
                  <a:lnTo>
                    <a:pt x="79" y="4"/>
                  </a:lnTo>
                  <a:lnTo>
                    <a:pt x="76" y="4"/>
                  </a:lnTo>
                  <a:lnTo>
                    <a:pt x="74" y="5"/>
                  </a:lnTo>
                  <a:lnTo>
                    <a:pt x="68" y="8"/>
                  </a:lnTo>
                  <a:lnTo>
                    <a:pt x="60" y="12"/>
                  </a:lnTo>
                  <a:lnTo>
                    <a:pt x="52" y="16"/>
                  </a:lnTo>
                  <a:lnTo>
                    <a:pt x="49" y="18"/>
                  </a:lnTo>
                  <a:lnTo>
                    <a:pt x="47" y="20"/>
                  </a:lnTo>
                  <a:lnTo>
                    <a:pt x="43" y="25"/>
                  </a:lnTo>
                  <a:lnTo>
                    <a:pt x="38" y="33"/>
                  </a:lnTo>
                  <a:lnTo>
                    <a:pt x="31" y="41"/>
                  </a:lnTo>
                  <a:lnTo>
                    <a:pt x="26" y="50"/>
                  </a:lnTo>
                  <a:lnTo>
                    <a:pt x="20" y="58"/>
                  </a:lnTo>
                  <a:lnTo>
                    <a:pt x="16" y="64"/>
                  </a:lnTo>
                  <a:lnTo>
                    <a:pt x="15" y="68"/>
                  </a:lnTo>
                  <a:lnTo>
                    <a:pt x="18" y="77"/>
                  </a:lnTo>
                  <a:lnTo>
                    <a:pt x="22" y="91"/>
                  </a:lnTo>
                  <a:lnTo>
                    <a:pt x="26" y="106"/>
                  </a:lnTo>
                  <a:lnTo>
                    <a:pt x="28" y="11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7"/>
            <p:cNvSpPr>
              <a:spLocks/>
            </p:cNvSpPr>
            <p:nvPr/>
          </p:nvSpPr>
          <p:spPr bwMode="auto">
            <a:xfrm flipH="1">
              <a:off x="3948" y="3250"/>
              <a:ext cx="61" cy="46"/>
            </a:xfrm>
            <a:custGeom>
              <a:avLst/>
              <a:gdLst>
                <a:gd name="T0" fmla="*/ 1 w 120"/>
                <a:gd name="T1" fmla="*/ 41 h 94"/>
                <a:gd name="T2" fmla="*/ 5 w 120"/>
                <a:gd name="T3" fmla="*/ 56 h 94"/>
                <a:gd name="T4" fmla="*/ 2 w 120"/>
                <a:gd name="T5" fmla="*/ 83 h 94"/>
                <a:gd name="T6" fmla="*/ 13 w 120"/>
                <a:gd name="T7" fmla="*/ 68 h 94"/>
                <a:gd name="T8" fmla="*/ 24 w 120"/>
                <a:gd name="T9" fmla="*/ 75 h 94"/>
                <a:gd name="T10" fmla="*/ 29 w 120"/>
                <a:gd name="T11" fmla="*/ 94 h 94"/>
                <a:gd name="T12" fmla="*/ 34 w 120"/>
                <a:gd name="T13" fmla="*/ 76 h 94"/>
                <a:gd name="T14" fmla="*/ 38 w 120"/>
                <a:gd name="T15" fmla="*/ 75 h 94"/>
                <a:gd name="T16" fmla="*/ 44 w 120"/>
                <a:gd name="T17" fmla="*/ 72 h 94"/>
                <a:gd name="T18" fmla="*/ 55 w 120"/>
                <a:gd name="T19" fmla="*/ 68 h 94"/>
                <a:gd name="T20" fmla="*/ 64 w 120"/>
                <a:gd name="T21" fmla="*/ 66 h 94"/>
                <a:gd name="T22" fmla="*/ 70 w 120"/>
                <a:gd name="T23" fmla="*/ 66 h 94"/>
                <a:gd name="T24" fmla="*/ 77 w 120"/>
                <a:gd name="T25" fmla="*/ 65 h 94"/>
                <a:gd name="T26" fmla="*/ 85 w 120"/>
                <a:gd name="T27" fmla="*/ 64 h 94"/>
                <a:gd name="T28" fmla="*/ 94 w 120"/>
                <a:gd name="T29" fmla="*/ 64 h 94"/>
                <a:gd name="T30" fmla="*/ 102 w 120"/>
                <a:gd name="T31" fmla="*/ 62 h 94"/>
                <a:gd name="T32" fmla="*/ 109 w 120"/>
                <a:gd name="T33" fmla="*/ 61 h 94"/>
                <a:gd name="T34" fmla="*/ 114 w 120"/>
                <a:gd name="T35" fmla="*/ 61 h 94"/>
                <a:gd name="T36" fmla="*/ 115 w 120"/>
                <a:gd name="T37" fmla="*/ 61 h 94"/>
                <a:gd name="T38" fmla="*/ 120 w 120"/>
                <a:gd name="T39" fmla="*/ 64 h 94"/>
                <a:gd name="T40" fmla="*/ 109 w 120"/>
                <a:gd name="T41" fmla="*/ 51 h 94"/>
                <a:gd name="T42" fmla="*/ 108 w 120"/>
                <a:gd name="T43" fmla="*/ 51 h 94"/>
                <a:gd name="T44" fmla="*/ 103 w 120"/>
                <a:gd name="T45" fmla="*/ 51 h 94"/>
                <a:gd name="T46" fmla="*/ 96 w 120"/>
                <a:gd name="T47" fmla="*/ 51 h 94"/>
                <a:gd name="T48" fmla="*/ 88 w 120"/>
                <a:gd name="T49" fmla="*/ 51 h 94"/>
                <a:gd name="T50" fmla="*/ 80 w 120"/>
                <a:gd name="T51" fmla="*/ 51 h 94"/>
                <a:gd name="T52" fmla="*/ 72 w 120"/>
                <a:gd name="T53" fmla="*/ 52 h 94"/>
                <a:gd name="T54" fmla="*/ 64 w 120"/>
                <a:gd name="T55" fmla="*/ 53 h 94"/>
                <a:gd name="T56" fmla="*/ 59 w 120"/>
                <a:gd name="T57" fmla="*/ 54 h 94"/>
                <a:gd name="T58" fmla="*/ 51 w 120"/>
                <a:gd name="T59" fmla="*/ 58 h 94"/>
                <a:gd name="T60" fmla="*/ 43 w 120"/>
                <a:gd name="T61" fmla="*/ 61 h 94"/>
                <a:gd name="T62" fmla="*/ 38 w 120"/>
                <a:gd name="T63" fmla="*/ 65 h 94"/>
                <a:gd name="T64" fmla="*/ 35 w 120"/>
                <a:gd name="T65" fmla="*/ 66 h 94"/>
                <a:gd name="T66" fmla="*/ 18 w 120"/>
                <a:gd name="T67" fmla="*/ 60 h 94"/>
                <a:gd name="T68" fmla="*/ 6 w 120"/>
                <a:gd name="T69" fmla="*/ 38 h 94"/>
                <a:gd name="T70" fmla="*/ 8 w 120"/>
                <a:gd name="T71" fmla="*/ 36 h 94"/>
                <a:gd name="T72" fmla="*/ 12 w 120"/>
                <a:gd name="T73" fmla="*/ 31 h 94"/>
                <a:gd name="T74" fmla="*/ 16 w 120"/>
                <a:gd name="T75" fmla="*/ 26 h 94"/>
                <a:gd name="T76" fmla="*/ 17 w 120"/>
                <a:gd name="T77" fmla="*/ 20 h 94"/>
                <a:gd name="T78" fmla="*/ 18 w 120"/>
                <a:gd name="T79" fmla="*/ 14 h 94"/>
                <a:gd name="T80" fmla="*/ 21 w 120"/>
                <a:gd name="T81" fmla="*/ 11 h 94"/>
                <a:gd name="T82" fmla="*/ 25 w 120"/>
                <a:gd name="T83" fmla="*/ 8 h 94"/>
                <a:gd name="T84" fmla="*/ 26 w 120"/>
                <a:gd name="T85" fmla="*/ 7 h 94"/>
                <a:gd name="T86" fmla="*/ 34 w 120"/>
                <a:gd name="T87" fmla="*/ 0 h 94"/>
                <a:gd name="T88" fmla="*/ 12 w 120"/>
                <a:gd name="T89" fmla="*/ 13 h 94"/>
                <a:gd name="T90" fmla="*/ 0 w 120"/>
                <a:gd name="T91" fmla="*/ 37 h 94"/>
                <a:gd name="T92" fmla="*/ 1 w 120"/>
                <a:gd name="T93"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94">
                  <a:moveTo>
                    <a:pt x="1" y="41"/>
                  </a:moveTo>
                  <a:lnTo>
                    <a:pt x="5" y="56"/>
                  </a:lnTo>
                  <a:lnTo>
                    <a:pt x="2" y="83"/>
                  </a:lnTo>
                  <a:lnTo>
                    <a:pt x="13" y="68"/>
                  </a:lnTo>
                  <a:lnTo>
                    <a:pt x="24" y="75"/>
                  </a:lnTo>
                  <a:lnTo>
                    <a:pt x="29" y="94"/>
                  </a:lnTo>
                  <a:lnTo>
                    <a:pt x="34" y="76"/>
                  </a:lnTo>
                  <a:lnTo>
                    <a:pt x="38" y="75"/>
                  </a:lnTo>
                  <a:lnTo>
                    <a:pt x="44" y="72"/>
                  </a:lnTo>
                  <a:lnTo>
                    <a:pt x="55" y="68"/>
                  </a:lnTo>
                  <a:lnTo>
                    <a:pt x="64" y="66"/>
                  </a:lnTo>
                  <a:lnTo>
                    <a:pt x="70" y="66"/>
                  </a:lnTo>
                  <a:lnTo>
                    <a:pt x="77" y="65"/>
                  </a:lnTo>
                  <a:lnTo>
                    <a:pt x="85" y="64"/>
                  </a:lnTo>
                  <a:lnTo>
                    <a:pt x="94" y="64"/>
                  </a:lnTo>
                  <a:lnTo>
                    <a:pt x="102" y="62"/>
                  </a:lnTo>
                  <a:lnTo>
                    <a:pt x="109" y="61"/>
                  </a:lnTo>
                  <a:lnTo>
                    <a:pt x="114" y="61"/>
                  </a:lnTo>
                  <a:lnTo>
                    <a:pt x="115" y="61"/>
                  </a:lnTo>
                  <a:lnTo>
                    <a:pt x="120" y="64"/>
                  </a:lnTo>
                  <a:lnTo>
                    <a:pt x="109" y="51"/>
                  </a:lnTo>
                  <a:lnTo>
                    <a:pt x="108" y="51"/>
                  </a:lnTo>
                  <a:lnTo>
                    <a:pt x="103" y="51"/>
                  </a:lnTo>
                  <a:lnTo>
                    <a:pt x="96" y="51"/>
                  </a:lnTo>
                  <a:lnTo>
                    <a:pt x="88" y="51"/>
                  </a:lnTo>
                  <a:lnTo>
                    <a:pt x="80" y="51"/>
                  </a:lnTo>
                  <a:lnTo>
                    <a:pt x="72" y="52"/>
                  </a:lnTo>
                  <a:lnTo>
                    <a:pt x="64" y="53"/>
                  </a:lnTo>
                  <a:lnTo>
                    <a:pt x="59" y="54"/>
                  </a:lnTo>
                  <a:lnTo>
                    <a:pt x="51" y="58"/>
                  </a:lnTo>
                  <a:lnTo>
                    <a:pt x="43" y="61"/>
                  </a:lnTo>
                  <a:lnTo>
                    <a:pt x="38" y="65"/>
                  </a:lnTo>
                  <a:lnTo>
                    <a:pt x="35" y="66"/>
                  </a:lnTo>
                  <a:lnTo>
                    <a:pt x="18" y="60"/>
                  </a:lnTo>
                  <a:lnTo>
                    <a:pt x="6" y="38"/>
                  </a:lnTo>
                  <a:lnTo>
                    <a:pt x="8" y="36"/>
                  </a:lnTo>
                  <a:lnTo>
                    <a:pt x="12" y="31"/>
                  </a:lnTo>
                  <a:lnTo>
                    <a:pt x="16" y="26"/>
                  </a:lnTo>
                  <a:lnTo>
                    <a:pt x="17" y="20"/>
                  </a:lnTo>
                  <a:lnTo>
                    <a:pt x="18" y="14"/>
                  </a:lnTo>
                  <a:lnTo>
                    <a:pt x="21" y="11"/>
                  </a:lnTo>
                  <a:lnTo>
                    <a:pt x="25" y="8"/>
                  </a:lnTo>
                  <a:lnTo>
                    <a:pt x="26" y="7"/>
                  </a:lnTo>
                  <a:lnTo>
                    <a:pt x="34" y="0"/>
                  </a:lnTo>
                  <a:lnTo>
                    <a:pt x="12" y="13"/>
                  </a:lnTo>
                  <a:lnTo>
                    <a:pt x="0" y="37"/>
                  </a:lnTo>
                  <a:lnTo>
                    <a:pt x="1" y="4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8"/>
            <p:cNvSpPr>
              <a:spLocks/>
            </p:cNvSpPr>
            <p:nvPr/>
          </p:nvSpPr>
          <p:spPr bwMode="auto">
            <a:xfrm flipH="1">
              <a:off x="4027" y="2448"/>
              <a:ext cx="581" cy="792"/>
            </a:xfrm>
            <a:custGeom>
              <a:avLst/>
              <a:gdLst>
                <a:gd name="T0" fmla="*/ 581 w 581"/>
                <a:gd name="T1" fmla="*/ 785 h 792"/>
                <a:gd name="T2" fmla="*/ 0 w 581"/>
                <a:gd name="T3" fmla="*/ 0 h 792"/>
                <a:gd name="T4" fmla="*/ 445 w 581"/>
                <a:gd name="T5" fmla="*/ 599 h 792"/>
                <a:gd name="T6" fmla="*/ 448 w 581"/>
                <a:gd name="T7" fmla="*/ 607 h 792"/>
                <a:gd name="T8" fmla="*/ 570 w 581"/>
                <a:gd name="T9" fmla="*/ 792 h 792"/>
                <a:gd name="T10" fmla="*/ 573 w 581"/>
                <a:gd name="T11" fmla="*/ 788 h 792"/>
                <a:gd name="T12" fmla="*/ 581 w 581"/>
                <a:gd name="T13" fmla="*/ 785 h 792"/>
              </a:gdLst>
              <a:ahLst/>
              <a:cxnLst>
                <a:cxn ang="0">
                  <a:pos x="T0" y="T1"/>
                </a:cxn>
                <a:cxn ang="0">
                  <a:pos x="T2" y="T3"/>
                </a:cxn>
                <a:cxn ang="0">
                  <a:pos x="T4" y="T5"/>
                </a:cxn>
                <a:cxn ang="0">
                  <a:pos x="T6" y="T7"/>
                </a:cxn>
                <a:cxn ang="0">
                  <a:pos x="T8" y="T9"/>
                </a:cxn>
                <a:cxn ang="0">
                  <a:pos x="T10" y="T11"/>
                </a:cxn>
                <a:cxn ang="0">
                  <a:pos x="T12" y="T13"/>
                </a:cxn>
              </a:cxnLst>
              <a:rect l="0" t="0" r="r" b="b"/>
              <a:pathLst>
                <a:path w="581" h="792">
                  <a:moveTo>
                    <a:pt x="581" y="785"/>
                  </a:moveTo>
                  <a:lnTo>
                    <a:pt x="0" y="0"/>
                  </a:lnTo>
                  <a:lnTo>
                    <a:pt x="445" y="599"/>
                  </a:lnTo>
                  <a:lnTo>
                    <a:pt x="448" y="607"/>
                  </a:lnTo>
                  <a:lnTo>
                    <a:pt x="570" y="792"/>
                  </a:lnTo>
                  <a:lnTo>
                    <a:pt x="573" y="788"/>
                  </a:lnTo>
                  <a:lnTo>
                    <a:pt x="581" y="785"/>
                  </a:lnTo>
                  <a:close/>
                </a:path>
              </a:pathLst>
            </a:custGeom>
            <a:solidFill>
              <a:srgbClr val="000000"/>
            </a:solidFill>
            <a:ln w="28575" cmpd="sng">
              <a:solidFill>
                <a:srgbClr val="FF0000"/>
              </a:solidFill>
              <a:round/>
              <a:headEnd/>
              <a:tailEnd/>
            </a:ln>
          </p:spPr>
          <p:txBody>
            <a:bodyPr/>
            <a:lstStyle/>
            <a:p>
              <a:endParaRPr lang="zh-CN" altLang="en-US"/>
            </a:p>
          </p:txBody>
        </p:sp>
        <p:sp>
          <p:nvSpPr>
            <p:cNvPr id="56" name="Freeform 59"/>
            <p:cNvSpPr>
              <a:spLocks/>
            </p:cNvSpPr>
            <p:nvPr/>
          </p:nvSpPr>
          <p:spPr bwMode="auto">
            <a:xfrm flipH="1">
              <a:off x="3897" y="3269"/>
              <a:ext cx="21" cy="49"/>
            </a:xfrm>
            <a:custGeom>
              <a:avLst/>
              <a:gdLst>
                <a:gd name="T0" fmla="*/ 4 w 43"/>
                <a:gd name="T1" fmla="*/ 3 h 98"/>
                <a:gd name="T2" fmla="*/ 19 w 43"/>
                <a:gd name="T3" fmla="*/ 0 h 98"/>
                <a:gd name="T4" fmla="*/ 42 w 43"/>
                <a:gd name="T5" fmla="*/ 4 h 98"/>
                <a:gd name="T6" fmla="*/ 43 w 43"/>
                <a:gd name="T7" fmla="*/ 15 h 98"/>
                <a:gd name="T8" fmla="*/ 27 w 43"/>
                <a:gd name="T9" fmla="*/ 14 h 98"/>
                <a:gd name="T10" fmla="*/ 27 w 43"/>
                <a:gd name="T11" fmla="*/ 19 h 98"/>
                <a:gd name="T12" fmla="*/ 29 w 43"/>
                <a:gd name="T13" fmla="*/ 30 h 98"/>
                <a:gd name="T14" fmla="*/ 30 w 43"/>
                <a:gd name="T15" fmla="*/ 47 h 98"/>
                <a:gd name="T16" fmla="*/ 30 w 43"/>
                <a:gd name="T17" fmla="*/ 63 h 98"/>
                <a:gd name="T18" fmla="*/ 30 w 43"/>
                <a:gd name="T19" fmla="*/ 76 h 98"/>
                <a:gd name="T20" fmla="*/ 29 w 43"/>
                <a:gd name="T21" fmla="*/ 88 h 98"/>
                <a:gd name="T22" fmla="*/ 27 w 43"/>
                <a:gd name="T23" fmla="*/ 96 h 98"/>
                <a:gd name="T24" fmla="*/ 27 w 43"/>
                <a:gd name="T25" fmla="*/ 98 h 98"/>
                <a:gd name="T26" fmla="*/ 21 w 43"/>
                <a:gd name="T27" fmla="*/ 34 h 98"/>
                <a:gd name="T28" fmla="*/ 15 w 43"/>
                <a:gd name="T29" fmla="*/ 17 h 98"/>
                <a:gd name="T30" fmla="*/ 0 w 43"/>
                <a:gd name="T31" fmla="*/ 14 h 98"/>
                <a:gd name="T32" fmla="*/ 4 w 43"/>
                <a:gd name="T33"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98">
                  <a:moveTo>
                    <a:pt x="4" y="3"/>
                  </a:moveTo>
                  <a:lnTo>
                    <a:pt x="19" y="0"/>
                  </a:lnTo>
                  <a:lnTo>
                    <a:pt x="42" y="4"/>
                  </a:lnTo>
                  <a:lnTo>
                    <a:pt x="43" y="15"/>
                  </a:lnTo>
                  <a:lnTo>
                    <a:pt x="27" y="14"/>
                  </a:lnTo>
                  <a:lnTo>
                    <a:pt x="27" y="19"/>
                  </a:lnTo>
                  <a:lnTo>
                    <a:pt x="29" y="30"/>
                  </a:lnTo>
                  <a:lnTo>
                    <a:pt x="30" y="47"/>
                  </a:lnTo>
                  <a:lnTo>
                    <a:pt x="30" y="63"/>
                  </a:lnTo>
                  <a:lnTo>
                    <a:pt x="30" y="76"/>
                  </a:lnTo>
                  <a:lnTo>
                    <a:pt x="29" y="88"/>
                  </a:lnTo>
                  <a:lnTo>
                    <a:pt x="27" y="96"/>
                  </a:lnTo>
                  <a:lnTo>
                    <a:pt x="27" y="98"/>
                  </a:lnTo>
                  <a:lnTo>
                    <a:pt x="21" y="34"/>
                  </a:lnTo>
                  <a:lnTo>
                    <a:pt x="15" y="17"/>
                  </a:lnTo>
                  <a:lnTo>
                    <a:pt x="0" y="14"/>
                  </a:lnTo>
                  <a:lnTo>
                    <a:pt x="4" y="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60"/>
            <p:cNvSpPr>
              <a:spLocks/>
            </p:cNvSpPr>
            <p:nvPr/>
          </p:nvSpPr>
          <p:spPr bwMode="auto">
            <a:xfrm flipH="1">
              <a:off x="3197" y="3735"/>
              <a:ext cx="90" cy="148"/>
            </a:xfrm>
            <a:custGeom>
              <a:avLst/>
              <a:gdLst>
                <a:gd name="T0" fmla="*/ 54 w 179"/>
                <a:gd name="T1" fmla="*/ 0 h 298"/>
                <a:gd name="T2" fmla="*/ 30 w 179"/>
                <a:gd name="T3" fmla="*/ 72 h 298"/>
                <a:gd name="T4" fmla="*/ 0 w 179"/>
                <a:gd name="T5" fmla="*/ 132 h 298"/>
                <a:gd name="T6" fmla="*/ 30 w 179"/>
                <a:gd name="T7" fmla="*/ 180 h 298"/>
                <a:gd name="T8" fmla="*/ 32 w 179"/>
                <a:gd name="T9" fmla="*/ 185 h 298"/>
                <a:gd name="T10" fmla="*/ 38 w 179"/>
                <a:gd name="T11" fmla="*/ 195 h 298"/>
                <a:gd name="T12" fmla="*/ 46 w 179"/>
                <a:gd name="T13" fmla="*/ 210 h 298"/>
                <a:gd name="T14" fmla="*/ 56 w 179"/>
                <a:gd name="T15" fmla="*/ 229 h 298"/>
                <a:gd name="T16" fmla="*/ 67 w 179"/>
                <a:gd name="T17" fmla="*/ 247 h 298"/>
                <a:gd name="T18" fmla="*/ 77 w 179"/>
                <a:gd name="T19" fmla="*/ 264 h 298"/>
                <a:gd name="T20" fmla="*/ 87 w 179"/>
                <a:gd name="T21" fmla="*/ 279 h 298"/>
                <a:gd name="T22" fmla="*/ 94 w 179"/>
                <a:gd name="T23" fmla="*/ 287 h 298"/>
                <a:gd name="T24" fmla="*/ 101 w 179"/>
                <a:gd name="T25" fmla="*/ 292 h 298"/>
                <a:gd name="T26" fmla="*/ 108 w 179"/>
                <a:gd name="T27" fmla="*/ 294 h 298"/>
                <a:gd name="T28" fmla="*/ 114 w 179"/>
                <a:gd name="T29" fmla="*/ 297 h 298"/>
                <a:gd name="T30" fmla="*/ 121 w 179"/>
                <a:gd name="T31" fmla="*/ 298 h 298"/>
                <a:gd name="T32" fmla="*/ 125 w 179"/>
                <a:gd name="T33" fmla="*/ 298 h 298"/>
                <a:gd name="T34" fmla="*/ 130 w 179"/>
                <a:gd name="T35" fmla="*/ 298 h 298"/>
                <a:gd name="T36" fmla="*/ 132 w 179"/>
                <a:gd name="T37" fmla="*/ 298 h 298"/>
                <a:gd name="T38" fmla="*/ 133 w 179"/>
                <a:gd name="T39" fmla="*/ 298 h 298"/>
                <a:gd name="T40" fmla="*/ 136 w 179"/>
                <a:gd name="T41" fmla="*/ 290 h 298"/>
                <a:gd name="T42" fmla="*/ 150 w 179"/>
                <a:gd name="T43" fmla="*/ 276 h 298"/>
                <a:gd name="T44" fmla="*/ 158 w 179"/>
                <a:gd name="T45" fmla="*/ 257 h 298"/>
                <a:gd name="T46" fmla="*/ 177 w 179"/>
                <a:gd name="T47" fmla="*/ 240 h 298"/>
                <a:gd name="T48" fmla="*/ 179 w 179"/>
                <a:gd name="T49" fmla="*/ 227 h 298"/>
                <a:gd name="T50" fmla="*/ 177 w 179"/>
                <a:gd name="T51" fmla="*/ 178 h 298"/>
                <a:gd name="T52" fmla="*/ 166 w 179"/>
                <a:gd name="T53" fmla="*/ 240 h 298"/>
                <a:gd name="T54" fmla="*/ 150 w 179"/>
                <a:gd name="T55" fmla="*/ 246 h 298"/>
                <a:gd name="T56" fmla="*/ 141 w 179"/>
                <a:gd name="T57" fmla="*/ 260 h 298"/>
                <a:gd name="T58" fmla="*/ 130 w 179"/>
                <a:gd name="T59" fmla="*/ 265 h 298"/>
                <a:gd name="T60" fmla="*/ 130 w 179"/>
                <a:gd name="T61" fmla="*/ 279 h 298"/>
                <a:gd name="T62" fmla="*/ 112 w 179"/>
                <a:gd name="T63" fmla="*/ 279 h 298"/>
                <a:gd name="T64" fmla="*/ 68 w 179"/>
                <a:gd name="T65" fmla="*/ 216 h 298"/>
                <a:gd name="T66" fmla="*/ 67 w 179"/>
                <a:gd name="T67" fmla="*/ 212 h 298"/>
                <a:gd name="T68" fmla="*/ 62 w 179"/>
                <a:gd name="T69" fmla="*/ 204 h 298"/>
                <a:gd name="T70" fmla="*/ 55 w 179"/>
                <a:gd name="T71" fmla="*/ 193 h 298"/>
                <a:gd name="T72" fmla="*/ 48 w 179"/>
                <a:gd name="T73" fmla="*/ 179 h 298"/>
                <a:gd name="T74" fmla="*/ 41 w 179"/>
                <a:gd name="T75" fmla="*/ 165 h 298"/>
                <a:gd name="T76" fmla="*/ 34 w 179"/>
                <a:gd name="T77" fmla="*/ 151 h 298"/>
                <a:gd name="T78" fmla="*/ 29 w 179"/>
                <a:gd name="T79" fmla="*/ 141 h 298"/>
                <a:gd name="T80" fmla="*/ 26 w 179"/>
                <a:gd name="T81" fmla="*/ 134 h 298"/>
                <a:gd name="T82" fmla="*/ 26 w 179"/>
                <a:gd name="T83" fmla="*/ 126 h 298"/>
                <a:gd name="T84" fmla="*/ 27 w 179"/>
                <a:gd name="T85" fmla="*/ 118 h 298"/>
                <a:gd name="T86" fmla="*/ 29 w 179"/>
                <a:gd name="T87" fmla="*/ 112 h 298"/>
                <a:gd name="T88" fmla="*/ 30 w 179"/>
                <a:gd name="T89" fmla="*/ 110 h 298"/>
                <a:gd name="T90" fmla="*/ 60 w 179"/>
                <a:gd name="T91" fmla="*/ 17 h 298"/>
                <a:gd name="T92" fmla="*/ 64 w 179"/>
                <a:gd name="T93" fmla="*/ 0 h 298"/>
                <a:gd name="T94" fmla="*/ 54 w 179"/>
                <a:gd name="T9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298">
                  <a:moveTo>
                    <a:pt x="54" y="0"/>
                  </a:moveTo>
                  <a:lnTo>
                    <a:pt x="30" y="72"/>
                  </a:lnTo>
                  <a:lnTo>
                    <a:pt x="0" y="132"/>
                  </a:lnTo>
                  <a:lnTo>
                    <a:pt x="30" y="180"/>
                  </a:lnTo>
                  <a:lnTo>
                    <a:pt x="32" y="185"/>
                  </a:lnTo>
                  <a:lnTo>
                    <a:pt x="38" y="195"/>
                  </a:lnTo>
                  <a:lnTo>
                    <a:pt x="46" y="210"/>
                  </a:lnTo>
                  <a:lnTo>
                    <a:pt x="56" y="229"/>
                  </a:lnTo>
                  <a:lnTo>
                    <a:pt x="67" y="247"/>
                  </a:lnTo>
                  <a:lnTo>
                    <a:pt x="77" y="264"/>
                  </a:lnTo>
                  <a:lnTo>
                    <a:pt x="87" y="279"/>
                  </a:lnTo>
                  <a:lnTo>
                    <a:pt x="94" y="287"/>
                  </a:lnTo>
                  <a:lnTo>
                    <a:pt x="101" y="292"/>
                  </a:lnTo>
                  <a:lnTo>
                    <a:pt x="108" y="294"/>
                  </a:lnTo>
                  <a:lnTo>
                    <a:pt x="114" y="297"/>
                  </a:lnTo>
                  <a:lnTo>
                    <a:pt x="121" y="298"/>
                  </a:lnTo>
                  <a:lnTo>
                    <a:pt x="125" y="298"/>
                  </a:lnTo>
                  <a:lnTo>
                    <a:pt x="130" y="298"/>
                  </a:lnTo>
                  <a:lnTo>
                    <a:pt x="132" y="298"/>
                  </a:lnTo>
                  <a:lnTo>
                    <a:pt x="133" y="298"/>
                  </a:lnTo>
                  <a:lnTo>
                    <a:pt x="136" y="290"/>
                  </a:lnTo>
                  <a:lnTo>
                    <a:pt x="150" y="276"/>
                  </a:lnTo>
                  <a:lnTo>
                    <a:pt x="158" y="257"/>
                  </a:lnTo>
                  <a:lnTo>
                    <a:pt x="177" y="240"/>
                  </a:lnTo>
                  <a:lnTo>
                    <a:pt x="179" y="227"/>
                  </a:lnTo>
                  <a:lnTo>
                    <a:pt x="177" y="178"/>
                  </a:lnTo>
                  <a:lnTo>
                    <a:pt x="166" y="240"/>
                  </a:lnTo>
                  <a:lnTo>
                    <a:pt x="150" y="246"/>
                  </a:lnTo>
                  <a:lnTo>
                    <a:pt x="141" y="260"/>
                  </a:lnTo>
                  <a:lnTo>
                    <a:pt x="130" y="265"/>
                  </a:lnTo>
                  <a:lnTo>
                    <a:pt x="130" y="279"/>
                  </a:lnTo>
                  <a:lnTo>
                    <a:pt x="112" y="279"/>
                  </a:lnTo>
                  <a:lnTo>
                    <a:pt x="68" y="216"/>
                  </a:lnTo>
                  <a:lnTo>
                    <a:pt x="67" y="212"/>
                  </a:lnTo>
                  <a:lnTo>
                    <a:pt x="62" y="204"/>
                  </a:lnTo>
                  <a:lnTo>
                    <a:pt x="55" y="193"/>
                  </a:lnTo>
                  <a:lnTo>
                    <a:pt x="48" y="179"/>
                  </a:lnTo>
                  <a:lnTo>
                    <a:pt x="41" y="165"/>
                  </a:lnTo>
                  <a:lnTo>
                    <a:pt x="34" y="151"/>
                  </a:lnTo>
                  <a:lnTo>
                    <a:pt x="29" y="141"/>
                  </a:lnTo>
                  <a:lnTo>
                    <a:pt x="26" y="134"/>
                  </a:lnTo>
                  <a:lnTo>
                    <a:pt x="26" y="126"/>
                  </a:lnTo>
                  <a:lnTo>
                    <a:pt x="27" y="118"/>
                  </a:lnTo>
                  <a:lnTo>
                    <a:pt x="29" y="112"/>
                  </a:lnTo>
                  <a:lnTo>
                    <a:pt x="30" y="110"/>
                  </a:lnTo>
                  <a:lnTo>
                    <a:pt x="60" y="17"/>
                  </a:lnTo>
                  <a:lnTo>
                    <a:pt x="64" y="0"/>
                  </a:lnTo>
                  <a:lnTo>
                    <a:pt x="54"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61"/>
            <p:cNvSpPr>
              <a:spLocks/>
            </p:cNvSpPr>
            <p:nvPr/>
          </p:nvSpPr>
          <p:spPr bwMode="auto">
            <a:xfrm flipH="1">
              <a:off x="3279" y="3799"/>
              <a:ext cx="110" cy="164"/>
            </a:xfrm>
            <a:custGeom>
              <a:avLst/>
              <a:gdLst>
                <a:gd name="T0" fmla="*/ 221 w 221"/>
                <a:gd name="T1" fmla="*/ 0 h 329"/>
                <a:gd name="T2" fmla="*/ 219 w 221"/>
                <a:gd name="T3" fmla="*/ 0 h 329"/>
                <a:gd name="T4" fmla="*/ 212 w 221"/>
                <a:gd name="T5" fmla="*/ 3 h 329"/>
                <a:gd name="T6" fmla="*/ 200 w 221"/>
                <a:gd name="T7" fmla="*/ 5 h 329"/>
                <a:gd name="T8" fmla="*/ 186 w 221"/>
                <a:gd name="T9" fmla="*/ 8 h 329"/>
                <a:gd name="T10" fmla="*/ 170 w 221"/>
                <a:gd name="T11" fmla="*/ 12 h 329"/>
                <a:gd name="T12" fmla="*/ 152 w 221"/>
                <a:gd name="T13" fmla="*/ 16 h 329"/>
                <a:gd name="T14" fmla="*/ 132 w 221"/>
                <a:gd name="T15" fmla="*/ 22 h 329"/>
                <a:gd name="T16" fmla="*/ 112 w 221"/>
                <a:gd name="T17" fmla="*/ 27 h 329"/>
                <a:gd name="T18" fmla="*/ 91 w 221"/>
                <a:gd name="T19" fmla="*/ 33 h 329"/>
                <a:gd name="T20" fmla="*/ 71 w 221"/>
                <a:gd name="T21" fmla="*/ 38 h 329"/>
                <a:gd name="T22" fmla="*/ 52 w 221"/>
                <a:gd name="T23" fmla="*/ 44 h 329"/>
                <a:gd name="T24" fmla="*/ 36 w 221"/>
                <a:gd name="T25" fmla="*/ 49 h 329"/>
                <a:gd name="T26" fmla="*/ 21 w 221"/>
                <a:gd name="T27" fmla="*/ 54 h 329"/>
                <a:gd name="T28" fmla="*/ 10 w 221"/>
                <a:gd name="T29" fmla="*/ 59 h 329"/>
                <a:gd name="T30" fmla="*/ 2 w 221"/>
                <a:gd name="T31" fmla="*/ 63 h 329"/>
                <a:gd name="T32" fmla="*/ 0 w 221"/>
                <a:gd name="T33" fmla="*/ 66 h 329"/>
                <a:gd name="T34" fmla="*/ 3 w 221"/>
                <a:gd name="T35" fmla="*/ 82 h 329"/>
                <a:gd name="T36" fmla="*/ 14 w 221"/>
                <a:gd name="T37" fmla="*/ 114 h 329"/>
                <a:gd name="T38" fmla="*/ 29 w 221"/>
                <a:gd name="T39" fmla="*/ 156 h 329"/>
                <a:gd name="T40" fmla="*/ 46 w 221"/>
                <a:gd name="T41" fmla="*/ 203 h 329"/>
                <a:gd name="T42" fmla="*/ 63 w 221"/>
                <a:gd name="T43" fmla="*/ 250 h 329"/>
                <a:gd name="T44" fmla="*/ 78 w 221"/>
                <a:gd name="T45" fmla="*/ 290 h 329"/>
                <a:gd name="T46" fmla="*/ 88 w 221"/>
                <a:gd name="T47" fmla="*/ 318 h 329"/>
                <a:gd name="T48" fmla="*/ 93 w 221"/>
                <a:gd name="T49" fmla="*/ 329 h 329"/>
                <a:gd name="T50" fmla="*/ 106 w 221"/>
                <a:gd name="T51" fmla="*/ 325 h 329"/>
                <a:gd name="T52" fmla="*/ 30 w 221"/>
                <a:gd name="T53" fmla="*/ 78 h 329"/>
                <a:gd name="T54" fmla="*/ 217 w 221"/>
                <a:gd name="T55" fmla="*/ 22 h 329"/>
                <a:gd name="T56" fmla="*/ 221 w 221"/>
                <a:gd name="T5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29">
                  <a:moveTo>
                    <a:pt x="221" y="0"/>
                  </a:moveTo>
                  <a:lnTo>
                    <a:pt x="219" y="0"/>
                  </a:lnTo>
                  <a:lnTo>
                    <a:pt x="212" y="3"/>
                  </a:lnTo>
                  <a:lnTo>
                    <a:pt x="200" y="5"/>
                  </a:lnTo>
                  <a:lnTo>
                    <a:pt x="186" y="8"/>
                  </a:lnTo>
                  <a:lnTo>
                    <a:pt x="170" y="12"/>
                  </a:lnTo>
                  <a:lnTo>
                    <a:pt x="152" y="16"/>
                  </a:lnTo>
                  <a:lnTo>
                    <a:pt x="132" y="22"/>
                  </a:lnTo>
                  <a:lnTo>
                    <a:pt x="112" y="27"/>
                  </a:lnTo>
                  <a:lnTo>
                    <a:pt x="91" y="33"/>
                  </a:lnTo>
                  <a:lnTo>
                    <a:pt x="71" y="38"/>
                  </a:lnTo>
                  <a:lnTo>
                    <a:pt x="52" y="44"/>
                  </a:lnTo>
                  <a:lnTo>
                    <a:pt x="36" y="49"/>
                  </a:lnTo>
                  <a:lnTo>
                    <a:pt x="21" y="54"/>
                  </a:lnTo>
                  <a:lnTo>
                    <a:pt x="10" y="59"/>
                  </a:lnTo>
                  <a:lnTo>
                    <a:pt x="2" y="63"/>
                  </a:lnTo>
                  <a:lnTo>
                    <a:pt x="0" y="66"/>
                  </a:lnTo>
                  <a:lnTo>
                    <a:pt x="3" y="82"/>
                  </a:lnTo>
                  <a:lnTo>
                    <a:pt x="14" y="114"/>
                  </a:lnTo>
                  <a:lnTo>
                    <a:pt x="29" y="156"/>
                  </a:lnTo>
                  <a:lnTo>
                    <a:pt x="46" y="203"/>
                  </a:lnTo>
                  <a:lnTo>
                    <a:pt x="63" y="250"/>
                  </a:lnTo>
                  <a:lnTo>
                    <a:pt x="78" y="290"/>
                  </a:lnTo>
                  <a:lnTo>
                    <a:pt x="88" y="318"/>
                  </a:lnTo>
                  <a:lnTo>
                    <a:pt x="93" y="329"/>
                  </a:lnTo>
                  <a:lnTo>
                    <a:pt x="106" y="325"/>
                  </a:lnTo>
                  <a:lnTo>
                    <a:pt x="30" y="78"/>
                  </a:lnTo>
                  <a:lnTo>
                    <a:pt x="217" y="22"/>
                  </a:lnTo>
                  <a:lnTo>
                    <a:pt x="22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62"/>
            <p:cNvSpPr>
              <a:spLocks/>
            </p:cNvSpPr>
            <p:nvPr/>
          </p:nvSpPr>
          <p:spPr bwMode="auto">
            <a:xfrm flipH="1">
              <a:off x="3088" y="3769"/>
              <a:ext cx="113" cy="136"/>
            </a:xfrm>
            <a:custGeom>
              <a:avLst/>
              <a:gdLst>
                <a:gd name="T0" fmla="*/ 3 w 226"/>
                <a:gd name="T1" fmla="*/ 44 h 273"/>
                <a:gd name="T2" fmla="*/ 158 w 226"/>
                <a:gd name="T3" fmla="*/ 0 h 273"/>
                <a:gd name="T4" fmla="*/ 226 w 226"/>
                <a:gd name="T5" fmla="*/ 273 h 273"/>
                <a:gd name="T6" fmla="*/ 144 w 226"/>
                <a:gd name="T7" fmla="*/ 28 h 273"/>
                <a:gd name="T8" fmla="*/ 0 w 226"/>
                <a:gd name="T9" fmla="*/ 66 h 273"/>
                <a:gd name="T10" fmla="*/ 3 w 226"/>
                <a:gd name="T11" fmla="*/ 44 h 273"/>
              </a:gdLst>
              <a:ahLst/>
              <a:cxnLst>
                <a:cxn ang="0">
                  <a:pos x="T0" y="T1"/>
                </a:cxn>
                <a:cxn ang="0">
                  <a:pos x="T2" y="T3"/>
                </a:cxn>
                <a:cxn ang="0">
                  <a:pos x="T4" y="T5"/>
                </a:cxn>
                <a:cxn ang="0">
                  <a:pos x="T6" y="T7"/>
                </a:cxn>
                <a:cxn ang="0">
                  <a:pos x="T8" y="T9"/>
                </a:cxn>
                <a:cxn ang="0">
                  <a:pos x="T10" y="T11"/>
                </a:cxn>
              </a:cxnLst>
              <a:rect l="0" t="0" r="r" b="b"/>
              <a:pathLst>
                <a:path w="226" h="273">
                  <a:moveTo>
                    <a:pt x="3" y="44"/>
                  </a:moveTo>
                  <a:lnTo>
                    <a:pt x="158" y="0"/>
                  </a:lnTo>
                  <a:lnTo>
                    <a:pt x="226" y="273"/>
                  </a:lnTo>
                  <a:lnTo>
                    <a:pt x="144" y="28"/>
                  </a:lnTo>
                  <a:lnTo>
                    <a:pt x="0" y="66"/>
                  </a:lnTo>
                  <a:lnTo>
                    <a:pt x="3" y="4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0" name="AutoShape 15"/>
          <p:cNvSpPr>
            <a:spLocks noChangeArrowheads="1"/>
          </p:cNvSpPr>
          <p:nvPr/>
        </p:nvSpPr>
        <p:spPr bwMode="auto">
          <a:xfrm>
            <a:off x="5960655" y="3372069"/>
            <a:ext cx="4191000" cy="838200"/>
          </a:xfrm>
          <a:prstGeom prst="wedgeRectCallout">
            <a:avLst>
              <a:gd name="adj1" fmla="val 60681"/>
              <a:gd name="adj2" fmla="val -117236"/>
            </a:avLst>
          </a:prstGeom>
          <a:solidFill>
            <a:schemeClr val="bg1"/>
          </a:solidFill>
          <a:ln w="38100">
            <a:solidFill>
              <a:srgbClr val="99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2400" b="1" dirty="0">
                <a:solidFill>
                  <a:srgbClr val="FF0000"/>
                </a:solidFill>
                <a:latin typeface="楷体_GB2312" pitchFamily="49" charset="-122"/>
                <a:ea typeface="楷体_GB2312" pitchFamily="49" charset="-122"/>
              </a:rPr>
              <a:t>线性变换与矩阵之间存在着</a:t>
            </a:r>
            <a:endParaRPr kumimoji="1" lang="en-US" altLang="zh-CN" sz="2400" b="1" dirty="0">
              <a:solidFill>
                <a:srgbClr val="FF0000"/>
              </a:solidFill>
              <a:latin typeface="楷体_GB2312" pitchFamily="49" charset="-122"/>
              <a:ea typeface="楷体_GB2312" pitchFamily="49" charset="-122"/>
            </a:endParaRPr>
          </a:p>
          <a:p>
            <a:pPr algn="ctr"/>
            <a:r>
              <a:rPr kumimoji="1" lang="zh-CN" altLang="en-US" sz="2400" b="1" dirty="0">
                <a:solidFill>
                  <a:srgbClr val="FF0000"/>
                </a:solidFill>
                <a:latin typeface="楷体_GB2312" pitchFamily="49" charset="-122"/>
                <a:ea typeface="楷体_GB2312" pitchFamily="49" charset="-122"/>
              </a:rPr>
              <a:t>一一对应关系</a:t>
            </a:r>
            <a:endParaRPr lang="en-US" altLang="zh-CN" sz="2400" dirty="0"/>
          </a:p>
        </p:txBody>
      </p:sp>
    </p:spTree>
    <p:extLst>
      <p:ext uri="{BB962C8B-B14F-4D97-AF65-F5344CB8AC3E}">
        <p14:creationId xmlns:p14="http://schemas.microsoft.com/office/powerpoint/2010/main" val="65675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92" name="Object 14"/>
          <p:cNvGraphicFramePr>
            <a:graphicFrameLocks noChangeAspect="1"/>
          </p:cNvGraphicFramePr>
          <p:nvPr/>
        </p:nvGraphicFramePr>
        <p:xfrm>
          <a:off x="3964783" y="2843879"/>
          <a:ext cx="3552874" cy="1622713"/>
        </p:xfrm>
        <a:graphic>
          <a:graphicData uri="http://schemas.openxmlformats.org/presentationml/2006/ole">
            <mc:AlternateContent xmlns:mc="http://schemas.openxmlformats.org/markup-compatibility/2006">
              <mc:Choice xmlns:v="urn:schemas-microsoft-com:vml" Requires="v">
                <p:oleObj name="Equation" r:id="rId2" imgW="2057400" imgH="939800" progId="">
                  <p:embed/>
                </p:oleObj>
              </mc:Choice>
              <mc:Fallback>
                <p:oleObj name="Equation" r:id="rId2" imgW="2057400" imgH="939800" progId="">
                  <p:embed/>
                  <p:pic>
                    <p:nvPicPr>
                      <p:cNvPr id="20492"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783" y="2843879"/>
                        <a:ext cx="3552874" cy="1622713"/>
                      </a:xfrm>
                      <a:prstGeom prst="rect">
                        <a:avLst/>
                      </a:prstGeom>
                      <a:noFill/>
                    </p:spPr>
                  </p:pic>
                </p:oleObj>
              </mc:Fallback>
            </mc:AlternateContent>
          </a:graphicData>
        </a:graphic>
      </p:graphicFrame>
      <p:sp>
        <p:nvSpPr>
          <p:cNvPr id="28678" name="Rectangle 3"/>
          <p:cNvSpPr>
            <a:spLocks noChangeArrowheads="1"/>
          </p:cNvSpPr>
          <p:nvPr/>
        </p:nvSpPr>
        <p:spPr bwMode="auto">
          <a:xfrm>
            <a:off x="1745812" y="1446880"/>
            <a:ext cx="2892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FF"/>
                </a:solidFill>
                <a:latin typeface="+mn-ea"/>
                <a:ea typeface="+mn-ea"/>
              </a:rPr>
              <a:t> </a:t>
            </a:r>
            <a:r>
              <a:rPr kumimoji="1" lang="zh-CN" altLang="en-US" sz="2000" b="1" dirty="0">
                <a:solidFill>
                  <a:srgbClr val="000000"/>
                </a:solidFill>
                <a:latin typeface="+mn-ea"/>
                <a:ea typeface="+mn-ea"/>
              </a:rPr>
              <a:t>线性变换 </a:t>
            </a:r>
          </a:p>
        </p:txBody>
      </p:sp>
      <p:graphicFrame>
        <p:nvGraphicFramePr>
          <p:cNvPr id="28675" name="Object 15"/>
          <p:cNvGraphicFramePr>
            <a:graphicFrameLocks noChangeAspect="1"/>
          </p:cNvGraphicFramePr>
          <p:nvPr/>
        </p:nvGraphicFramePr>
        <p:xfrm>
          <a:off x="3072359" y="935266"/>
          <a:ext cx="1015582" cy="1534399"/>
        </p:xfrm>
        <a:graphic>
          <a:graphicData uri="http://schemas.openxmlformats.org/presentationml/2006/ole">
            <mc:AlternateContent xmlns:mc="http://schemas.openxmlformats.org/markup-compatibility/2006">
              <mc:Choice xmlns:v="urn:schemas-microsoft-com:vml" Requires="v">
                <p:oleObj name="Equation" r:id="rId4" imgW="622030" imgH="939392" progId="">
                  <p:embed/>
                </p:oleObj>
              </mc:Choice>
              <mc:Fallback>
                <p:oleObj name="Equation" r:id="rId4" imgW="622030" imgH="939392" progId="">
                  <p:embed/>
                  <p:pic>
                    <p:nvPicPr>
                      <p:cNvPr id="2867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359" y="935266"/>
                        <a:ext cx="1015582" cy="1534399"/>
                      </a:xfrm>
                      <a:prstGeom prst="rect">
                        <a:avLst/>
                      </a:prstGeom>
                      <a:noFill/>
                    </p:spPr>
                  </p:pic>
                </p:oleObj>
              </mc:Fallback>
            </mc:AlternateContent>
          </a:graphicData>
        </a:graphic>
      </p:graphicFrame>
      <p:sp>
        <p:nvSpPr>
          <p:cNvPr id="20485" name="Rectangle 5"/>
          <p:cNvSpPr>
            <a:spLocks noChangeArrowheads="1"/>
          </p:cNvSpPr>
          <p:nvPr/>
        </p:nvSpPr>
        <p:spPr bwMode="auto">
          <a:xfrm>
            <a:off x="4087941" y="1479423"/>
            <a:ext cx="2863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称为</a:t>
            </a:r>
            <a:r>
              <a:rPr kumimoji="1" lang="zh-CN" altLang="en-US" sz="2000" b="1" dirty="0">
                <a:solidFill>
                  <a:srgbClr val="FF0000"/>
                </a:solidFill>
                <a:latin typeface="+mn-ea"/>
                <a:ea typeface="+mn-ea"/>
              </a:rPr>
              <a:t>恒等变换</a:t>
            </a:r>
            <a:r>
              <a:rPr kumimoji="1" lang="en-US" altLang="zh-CN" sz="2000" b="1" dirty="0">
                <a:solidFill>
                  <a:srgbClr val="000000"/>
                </a:solidFill>
                <a:latin typeface="+mn-ea"/>
                <a:ea typeface="+mn-ea"/>
              </a:rPr>
              <a:t>.</a:t>
            </a:r>
          </a:p>
        </p:txBody>
      </p:sp>
      <p:graphicFrame>
        <p:nvGraphicFramePr>
          <p:cNvPr id="20486" name="Object 16"/>
          <p:cNvGraphicFramePr>
            <a:graphicFrameLocks noChangeAspect="1"/>
          </p:cNvGraphicFramePr>
          <p:nvPr/>
        </p:nvGraphicFramePr>
        <p:xfrm>
          <a:off x="2830824" y="2830764"/>
          <a:ext cx="1091213" cy="1648944"/>
        </p:xfrm>
        <a:graphic>
          <a:graphicData uri="http://schemas.openxmlformats.org/presentationml/2006/ole">
            <mc:AlternateContent xmlns:mc="http://schemas.openxmlformats.org/markup-compatibility/2006">
              <mc:Choice xmlns:v="urn:schemas-microsoft-com:vml" Requires="v">
                <p:oleObj name="Equation" r:id="rId6" imgW="622030" imgH="939392" progId="">
                  <p:embed/>
                </p:oleObj>
              </mc:Choice>
              <mc:Fallback>
                <p:oleObj name="Equation" r:id="rId6" imgW="622030" imgH="939392" progId="">
                  <p:embed/>
                  <p:pic>
                    <p:nvPicPr>
                      <p:cNvPr id="20486"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0824" y="2830764"/>
                        <a:ext cx="1091213" cy="1648944"/>
                      </a:xfrm>
                      <a:prstGeom prst="rect">
                        <a:avLst/>
                      </a:prstGeom>
                      <a:noFill/>
                    </p:spPr>
                  </p:pic>
                </p:oleObj>
              </mc:Fallback>
            </mc:AlternateContent>
          </a:graphicData>
        </a:graphic>
      </p:graphicFrame>
      <p:grpSp>
        <p:nvGrpSpPr>
          <p:cNvPr id="2" name="Group 7"/>
          <p:cNvGrpSpPr>
            <a:grpSpLocks/>
          </p:cNvGrpSpPr>
          <p:nvPr/>
        </p:nvGrpSpPr>
        <p:grpSpPr bwMode="auto">
          <a:xfrm>
            <a:off x="3195975" y="4840806"/>
            <a:ext cx="1600200" cy="519113"/>
            <a:chOff x="2064" y="2841"/>
            <a:chExt cx="1008" cy="327"/>
          </a:xfrm>
        </p:grpSpPr>
        <p:sp>
          <p:nvSpPr>
            <p:cNvPr id="28683" name="Line 8"/>
            <p:cNvSpPr>
              <a:spLocks noChangeShapeType="1"/>
            </p:cNvSpPr>
            <p:nvPr/>
          </p:nvSpPr>
          <p:spPr bwMode="auto">
            <a:xfrm>
              <a:off x="2064" y="3168"/>
              <a:ext cx="1008"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8684" name="Rectangle 9"/>
            <p:cNvSpPr>
              <a:spLocks noChangeArrowheads="1"/>
            </p:cNvSpPr>
            <p:nvPr/>
          </p:nvSpPr>
          <p:spPr bwMode="auto">
            <a:xfrm>
              <a:off x="2306" y="2841"/>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对应 </a:t>
              </a:r>
            </a:p>
          </p:txBody>
        </p:sp>
      </p:grpSp>
      <p:graphicFrame>
        <p:nvGraphicFramePr>
          <p:cNvPr id="20490" name="Object 17"/>
          <p:cNvGraphicFramePr>
            <a:graphicFrameLocks noChangeAspect="1"/>
          </p:cNvGraphicFramePr>
          <p:nvPr/>
        </p:nvGraphicFramePr>
        <p:xfrm>
          <a:off x="4976588" y="4550944"/>
          <a:ext cx="2309813" cy="1854200"/>
        </p:xfrm>
        <a:graphic>
          <a:graphicData uri="http://schemas.openxmlformats.org/presentationml/2006/ole">
            <mc:AlternateContent xmlns:mc="http://schemas.openxmlformats.org/markup-compatibility/2006">
              <mc:Choice xmlns:v="urn:schemas-microsoft-com:vml" Requires="v">
                <p:oleObj name="Equation" r:id="rId8" imgW="1155700" imgH="927100" progId="">
                  <p:embed/>
                </p:oleObj>
              </mc:Choice>
              <mc:Fallback>
                <p:oleObj name="Equation" r:id="rId8" imgW="1155700" imgH="927100" progId="">
                  <p:embed/>
                  <p:pic>
                    <p:nvPicPr>
                      <p:cNvPr id="2049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6588" y="4550944"/>
                        <a:ext cx="23098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Rectangle 11"/>
          <p:cNvSpPr>
            <a:spLocks noChangeArrowheads="1"/>
          </p:cNvSpPr>
          <p:nvPr/>
        </p:nvSpPr>
        <p:spPr bwMode="auto">
          <a:xfrm>
            <a:off x="7286401" y="5217694"/>
            <a:ext cx="17954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FF"/>
                </a:solidFill>
                <a:latin typeface="+mn-ea"/>
                <a:ea typeface="+mn-ea"/>
              </a:rPr>
              <a:t> </a:t>
            </a:r>
            <a:r>
              <a:rPr kumimoji="1" lang="zh-CN" altLang="en-US" sz="2000" b="1" dirty="0">
                <a:solidFill>
                  <a:srgbClr val="000000"/>
                </a:solidFill>
                <a:latin typeface="+mn-ea"/>
                <a:ea typeface="+mn-ea"/>
              </a:rPr>
              <a:t>单位阵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E</a:t>
            </a:r>
            <a:r>
              <a:rPr kumimoji="1" lang="en-US" altLang="zh-CN" sz="2000" b="1" i="1" baseline="-25000" dirty="0">
                <a:solidFill>
                  <a:srgbClr val="000000"/>
                </a:solidFill>
                <a:latin typeface="Times New Roman" panose="02020603050405020304" pitchFamily="18" charset="0"/>
                <a:ea typeface="+mn-ea"/>
                <a:cs typeface="Times New Roman" panose="02020603050405020304" pitchFamily="18" charset="0"/>
              </a:rPr>
              <a:t>n</a:t>
            </a:r>
            <a:endParaRPr kumimoji="1" lang="en-US" altLang="zh-CN" sz="2000" b="1" dirty="0">
              <a:solidFill>
                <a:srgbClr val="000000"/>
              </a:solidFill>
              <a:latin typeface="Times New Roman" panose="02020603050405020304" pitchFamily="18" charset="0"/>
              <a:ea typeface="+mn-ea"/>
              <a:cs typeface="Times New Roman" panose="02020603050405020304" pitchFamily="18" charset="0"/>
            </a:endParaRPr>
          </a:p>
        </p:txBody>
      </p:sp>
      <p:sp>
        <p:nvSpPr>
          <p:cNvPr id="12" name="Rectangle 5"/>
          <p:cNvSpPr>
            <a:spLocks noChangeArrowheads="1"/>
          </p:cNvSpPr>
          <p:nvPr/>
        </p:nvSpPr>
        <p:spPr bwMode="auto">
          <a:xfrm>
            <a:off x="1979614" y="5100362"/>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FF0000"/>
                </a:solidFill>
                <a:latin typeface="+mn-ea"/>
                <a:ea typeface="+mn-ea"/>
              </a:rPr>
              <a:t>恒等变换</a:t>
            </a:r>
            <a:endParaRPr kumimoji="1" lang="zh-CN" altLang="en-US" sz="2000" b="1" dirty="0">
              <a:solidFill>
                <a:srgbClr val="000000"/>
              </a:solidFill>
              <a:latin typeface="+mn-ea"/>
              <a:ea typeface="+mn-ea"/>
            </a:endParaRPr>
          </a:p>
        </p:txBody>
      </p:sp>
    </p:spTree>
    <p:extLst>
      <p:ext uri="{BB962C8B-B14F-4D97-AF65-F5344CB8AC3E}">
        <p14:creationId xmlns:p14="http://schemas.microsoft.com/office/powerpoint/2010/main" val="803865198"/>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50"/>
          <p:cNvGraphicFramePr>
            <a:graphicFrameLocks noChangeAspect="1"/>
          </p:cNvGraphicFramePr>
          <p:nvPr/>
        </p:nvGraphicFramePr>
        <p:xfrm>
          <a:off x="2856631" y="1370832"/>
          <a:ext cx="990600" cy="939800"/>
        </p:xfrm>
        <a:graphic>
          <a:graphicData uri="http://schemas.openxmlformats.org/presentationml/2006/ole">
            <mc:AlternateContent xmlns:mc="http://schemas.openxmlformats.org/markup-compatibility/2006">
              <mc:Choice xmlns:v="urn:schemas-microsoft-com:vml" Requires="v">
                <p:oleObj name="Equation" r:id="rId2" imgW="495085" imgH="469696" progId="">
                  <p:embed/>
                </p:oleObj>
              </mc:Choice>
              <mc:Fallback>
                <p:oleObj name="Equation" r:id="rId2" imgW="495085" imgH="469696" progId="">
                  <p:embed/>
                  <p:pic>
                    <p:nvPicPr>
                      <p:cNvPr id="73730" name="Object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631" y="1370832"/>
                        <a:ext cx="9906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3936131" y="1212083"/>
            <a:ext cx="1600200" cy="633413"/>
            <a:chOff x="2688" y="1041"/>
            <a:chExt cx="1008" cy="399"/>
          </a:xfrm>
        </p:grpSpPr>
        <p:sp>
          <p:nvSpPr>
            <p:cNvPr id="29740" name="Line 4"/>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9741" name="Rectangle 5"/>
            <p:cNvSpPr>
              <a:spLocks noChangeArrowheads="1"/>
            </p:cNvSpPr>
            <p:nvPr/>
          </p:nvSpPr>
          <p:spPr bwMode="auto">
            <a:xfrm>
              <a:off x="2928" y="1041"/>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对应 </a:t>
              </a:r>
            </a:p>
          </p:txBody>
        </p:sp>
      </p:grpSp>
      <p:graphicFrame>
        <p:nvGraphicFramePr>
          <p:cNvPr id="73734" name="Object 51"/>
          <p:cNvGraphicFramePr>
            <a:graphicFrameLocks noChangeAspect="1"/>
          </p:cNvGraphicFramePr>
          <p:nvPr/>
        </p:nvGraphicFramePr>
        <p:xfrm>
          <a:off x="5626819" y="1375595"/>
          <a:ext cx="1141412" cy="965200"/>
        </p:xfrm>
        <a:graphic>
          <a:graphicData uri="http://schemas.openxmlformats.org/presentationml/2006/ole">
            <mc:AlternateContent xmlns:mc="http://schemas.openxmlformats.org/markup-compatibility/2006">
              <mc:Choice xmlns:v="urn:schemas-microsoft-com:vml" Requires="v">
                <p:oleObj name="Equation" r:id="rId4" imgW="571252" imgH="482391" progId="">
                  <p:embed/>
                </p:oleObj>
              </mc:Choice>
              <mc:Fallback>
                <p:oleObj name="Equation" r:id="rId4" imgW="571252" imgH="482391" progId="">
                  <p:embed/>
                  <p:pic>
                    <p:nvPicPr>
                      <p:cNvPr id="7373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819" y="1375595"/>
                        <a:ext cx="11414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77"/>
          <p:cNvGrpSpPr>
            <a:grpSpLocks/>
          </p:cNvGrpSpPr>
          <p:nvPr/>
        </p:nvGrpSpPr>
        <p:grpSpPr bwMode="auto">
          <a:xfrm>
            <a:off x="6926981" y="923157"/>
            <a:ext cx="3048000" cy="2190750"/>
            <a:chOff x="3264" y="436"/>
            <a:chExt cx="1920" cy="1380"/>
          </a:xfrm>
        </p:grpSpPr>
        <p:graphicFrame>
          <p:nvGraphicFramePr>
            <p:cNvPr id="29711" name="Object 52"/>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name="Equation" r:id="rId6" imgW="139579" imgH="164957" progId="">
                    <p:embed/>
                  </p:oleObj>
                </mc:Choice>
                <mc:Fallback>
                  <p:oleObj name="Equation" r:id="rId6" imgW="139579" imgH="164957" progId="">
                    <p:embed/>
                    <p:pic>
                      <p:nvPicPr>
                        <p:cNvPr id="29711"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8" name="Line 9"/>
            <p:cNvSpPr>
              <a:spLocks noChangeShapeType="1"/>
            </p:cNvSpPr>
            <p:nvPr/>
          </p:nvSpPr>
          <p:spPr bwMode="auto">
            <a:xfrm>
              <a:off x="3264" y="1588"/>
              <a:ext cx="19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9739" name="Line 10"/>
            <p:cNvSpPr>
              <a:spLocks noChangeShapeType="1"/>
            </p:cNvSpPr>
            <p:nvPr/>
          </p:nvSpPr>
          <p:spPr bwMode="auto">
            <a:xfrm flipV="1">
              <a:off x="3648" y="436"/>
              <a:ext cx="0" cy="136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29712" name="Object 53"/>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name="Equation" r:id="rId8" imgW="139700" imgH="139700" progId="">
                    <p:embed/>
                  </p:oleObj>
                </mc:Choice>
                <mc:Fallback>
                  <p:oleObj name="Equation" r:id="rId8" imgW="139700" imgH="139700" progId="">
                    <p:embed/>
                    <p:pic>
                      <p:nvPicPr>
                        <p:cNvPr id="29712"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3" name="Object 54"/>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name="Equation" r:id="rId10" imgW="126725" imgH="177415" progId="">
                    <p:embed/>
                  </p:oleObj>
                </mc:Choice>
                <mc:Fallback>
                  <p:oleObj name="Equation" r:id="rId10" imgW="126725" imgH="177415" progId="">
                    <p:embed/>
                    <p:pic>
                      <p:nvPicPr>
                        <p:cNvPr id="29713"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3741" name="Line 13"/>
          <p:cNvSpPr>
            <a:spLocks noChangeShapeType="1"/>
          </p:cNvSpPr>
          <p:nvPr/>
        </p:nvSpPr>
        <p:spPr bwMode="auto">
          <a:xfrm flipV="1">
            <a:off x="7536581" y="1647057"/>
            <a:ext cx="1157288" cy="11049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73742" name="Object 55"/>
          <p:cNvGraphicFramePr>
            <a:graphicFrameLocks noChangeAspect="1"/>
          </p:cNvGraphicFramePr>
          <p:nvPr/>
        </p:nvGraphicFramePr>
        <p:xfrm>
          <a:off x="8749431" y="1402582"/>
          <a:ext cx="762000" cy="304800"/>
        </p:xfrm>
        <a:graphic>
          <a:graphicData uri="http://schemas.openxmlformats.org/presentationml/2006/ole">
            <mc:AlternateContent xmlns:mc="http://schemas.openxmlformats.org/markup-compatibility/2006">
              <mc:Choice xmlns:v="urn:schemas-microsoft-com:vml" Requires="v">
                <p:oleObj name="Equation" r:id="rId12" imgW="507780" imgH="203112" progId="">
                  <p:embed/>
                </p:oleObj>
              </mc:Choice>
              <mc:Fallback>
                <p:oleObj name="Equation" r:id="rId12" imgW="507780" imgH="203112" progId="">
                  <p:embed/>
                  <p:pic>
                    <p:nvPicPr>
                      <p:cNvPr id="73742"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49431" y="1402582"/>
                        <a:ext cx="762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44" name="Object 56"/>
          <p:cNvGraphicFramePr>
            <a:graphicFrameLocks noChangeAspect="1"/>
          </p:cNvGraphicFramePr>
          <p:nvPr/>
        </p:nvGraphicFramePr>
        <p:xfrm>
          <a:off x="8749431" y="2367782"/>
          <a:ext cx="952500" cy="342900"/>
        </p:xfrm>
        <a:graphic>
          <a:graphicData uri="http://schemas.openxmlformats.org/presentationml/2006/ole">
            <mc:AlternateContent xmlns:mc="http://schemas.openxmlformats.org/markup-compatibility/2006">
              <mc:Choice xmlns:v="urn:schemas-microsoft-com:vml" Requires="v">
                <p:oleObj name="Equation" r:id="rId14" imgW="634725" imgH="228501" progId="">
                  <p:embed/>
                </p:oleObj>
              </mc:Choice>
              <mc:Fallback>
                <p:oleObj name="Equation" r:id="rId14" imgW="634725" imgH="228501" progId="">
                  <p:embed/>
                  <p:pic>
                    <p:nvPicPr>
                      <p:cNvPr id="73744" name="Object 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49431" y="2367782"/>
                        <a:ext cx="95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5" name="Text Box 17"/>
          <p:cNvSpPr txBox="1">
            <a:spLocks noChangeArrowheads="1"/>
          </p:cNvSpPr>
          <p:nvPr/>
        </p:nvSpPr>
        <p:spPr bwMode="auto">
          <a:xfrm>
            <a:off x="8565281" y="866007"/>
            <a:ext cx="13468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0000"/>
                </a:solidFill>
                <a:latin typeface="+mn-ea"/>
                <a:ea typeface="+mn-ea"/>
              </a:rPr>
              <a:t>投影变换 </a:t>
            </a:r>
            <a:endParaRPr kumimoji="1" lang="zh-CN" altLang="en-US" sz="2000" b="1">
              <a:solidFill>
                <a:srgbClr val="000000"/>
              </a:solidFill>
              <a:latin typeface="+mn-ea"/>
              <a:ea typeface="+mn-ea"/>
            </a:endParaRPr>
          </a:p>
        </p:txBody>
      </p:sp>
      <p:sp>
        <p:nvSpPr>
          <p:cNvPr id="73754" name="Rectangle 26"/>
          <p:cNvSpPr>
            <a:spLocks noChangeArrowheads="1"/>
          </p:cNvSpPr>
          <p:nvPr/>
        </p:nvSpPr>
        <p:spPr bwMode="auto">
          <a:xfrm>
            <a:off x="1472550" y="1743895"/>
            <a:ext cx="1362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FF"/>
                </a:solidFill>
                <a:latin typeface="+mn-ea"/>
                <a:ea typeface="+mn-ea"/>
              </a:rPr>
              <a:t> </a:t>
            </a:r>
            <a:r>
              <a:rPr kumimoji="1" lang="en-US" altLang="zh-CN" sz="2000" b="1" dirty="0">
                <a:solidFill>
                  <a:srgbClr val="000000"/>
                </a:solidFill>
                <a:latin typeface="+mn-ea"/>
                <a:ea typeface="+mn-ea"/>
              </a:rPr>
              <a:t>2</a:t>
            </a:r>
            <a:r>
              <a:rPr kumimoji="1" lang="zh-CN" altLang="en-US" sz="2000" b="1" dirty="0">
                <a:solidFill>
                  <a:srgbClr val="000000"/>
                </a:solidFill>
                <a:latin typeface="+mn-ea"/>
                <a:ea typeface="+mn-ea"/>
              </a:rPr>
              <a:t>阶方阵 </a:t>
            </a:r>
          </a:p>
        </p:txBody>
      </p:sp>
      <p:sp>
        <p:nvSpPr>
          <p:cNvPr id="29719" name="Line 29"/>
          <p:cNvSpPr>
            <a:spLocks noChangeShapeType="1"/>
          </p:cNvSpPr>
          <p:nvPr/>
        </p:nvSpPr>
        <p:spPr bwMode="auto">
          <a:xfrm flipV="1">
            <a:off x="7612781" y="2728145"/>
            <a:ext cx="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73760" name="Line 32"/>
          <p:cNvSpPr>
            <a:spLocks noChangeShapeType="1"/>
          </p:cNvSpPr>
          <p:nvPr/>
        </p:nvSpPr>
        <p:spPr bwMode="auto">
          <a:xfrm>
            <a:off x="7544520" y="2742432"/>
            <a:ext cx="1150937"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sp>
        <p:nvSpPr>
          <p:cNvPr id="73761" name="Line 33"/>
          <p:cNvSpPr>
            <a:spLocks noChangeShapeType="1"/>
          </p:cNvSpPr>
          <p:nvPr/>
        </p:nvSpPr>
        <p:spPr bwMode="auto">
          <a:xfrm>
            <a:off x="8693869" y="1647057"/>
            <a:ext cx="0" cy="1081088"/>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mn-ea"/>
            </a:endParaRPr>
          </a:p>
        </p:txBody>
      </p:sp>
      <p:graphicFrame>
        <p:nvGraphicFramePr>
          <p:cNvPr id="73762" name="Object 57"/>
          <p:cNvGraphicFramePr>
            <a:graphicFrameLocks noChangeAspect="1"/>
          </p:cNvGraphicFramePr>
          <p:nvPr/>
        </p:nvGraphicFramePr>
        <p:xfrm>
          <a:off x="2850282" y="3332855"/>
          <a:ext cx="2157413" cy="939800"/>
        </p:xfrm>
        <a:graphic>
          <a:graphicData uri="http://schemas.openxmlformats.org/presentationml/2006/ole">
            <mc:AlternateContent xmlns:mc="http://schemas.openxmlformats.org/markup-compatibility/2006">
              <mc:Choice xmlns:v="urn:schemas-microsoft-com:vml" Requires="v">
                <p:oleObj name="Equation" r:id="rId16" imgW="1079500" imgH="469900" progId="">
                  <p:embed/>
                </p:oleObj>
              </mc:Choice>
              <mc:Fallback>
                <p:oleObj name="Equation" r:id="rId16" imgW="1079500" imgH="469900" progId="">
                  <p:embed/>
                  <p:pic>
                    <p:nvPicPr>
                      <p:cNvPr id="73762"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0282" y="3332855"/>
                        <a:ext cx="21574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5"/>
          <p:cNvGrpSpPr>
            <a:grpSpLocks/>
          </p:cNvGrpSpPr>
          <p:nvPr/>
        </p:nvGrpSpPr>
        <p:grpSpPr bwMode="auto">
          <a:xfrm>
            <a:off x="5107706" y="3159818"/>
            <a:ext cx="1600200" cy="633413"/>
            <a:chOff x="2688" y="1041"/>
            <a:chExt cx="1008" cy="399"/>
          </a:xfrm>
        </p:grpSpPr>
        <p:sp>
          <p:nvSpPr>
            <p:cNvPr id="29736" name="Line 36"/>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9737" name="Rectangle 37"/>
            <p:cNvSpPr>
              <a:spLocks noChangeArrowheads="1"/>
            </p:cNvSpPr>
            <p:nvPr/>
          </p:nvSpPr>
          <p:spPr bwMode="auto">
            <a:xfrm>
              <a:off x="2928" y="1041"/>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对应 </a:t>
              </a:r>
            </a:p>
          </p:txBody>
        </p:sp>
      </p:grpSp>
      <p:sp>
        <p:nvSpPr>
          <p:cNvPr id="73777" name="Text Box 49"/>
          <p:cNvSpPr txBox="1">
            <a:spLocks noChangeArrowheads="1"/>
          </p:cNvSpPr>
          <p:nvPr/>
        </p:nvSpPr>
        <p:spPr bwMode="auto">
          <a:xfrm>
            <a:off x="1486578" y="5245668"/>
            <a:ext cx="5146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以原点为中心逆时针旋转</a:t>
            </a:r>
            <a:r>
              <a:rPr kumimoji="1" lang="en-US" altLang="zh-CN" sz="2000" b="1" i="1" dirty="0">
                <a:solidFill>
                  <a:srgbClr val="000000"/>
                </a:solidFill>
                <a:latin typeface="+mn-ea"/>
                <a:ea typeface="+mn-ea"/>
              </a:rPr>
              <a:t>    </a:t>
            </a:r>
            <a:r>
              <a:rPr kumimoji="1" lang="zh-CN" altLang="en-US" sz="2000" b="1" dirty="0">
                <a:solidFill>
                  <a:srgbClr val="000000"/>
                </a:solidFill>
                <a:latin typeface="+mn-ea"/>
                <a:ea typeface="+mn-ea"/>
              </a:rPr>
              <a:t>角的</a:t>
            </a:r>
            <a:r>
              <a:rPr kumimoji="1" lang="zh-CN" altLang="en-US" sz="2000" b="1" dirty="0">
                <a:solidFill>
                  <a:srgbClr val="FF0000"/>
                </a:solidFill>
                <a:latin typeface="+mn-ea"/>
                <a:ea typeface="+mn-ea"/>
              </a:rPr>
              <a:t>旋转变换 </a:t>
            </a:r>
            <a:endParaRPr kumimoji="1" lang="zh-CN" altLang="en-US" sz="2000" b="1" dirty="0">
              <a:solidFill>
                <a:srgbClr val="000000"/>
              </a:solidFill>
              <a:latin typeface="+mn-ea"/>
              <a:ea typeface="+mn-ea"/>
            </a:endParaRPr>
          </a:p>
        </p:txBody>
      </p:sp>
      <p:graphicFrame>
        <p:nvGraphicFramePr>
          <p:cNvPr id="73766" name="Object 58"/>
          <p:cNvGraphicFramePr>
            <a:graphicFrameLocks noChangeAspect="1"/>
          </p:cNvGraphicFramePr>
          <p:nvPr/>
        </p:nvGraphicFramePr>
        <p:xfrm>
          <a:off x="6807920" y="3321742"/>
          <a:ext cx="2816225" cy="965200"/>
        </p:xfrm>
        <a:graphic>
          <a:graphicData uri="http://schemas.openxmlformats.org/presentationml/2006/ole">
            <mc:AlternateContent xmlns:mc="http://schemas.openxmlformats.org/markup-compatibility/2006">
              <mc:Choice xmlns:v="urn:schemas-microsoft-com:vml" Requires="v">
                <p:oleObj name="Equation" r:id="rId18" imgW="1409088" imgH="482391" progId="">
                  <p:embed/>
                </p:oleObj>
              </mc:Choice>
              <mc:Fallback>
                <p:oleObj name="Equation" r:id="rId18" imgW="1409088" imgH="482391" progId="">
                  <p:embed/>
                  <p:pic>
                    <p:nvPicPr>
                      <p:cNvPr id="73766" name="Object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07920" y="3321742"/>
                        <a:ext cx="281622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86" name="Rectangle 58"/>
          <p:cNvSpPr>
            <a:spLocks noChangeArrowheads="1"/>
          </p:cNvSpPr>
          <p:nvPr/>
        </p:nvSpPr>
        <p:spPr bwMode="auto">
          <a:xfrm>
            <a:off x="1629713" y="3533675"/>
            <a:ext cx="1198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00"/>
                </a:solidFill>
                <a:latin typeface="+mn-ea"/>
                <a:ea typeface="+mn-ea"/>
              </a:rPr>
              <a:t>2</a:t>
            </a:r>
            <a:r>
              <a:rPr kumimoji="1" lang="zh-CN" altLang="en-US" sz="2000" b="1" dirty="0">
                <a:solidFill>
                  <a:srgbClr val="000000"/>
                </a:solidFill>
                <a:latin typeface="+mn-ea"/>
                <a:ea typeface="+mn-ea"/>
              </a:rPr>
              <a:t>阶方阵   </a:t>
            </a:r>
          </a:p>
        </p:txBody>
      </p:sp>
      <p:sp>
        <p:nvSpPr>
          <p:cNvPr id="73793" name="Line 65"/>
          <p:cNvSpPr>
            <a:spLocks noChangeShapeType="1"/>
          </p:cNvSpPr>
          <p:nvPr/>
        </p:nvSpPr>
        <p:spPr bwMode="auto">
          <a:xfrm flipV="1">
            <a:off x="7503244" y="5737917"/>
            <a:ext cx="1524000" cy="5334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73796" name="Object 59"/>
          <p:cNvGraphicFramePr>
            <a:graphicFrameLocks noChangeAspect="1"/>
          </p:cNvGraphicFramePr>
          <p:nvPr/>
        </p:nvGraphicFramePr>
        <p:xfrm>
          <a:off x="8241432" y="4447280"/>
          <a:ext cx="1268413" cy="457200"/>
        </p:xfrm>
        <a:graphic>
          <a:graphicData uri="http://schemas.openxmlformats.org/presentationml/2006/ole">
            <mc:AlternateContent xmlns:mc="http://schemas.openxmlformats.org/markup-compatibility/2006">
              <mc:Choice xmlns:v="urn:schemas-microsoft-com:vml" Requires="v">
                <p:oleObj name="Equation" r:id="rId20" imgW="634725" imgH="228501" progId="">
                  <p:embed/>
                </p:oleObj>
              </mc:Choice>
              <mc:Fallback>
                <p:oleObj name="Equation" r:id="rId20" imgW="634725" imgH="228501" progId="">
                  <p:embed/>
                  <p:pic>
                    <p:nvPicPr>
                      <p:cNvPr id="73796" name="Object 5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1432" y="4447280"/>
                        <a:ext cx="12684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94" name="Object 60"/>
          <p:cNvGraphicFramePr>
            <a:graphicFrameLocks noChangeAspect="1"/>
          </p:cNvGraphicFramePr>
          <p:nvPr/>
        </p:nvGraphicFramePr>
        <p:xfrm>
          <a:off x="9111381" y="5512492"/>
          <a:ext cx="1016000" cy="406400"/>
        </p:xfrm>
        <a:graphic>
          <a:graphicData uri="http://schemas.openxmlformats.org/presentationml/2006/ole">
            <mc:AlternateContent xmlns:mc="http://schemas.openxmlformats.org/markup-compatibility/2006">
              <mc:Choice xmlns:v="urn:schemas-microsoft-com:vml" Requires="v">
                <p:oleObj name="Equation" r:id="rId21" imgW="507780" imgH="203112" progId="">
                  <p:embed/>
                </p:oleObj>
              </mc:Choice>
              <mc:Fallback>
                <p:oleObj name="Equation" r:id="rId21" imgW="507780" imgH="203112" progId="">
                  <p:embed/>
                  <p:pic>
                    <p:nvPicPr>
                      <p:cNvPr id="73794"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11381" y="5512492"/>
                        <a:ext cx="1016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95" name="Line 67"/>
          <p:cNvSpPr>
            <a:spLocks noChangeShapeType="1"/>
          </p:cNvSpPr>
          <p:nvPr/>
        </p:nvSpPr>
        <p:spPr bwMode="auto">
          <a:xfrm rot="18694332" flipV="1">
            <a:off x="7103194" y="5242617"/>
            <a:ext cx="1524000" cy="5334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nvGrpSpPr>
          <p:cNvPr id="5" name="Group 69"/>
          <p:cNvGrpSpPr>
            <a:grpSpLocks/>
          </p:cNvGrpSpPr>
          <p:nvPr/>
        </p:nvGrpSpPr>
        <p:grpSpPr bwMode="auto">
          <a:xfrm>
            <a:off x="7671520" y="5615680"/>
            <a:ext cx="611187" cy="569912"/>
            <a:chOff x="3719" y="2851"/>
            <a:chExt cx="385" cy="359"/>
          </a:xfrm>
        </p:grpSpPr>
        <p:graphicFrame>
          <p:nvGraphicFramePr>
            <p:cNvPr id="29710" name="Object 61"/>
            <p:cNvGraphicFramePr>
              <a:graphicFrameLocks noChangeAspect="1"/>
            </p:cNvGraphicFramePr>
            <p:nvPr/>
          </p:nvGraphicFramePr>
          <p:xfrm>
            <a:off x="3880" y="2851"/>
            <a:ext cx="224" cy="265"/>
          </p:xfrm>
          <a:graphic>
            <a:graphicData uri="http://schemas.openxmlformats.org/presentationml/2006/ole">
              <mc:AlternateContent xmlns:mc="http://schemas.openxmlformats.org/markup-compatibility/2006">
                <mc:Choice xmlns:v="urn:schemas-microsoft-com:vml" Requires="v">
                  <p:oleObj name="Equation" r:id="rId22" imgW="139579" imgH="164957" progId="">
                    <p:embed/>
                  </p:oleObj>
                </mc:Choice>
                <mc:Fallback>
                  <p:oleObj name="Equation" r:id="rId22" imgW="139579" imgH="164957" progId="">
                    <p:embed/>
                    <p:pic>
                      <p:nvPicPr>
                        <p:cNvPr id="29710" name="Object 6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0" y="2851"/>
                          <a:ext cx="224"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733" name="Group 71"/>
            <p:cNvGrpSpPr>
              <a:grpSpLocks/>
            </p:cNvGrpSpPr>
            <p:nvPr/>
          </p:nvGrpSpPr>
          <p:grpSpPr bwMode="auto">
            <a:xfrm>
              <a:off x="3719" y="3117"/>
              <a:ext cx="93" cy="93"/>
              <a:chOff x="3719" y="3117"/>
              <a:chExt cx="93" cy="93"/>
            </a:xfrm>
          </p:grpSpPr>
          <p:sp>
            <p:nvSpPr>
              <p:cNvPr id="29734" name="Freeform 72"/>
              <p:cNvSpPr>
                <a:spLocks/>
              </p:cNvSpPr>
              <p:nvPr/>
            </p:nvSpPr>
            <p:spPr bwMode="auto">
              <a:xfrm>
                <a:off x="3719" y="3160"/>
                <a:ext cx="50" cy="50"/>
              </a:xfrm>
              <a:custGeom>
                <a:avLst/>
                <a:gdLst>
                  <a:gd name="T0" fmla="*/ 0 w 50"/>
                  <a:gd name="T1" fmla="*/ 0 h 50"/>
                  <a:gd name="T2" fmla="*/ 50 w 50"/>
                  <a:gd name="T3" fmla="*/ 50 h 50"/>
                  <a:gd name="T4" fmla="*/ 0 60000 65536"/>
                  <a:gd name="T5" fmla="*/ 0 60000 65536"/>
                  <a:gd name="T6" fmla="*/ 0 w 50"/>
                  <a:gd name="T7" fmla="*/ 0 h 50"/>
                  <a:gd name="T8" fmla="*/ 50 w 50"/>
                  <a:gd name="T9" fmla="*/ 50 h 50"/>
                </a:gdLst>
                <a:ahLst/>
                <a:cxnLst>
                  <a:cxn ang="T4">
                    <a:pos x="T0" y="T1"/>
                  </a:cxn>
                  <a:cxn ang="T5">
                    <a:pos x="T2" y="T3"/>
                  </a:cxn>
                </a:cxnLst>
                <a:rect l="T6" t="T7" r="T8" b="T9"/>
                <a:pathLst>
                  <a:path w="50" h="50">
                    <a:moveTo>
                      <a:pt x="0" y="0"/>
                    </a:moveTo>
                    <a:cubicBezTo>
                      <a:pt x="30" y="10"/>
                      <a:pt x="37" y="22"/>
                      <a:pt x="50"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latin typeface="+mn-ea"/>
                  <a:ea typeface="+mn-ea"/>
                </a:endParaRPr>
              </a:p>
            </p:txBody>
          </p:sp>
          <p:sp>
            <p:nvSpPr>
              <p:cNvPr id="29735" name="Freeform 73"/>
              <p:cNvSpPr>
                <a:spLocks/>
              </p:cNvSpPr>
              <p:nvPr/>
            </p:nvSpPr>
            <p:spPr bwMode="auto">
              <a:xfrm>
                <a:off x="3727" y="3117"/>
                <a:ext cx="85" cy="85"/>
              </a:xfrm>
              <a:custGeom>
                <a:avLst/>
                <a:gdLst>
                  <a:gd name="T0" fmla="*/ 0 w 85"/>
                  <a:gd name="T1" fmla="*/ 0 h 85"/>
                  <a:gd name="T2" fmla="*/ 68 w 85"/>
                  <a:gd name="T3" fmla="*/ 51 h 85"/>
                  <a:gd name="T4" fmla="*/ 85 w 85"/>
                  <a:gd name="T5" fmla="*/ 85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cubicBezTo>
                      <a:pt x="31" y="11"/>
                      <a:pt x="40" y="33"/>
                      <a:pt x="68" y="51"/>
                    </a:cubicBezTo>
                    <a:cubicBezTo>
                      <a:pt x="77" y="80"/>
                      <a:pt x="70" y="70"/>
                      <a:pt x="85" y="8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latin typeface="+mn-ea"/>
                  <a:ea typeface="+mn-ea"/>
                </a:endParaRPr>
              </a:p>
            </p:txBody>
          </p:sp>
        </p:grpSp>
      </p:grpSp>
      <p:grpSp>
        <p:nvGrpSpPr>
          <p:cNvPr id="7" name="Group 74"/>
          <p:cNvGrpSpPr>
            <a:grpSpLocks/>
          </p:cNvGrpSpPr>
          <p:nvPr/>
        </p:nvGrpSpPr>
        <p:grpSpPr bwMode="auto">
          <a:xfrm>
            <a:off x="8049345" y="5893493"/>
            <a:ext cx="757237" cy="454025"/>
            <a:chOff x="3956" y="3026"/>
            <a:chExt cx="477" cy="286"/>
          </a:xfrm>
        </p:grpSpPr>
        <p:graphicFrame>
          <p:nvGraphicFramePr>
            <p:cNvPr id="29709" name="Object 62"/>
            <p:cNvGraphicFramePr>
              <a:graphicFrameLocks noChangeAspect="1"/>
            </p:cNvGraphicFramePr>
            <p:nvPr/>
          </p:nvGraphicFramePr>
          <p:xfrm>
            <a:off x="4208" y="3026"/>
            <a:ext cx="225" cy="286"/>
          </p:xfrm>
          <a:graphic>
            <a:graphicData uri="http://schemas.openxmlformats.org/presentationml/2006/ole">
              <mc:AlternateContent xmlns:mc="http://schemas.openxmlformats.org/markup-compatibility/2006">
                <mc:Choice xmlns:v="urn:schemas-microsoft-com:vml" Requires="v">
                  <p:oleObj name="Equation" r:id="rId24" imgW="139579" imgH="177646" progId="">
                    <p:embed/>
                  </p:oleObj>
                </mc:Choice>
                <mc:Fallback>
                  <p:oleObj name="Equation" r:id="rId24" imgW="139579" imgH="177646" progId="">
                    <p:embed/>
                    <p:pic>
                      <p:nvPicPr>
                        <p:cNvPr id="29709" name="Object 6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08" y="3026"/>
                          <a:ext cx="225"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2" name="Freeform 76"/>
            <p:cNvSpPr>
              <a:spLocks/>
            </p:cNvSpPr>
            <p:nvPr/>
          </p:nvSpPr>
          <p:spPr bwMode="auto">
            <a:xfrm>
              <a:off x="3956" y="3168"/>
              <a:ext cx="25" cy="93"/>
            </a:xfrm>
            <a:custGeom>
              <a:avLst/>
              <a:gdLst>
                <a:gd name="T0" fmla="*/ 0 w 25"/>
                <a:gd name="T1" fmla="*/ 0 h 93"/>
                <a:gd name="T2" fmla="*/ 25 w 25"/>
                <a:gd name="T3" fmla="*/ 93 h 93"/>
                <a:gd name="T4" fmla="*/ 0 60000 65536"/>
                <a:gd name="T5" fmla="*/ 0 60000 65536"/>
                <a:gd name="T6" fmla="*/ 0 w 25"/>
                <a:gd name="T7" fmla="*/ 0 h 93"/>
                <a:gd name="T8" fmla="*/ 25 w 25"/>
                <a:gd name="T9" fmla="*/ 93 h 93"/>
              </a:gdLst>
              <a:ahLst/>
              <a:cxnLst>
                <a:cxn ang="T4">
                  <a:pos x="T0" y="T1"/>
                </a:cxn>
                <a:cxn ang="T5">
                  <a:pos x="T2" y="T3"/>
                </a:cxn>
              </a:cxnLst>
              <a:rect l="T6" t="T7" r="T8" b="T9"/>
              <a:pathLst>
                <a:path w="25" h="93">
                  <a:moveTo>
                    <a:pt x="0" y="0"/>
                  </a:moveTo>
                  <a:cubicBezTo>
                    <a:pt x="14" y="44"/>
                    <a:pt x="25" y="41"/>
                    <a:pt x="25" y="9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000">
                <a:latin typeface="+mn-ea"/>
                <a:ea typeface="+mn-ea"/>
              </a:endParaRPr>
            </a:p>
          </p:txBody>
        </p:sp>
      </p:grpSp>
      <p:grpSp>
        <p:nvGrpSpPr>
          <p:cNvPr id="8" name="Group 78"/>
          <p:cNvGrpSpPr>
            <a:grpSpLocks/>
          </p:cNvGrpSpPr>
          <p:nvPr/>
        </p:nvGrpSpPr>
        <p:grpSpPr bwMode="auto">
          <a:xfrm>
            <a:off x="6926981" y="4432992"/>
            <a:ext cx="3048000" cy="2190750"/>
            <a:chOff x="3264" y="436"/>
            <a:chExt cx="1920" cy="1380"/>
          </a:xfrm>
        </p:grpSpPr>
        <p:graphicFrame>
          <p:nvGraphicFramePr>
            <p:cNvPr id="29706" name="Object 63"/>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name="Equation" r:id="rId26" imgW="139579" imgH="164957" progId="">
                    <p:embed/>
                  </p:oleObj>
                </mc:Choice>
                <mc:Fallback>
                  <p:oleObj name="Equation" r:id="rId26" imgW="139579" imgH="164957" progId="">
                    <p:embed/>
                    <p:pic>
                      <p:nvPicPr>
                        <p:cNvPr id="29706" name="Object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0" name="Line 80"/>
            <p:cNvSpPr>
              <a:spLocks noChangeShapeType="1"/>
            </p:cNvSpPr>
            <p:nvPr/>
          </p:nvSpPr>
          <p:spPr bwMode="auto">
            <a:xfrm>
              <a:off x="3264" y="1588"/>
              <a:ext cx="19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29731" name="Line 81"/>
            <p:cNvSpPr>
              <a:spLocks noChangeShapeType="1"/>
            </p:cNvSpPr>
            <p:nvPr/>
          </p:nvSpPr>
          <p:spPr bwMode="auto">
            <a:xfrm flipV="1">
              <a:off x="3648" y="436"/>
              <a:ext cx="0" cy="136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29707" name="Object 64"/>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name="Equation" r:id="rId27" imgW="139700" imgH="139700" progId="">
                    <p:embed/>
                  </p:oleObj>
                </mc:Choice>
                <mc:Fallback>
                  <p:oleObj name="Equation" r:id="rId27" imgW="139700" imgH="139700" progId="">
                    <p:embed/>
                    <p:pic>
                      <p:nvPicPr>
                        <p:cNvPr id="29707" name="Object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8" name="Object 65"/>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name="Equation" r:id="rId28" imgW="126725" imgH="177415" progId="">
                    <p:embed/>
                  </p:oleObj>
                </mc:Choice>
                <mc:Fallback>
                  <p:oleObj name="Equation" r:id="rId28" imgW="126725" imgH="177415" progId="">
                    <p:embed/>
                    <p:pic>
                      <p:nvPicPr>
                        <p:cNvPr id="29708" name="Object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6" name="Object 57"/>
          <p:cNvGraphicFramePr>
            <a:graphicFrameLocks noChangeAspect="1"/>
          </p:cNvGraphicFramePr>
          <p:nvPr/>
        </p:nvGraphicFramePr>
        <p:xfrm>
          <a:off x="4456740" y="5315578"/>
          <a:ext cx="279400" cy="330200"/>
        </p:xfrm>
        <a:graphic>
          <a:graphicData uri="http://schemas.openxmlformats.org/presentationml/2006/ole">
            <mc:AlternateContent xmlns:mc="http://schemas.openxmlformats.org/markup-compatibility/2006">
              <mc:Choice xmlns:v="urn:schemas-microsoft-com:vml" Requires="v">
                <p:oleObj name="Equation" r:id="rId29" imgW="139680" imgH="164880" progId="Equation.DSMT4">
                  <p:embed/>
                </p:oleObj>
              </mc:Choice>
              <mc:Fallback>
                <p:oleObj name="Equation" r:id="rId29" imgW="139680" imgH="164880" progId="Equation.DSMT4">
                  <p:embed/>
                  <p:pic>
                    <p:nvPicPr>
                      <p:cNvPr id="46" name="Object 57"/>
                      <p:cNvPicPr>
                        <a:picLocks noChangeAspect="1" noChangeArrowheads="1"/>
                      </p:cNvPicPr>
                      <p:nvPr/>
                    </p:nvPicPr>
                    <p:blipFill>
                      <a:blip r:embed="rId30"/>
                      <a:srcRect/>
                      <a:stretch>
                        <a:fillRect/>
                      </a:stretch>
                    </p:blipFill>
                    <p:spPr bwMode="auto">
                      <a:xfrm>
                        <a:off x="4456740" y="5315578"/>
                        <a:ext cx="279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01278"/>
      </p:ext>
    </p:ext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27647" y="1391526"/>
            <a:ext cx="3927678" cy="707886"/>
          </a:xfrm>
          <a:prstGeom prst="rect">
            <a:avLst/>
          </a:prstGeom>
        </p:spPr>
        <p:txBody>
          <a:bodyPr wrap="none">
            <a:spAutoFit/>
          </a:bodyPr>
          <a:lstStyle/>
          <a:p>
            <a:r>
              <a:rPr lang="zh-CN" altLang="zh-CN" sz="4000" b="1" kern="0" dirty="0">
                <a:solidFill>
                  <a:srgbClr val="000099"/>
                </a:solidFill>
                <a:cs typeface="宋体" panose="02010600030101010101" pitchFamily="2" charset="-122"/>
              </a:rPr>
              <a:t>§</a:t>
            </a:r>
            <a:r>
              <a:rPr lang="en-US" altLang="zh-CN" sz="4000" b="1" kern="0" dirty="0">
                <a:solidFill>
                  <a:srgbClr val="000099"/>
                </a:solidFill>
                <a:cs typeface="宋体" panose="02010600030101010101" pitchFamily="2" charset="-122"/>
              </a:rPr>
              <a:t>1.9</a:t>
            </a:r>
            <a:r>
              <a:rPr lang="zh-CN" altLang="zh-CN" sz="4000" b="1" kern="0" dirty="0">
                <a:solidFill>
                  <a:srgbClr val="000099"/>
                </a:solidFill>
                <a:cs typeface="宋体" panose="02010600030101010101" pitchFamily="2" charset="-122"/>
              </a:rPr>
              <a:t>矩阵的运算</a:t>
            </a:r>
            <a:endParaRPr lang="zh-CN" altLang="en-US" sz="4000" dirty="0">
              <a:solidFill>
                <a:srgbClr val="000099"/>
              </a:solidFill>
            </a:endParaRPr>
          </a:p>
        </p:txBody>
      </p:sp>
      <p:sp>
        <p:nvSpPr>
          <p:cNvPr id="4" name="矩形 3"/>
          <p:cNvSpPr/>
          <p:nvPr/>
        </p:nvSpPr>
        <p:spPr>
          <a:xfrm>
            <a:off x="4166795" y="2530997"/>
            <a:ext cx="3647152"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1.9.1</a:t>
            </a:r>
            <a:r>
              <a:rPr lang="zh-CN" altLang="zh-CN" sz="3600" b="1" kern="0" dirty="0">
                <a:solidFill>
                  <a:srgbClr val="0000FF"/>
                </a:solidFill>
                <a:latin typeface="+mj-ea"/>
                <a:ea typeface="+mj-ea"/>
                <a:cs typeface="宋体" panose="02010600030101010101" pitchFamily="2" charset="-122"/>
              </a:rPr>
              <a:t>加法与数乘</a:t>
            </a:r>
            <a:endParaRPr lang="zh-CN" altLang="en-US" sz="3600" b="1" dirty="0">
              <a:solidFill>
                <a:srgbClr val="0000FF"/>
              </a:solidFill>
              <a:latin typeface="+mj-ea"/>
              <a:ea typeface="+mj-ea"/>
            </a:endParaRPr>
          </a:p>
        </p:txBody>
      </p:sp>
      <p:sp>
        <p:nvSpPr>
          <p:cNvPr id="5" name="矩形 4"/>
          <p:cNvSpPr/>
          <p:nvPr/>
        </p:nvSpPr>
        <p:spPr>
          <a:xfrm>
            <a:off x="4166795" y="3285748"/>
            <a:ext cx="3647152"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1.9.2</a:t>
            </a:r>
            <a:r>
              <a:rPr lang="zh-CN" altLang="zh-CN" sz="3600" b="1" kern="0" dirty="0">
                <a:solidFill>
                  <a:srgbClr val="0000FF"/>
                </a:solidFill>
                <a:latin typeface="+mj-ea"/>
                <a:ea typeface="+mj-ea"/>
                <a:cs typeface="宋体" panose="02010600030101010101" pitchFamily="2" charset="-122"/>
              </a:rPr>
              <a:t>矩阵的乘法</a:t>
            </a:r>
            <a:endParaRPr lang="zh-CN" altLang="en-US" sz="3600" b="1" dirty="0">
              <a:solidFill>
                <a:srgbClr val="0000FF"/>
              </a:solidFill>
              <a:latin typeface="+mj-ea"/>
              <a:ea typeface="+mj-ea"/>
            </a:endParaRPr>
          </a:p>
        </p:txBody>
      </p:sp>
      <p:sp>
        <p:nvSpPr>
          <p:cNvPr id="6" name="矩形 5"/>
          <p:cNvSpPr/>
          <p:nvPr/>
        </p:nvSpPr>
        <p:spPr>
          <a:xfrm>
            <a:off x="4166795" y="4040499"/>
            <a:ext cx="5054589"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1.9.3  </a:t>
            </a:r>
            <a:r>
              <a:rPr lang="zh-CN" altLang="zh-CN" sz="3600" b="1" kern="0" dirty="0">
                <a:solidFill>
                  <a:srgbClr val="0000FF"/>
                </a:solidFill>
                <a:latin typeface="+mj-ea"/>
                <a:ea typeface="+mj-ea"/>
                <a:cs typeface="宋体" panose="02010600030101010101" pitchFamily="2" charset="-122"/>
              </a:rPr>
              <a:t>转置、共轭与迹</a:t>
            </a:r>
            <a:endParaRPr lang="zh-CN" altLang="en-US" sz="3600" b="1" dirty="0">
              <a:solidFill>
                <a:srgbClr val="0000FF"/>
              </a:solidFill>
              <a:latin typeface="+mj-ea"/>
              <a:ea typeface="+mj-ea"/>
            </a:endParaRPr>
          </a:p>
        </p:txBody>
      </p:sp>
    </p:spTree>
    <p:extLst>
      <p:ext uri="{BB962C8B-B14F-4D97-AF65-F5344CB8AC3E}">
        <p14:creationId xmlns:p14="http://schemas.microsoft.com/office/powerpoint/2010/main" val="506746020"/>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4384307" y="847023"/>
            <a:ext cx="4413184" cy="592606"/>
          </a:xfrm>
        </p:spPr>
        <p:txBody>
          <a:bodyPr anchor="b">
            <a:normAutofit/>
          </a:bodyPr>
          <a:lstStyle/>
          <a:p>
            <a:pPr eaLnBrk="1" hangingPunct="1"/>
            <a:r>
              <a:rPr lang="en-US" altLang="zh-CN" sz="2800" b="1" dirty="0">
                <a:solidFill>
                  <a:srgbClr val="0000FF"/>
                </a:solidFill>
                <a:latin typeface="+mj-ea"/>
              </a:rPr>
              <a:t>§1.9  </a:t>
            </a:r>
            <a:r>
              <a:rPr lang="zh-CN" altLang="en-US" sz="2800" b="1" dirty="0">
                <a:solidFill>
                  <a:srgbClr val="0000FF"/>
                </a:solidFill>
                <a:latin typeface="+mj-ea"/>
              </a:rPr>
              <a:t>矩阵的运算</a:t>
            </a:r>
          </a:p>
        </p:txBody>
      </p:sp>
      <p:sp>
        <p:nvSpPr>
          <p:cNvPr id="3" name="Rectangle 2"/>
          <p:cNvSpPr txBox="1">
            <a:spLocks noChangeArrowheads="1"/>
          </p:cNvSpPr>
          <p:nvPr/>
        </p:nvSpPr>
        <p:spPr>
          <a:xfrm>
            <a:off x="888733" y="1588168"/>
            <a:ext cx="4413184" cy="4947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0000FF"/>
                </a:solidFill>
                <a:latin typeface="+mj-ea"/>
              </a:rPr>
              <a:t>1.9.1  </a:t>
            </a:r>
            <a:r>
              <a:rPr lang="zh-CN" altLang="en-US" sz="2400" b="1" dirty="0">
                <a:solidFill>
                  <a:srgbClr val="0000FF"/>
                </a:solidFill>
                <a:latin typeface="+mj-ea"/>
              </a:rPr>
              <a:t>矩阵的加法与数乘</a:t>
            </a:r>
          </a:p>
        </p:txBody>
      </p:sp>
      <p:graphicFrame>
        <p:nvGraphicFramePr>
          <p:cNvPr id="4" name="Object 4"/>
          <p:cNvGraphicFramePr>
            <a:graphicFrameLocks noChangeAspect="1"/>
          </p:cNvGraphicFramePr>
          <p:nvPr/>
        </p:nvGraphicFramePr>
        <p:xfrm>
          <a:off x="1927326" y="3500506"/>
          <a:ext cx="7061200" cy="1371600"/>
        </p:xfrm>
        <a:graphic>
          <a:graphicData uri="http://schemas.openxmlformats.org/presentationml/2006/ole">
            <mc:AlternateContent xmlns:mc="http://schemas.openxmlformats.org/markup-compatibility/2006">
              <mc:Choice xmlns:v="urn:schemas-microsoft-com:vml" Requires="v">
                <p:oleObj name="Equation" r:id="rId2" imgW="3593880" imgH="698400" progId="Equation.DSMT4">
                  <p:embed/>
                </p:oleObj>
              </mc:Choice>
              <mc:Fallback>
                <p:oleObj name="Equation" r:id="rId2" imgW="3593880" imgH="698400" progId="Equation.DSMT4">
                  <p:embed/>
                  <p:pic>
                    <p:nvPicPr>
                      <p:cNvPr id="4" name="Object 4"/>
                      <p:cNvPicPr>
                        <a:picLocks noChangeAspect="1" noChangeArrowheads="1"/>
                      </p:cNvPicPr>
                      <p:nvPr/>
                    </p:nvPicPr>
                    <p:blipFill>
                      <a:blip r:embed="rId3"/>
                      <a:srcRect/>
                      <a:stretch>
                        <a:fillRect/>
                      </a:stretch>
                    </p:blipFill>
                    <p:spPr bwMode="auto">
                      <a:xfrm>
                        <a:off x="1927326" y="3500506"/>
                        <a:ext cx="7061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1975452" y="5334652"/>
          <a:ext cx="4364038" cy="1262062"/>
        </p:xfrm>
        <a:graphic>
          <a:graphicData uri="http://schemas.openxmlformats.org/presentationml/2006/ole">
            <mc:AlternateContent xmlns:mc="http://schemas.openxmlformats.org/markup-compatibility/2006">
              <mc:Choice xmlns:v="urn:schemas-microsoft-com:vml" Requires="v">
                <p:oleObj name="Equation" r:id="rId4" imgW="2895480" imgH="698400" progId="Equation.DSMT4">
                  <p:embed/>
                </p:oleObj>
              </mc:Choice>
              <mc:Fallback>
                <p:oleObj name="Equation" r:id="rId4" imgW="2895480" imgH="698400" progId="Equation.DSMT4">
                  <p:embed/>
                  <p:pic>
                    <p:nvPicPr>
                      <p:cNvPr id="5" name="Object 5"/>
                      <p:cNvPicPr>
                        <a:picLocks noChangeAspect="1" noChangeArrowheads="1"/>
                      </p:cNvPicPr>
                      <p:nvPr/>
                    </p:nvPicPr>
                    <p:blipFill>
                      <a:blip r:embed="rId5"/>
                      <a:srcRect/>
                      <a:stretch>
                        <a:fillRect/>
                      </a:stretch>
                    </p:blipFill>
                    <p:spPr bwMode="auto">
                      <a:xfrm>
                        <a:off x="1975452" y="5334652"/>
                        <a:ext cx="4364038"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6349015" y="5334652"/>
          <a:ext cx="2544762" cy="1250950"/>
        </p:xfrm>
        <a:graphic>
          <a:graphicData uri="http://schemas.openxmlformats.org/presentationml/2006/ole">
            <mc:AlternateContent xmlns:mc="http://schemas.openxmlformats.org/markup-compatibility/2006">
              <mc:Choice xmlns:v="urn:schemas-microsoft-com:vml" Requires="v">
                <p:oleObj name="Equation" r:id="rId6" imgW="1422360" imgH="698400" progId="Equation.DSMT4">
                  <p:embed/>
                </p:oleObj>
              </mc:Choice>
              <mc:Fallback>
                <p:oleObj name="Equation" r:id="rId6" imgW="1422360" imgH="698400" progId="Equation.DSMT4">
                  <p:embed/>
                  <p:pic>
                    <p:nvPicPr>
                      <p:cNvPr id="6" name="Object 6"/>
                      <p:cNvPicPr>
                        <a:picLocks noChangeAspect="1" noChangeArrowheads="1"/>
                      </p:cNvPicPr>
                      <p:nvPr/>
                    </p:nvPicPr>
                    <p:blipFill>
                      <a:blip r:embed="rId7"/>
                      <a:srcRect/>
                      <a:stretch>
                        <a:fillRect/>
                      </a:stretch>
                    </p:blipFill>
                    <p:spPr bwMode="auto">
                      <a:xfrm>
                        <a:off x="6349015" y="5334652"/>
                        <a:ext cx="254476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a:spLocks noChangeArrowheads="1"/>
          </p:cNvSpPr>
          <p:nvPr/>
        </p:nvSpPr>
        <p:spPr bwMode="auto">
          <a:xfrm>
            <a:off x="689461" y="2600305"/>
            <a:ext cx="112038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引例 </a:t>
            </a:r>
            <a:r>
              <a:rPr lang="zh-CN" altLang="en-US" sz="2000" b="1" dirty="0">
                <a:latin typeface="+mn-ea"/>
                <a:ea typeface="+mn-ea"/>
              </a:rPr>
              <a:t>设有两种物资（单位：</a:t>
            </a:r>
            <a:r>
              <a:rPr lang="en-US" altLang="zh-CN" sz="2000" b="1" i="1" dirty="0">
                <a:ea typeface="+mn-ea"/>
                <a:cs typeface="Times New Roman" panose="02020603050405020304" pitchFamily="18" charset="0"/>
              </a:rPr>
              <a:t>t</a:t>
            </a:r>
            <a:r>
              <a:rPr lang="zh-CN" altLang="en-US" sz="2000" b="1" dirty="0">
                <a:latin typeface="+mn-ea"/>
                <a:ea typeface="+mn-ea"/>
              </a:rPr>
              <a:t>）要从三个产地运往四个销售地，其调运方案分别由矩阵</a:t>
            </a:r>
            <a:r>
              <a:rPr lang="en-US" altLang="zh-CN" sz="2000" b="1" i="1" dirty="0">
                <a:ea typeface="+mn-ea"/>
                <a:cs typeface="Times New Roman" panose="02020603050405020304" pitchFamily="18" charset="0"/>
              </a:rPr>
              <a:t>A,B</a:t>
            </a:r>
            <a:r>
              <a:rPr lang="zh-CN" altLang="en-US" sz="2000" b="1" dirty="0">
                <a:latin typeface="+mn-ea"/>
                <a:ea typeface="+mn-ea"/>
              </a:rPr>
              <a:t>给出：</a:t>
            </a:r>
          </a:p>
        </p:txBody>
      </p:sp>
      <p:sp>
        <p:nvSpPr>
          <p:cNvPr id="8" name="TextBox 7"/>
          <p:cNvSpPr txBox="1">
            <a:spLocks noChangeArrowheads="1"/>
          </p:cNvSpPr>
          <p:nvPr/>
        </p:nvSpPr>
        <p:spPr bwMode="auto">
          <a:xfrm>
            <a:off x="1619352" y="4903324"/>
            <a:ext cx="7786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那么，从各产地运往销售地两种物资的总量为：</a:t>
            </a:r>
          </a:p>
        </p:txBody>
      </p:sp>
      <p:sp>
        <p:nvSpPr>
          <p:cNvPr id="9" name="TextBox 8"/>
          <p:cNvSpPr txBox="1">
            <a:spLocks noChangeArrowheads="1"/>
          </p:cNvSpPr>
          <p:nvPr/>
        </p:nvSpPr>
        <p:spPr bwMode="auto">
          <a:xfrm>
            <a:off x="2320492" y="2987761"/>
            <a:ext cx="671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rPr>
              <a:t>       1      2      3     4                            1    2      3     4</a:t>
            </a:r>
            <a:endParaRPr lang="zh-CN" altLang="en-US" b="1" dirty="0">
              <a:solidFill>
                <a:srgbClr val="0000FF"/>
              </a:solidFill>
            </a:endParaRPr>
          </a:p>
        </p:txBody>
      </p:sp>
      <p:sp>
        <p:nvSpPr>
          <p:cNvPr id="10" name="Rectangle 11"/>
          <p:cNvSpPr txBox="1">
            <a:spLocks noChangeArrowheads="1"/>
          </p:cNvSpPr>
          <p:nvPr/>
        </p:nvSpPr>
        <p:spPr>
          <a:xfrm>
            <a:off x="699262" y="2098737"/>
            <a:ext cx="3242460" cy="463531"/>
          </a:xfrm>
          <a:prstGeom prst="rect">
            <a:avLst/>
          </a:prstGeom>
        </p:spPr>
        <p:txBody>
          <a:bodyPr/>
          <a:lstStyle/>
          <a:p>
            <a:pPr>
              <a:defRPr/>
            </a:pPr>
            <a:r>
              <a:rPr lang="zh-CN" altLang="en-US" sz="2400" b="1" kern="0" dirty="0">
                <a:solidFill>
                  <a:srgbClr val="0000FF"/>
                </a:solidFill>
                <a:effectLst>
                  <a:outerShdw blurRad="38100" dist="38100" dir="2700000" algn="tl">
                    <a:srgbClr val="C0C0C0"/>
                  </a:outerShdw>
                </a:effectLst>
                <a:latin typeface="+mj-ea"/>
                <a:ea typeface="+mj-ea"/>
                <a:cs typeface="+mj-cs"/>
              </a:rPr>
              <a:t>一、矩阵的加法</a:t>
            </a:r>
          </a:p>
        </p:txBody>
      </p:sp>
    </p:spTree>
    <p:extLst>
      <p:ext uri="{BB962C8B-B14F-4D97-AF65-F5344CB8AC3E}">
        <p14:creationId xmlns:p14="http://schemas.microsoft.com/office/powerpoint/2010/main" val="30516076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5" name="Object 3"/>
          <p:cNvGraphicFramePr>
            <a:graphicFrameLocks noChangeAspect="1"/>
          </p:cNvGraphicFramePr>
          <p:nvPr/>
        </p:nvGraphicFramePr>
        <p:xfrm>
          <a:off x="2868103" y="1410066"/>
          <a:ext cx="4229651" cy="1304760"/>
        </p:xfrm>
        <a:graphic>
          <a:graphicData uri="http://schemas.openxmlformats.org/presentationml/2006/ole">
            <mc:AlternateContent xmlns:mc="http://schemas.openxmlformats.org/markup-compatibility/2006">
              <mc:Choice xmlns:v="urn:schemas-microsoft-com:vml" Requires="v">
                <p:oleObj name="公式" r:id="rId2" imgW="7162800" imgH="2209800" progId="Equation.3">
                  <p:embed/>
                </p:oleObj>
              </mc:Choice>
              <mc:Fallback>
                <p:oleObj name="公式" r:id="rId2" imgW="7162800" imgH="2209800" progId="Equation.3">
                  <p:embed/>
                  <p:pic>
                    <p:nvPicPr>
                      <p:cNvPr id="542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103" y="1410066"/>
                        <a:ext cx="4229651" cy="1304760"/>
                      </a:xfrm>
                      <a:prstGeom prst="rect">
                        <a:avLst/>
                      </a:prstGeom>
                      <a:noFill/>
                      <a:ln>
                        <a:noFill/>
                      </a:ln>
                    </p:spPr>
                  </p:pic>
                </p:oleObj>
              </mc:Fallback>
            </mc:AlternateContent>
          </a:graphicData>
        </a:graphic>
      </p:graphicFrame>
      <p:grpSp>
        <p:nvGrpSpPr>
          <p:cNvPr id="4" name="组合 3"/>
          <p:cNvGrpSpPr/>
          <p:nvPr/>
        </p:nvGrpSpPr>
        <p:grpSpPr>
          <a:xfrm>
            <a:off x="633237" y="922043"/>
            <a:ext cx="10772701" cy="467955"/>
            <a:chOff x="1066373" y="1034689"/>
            <a:chExt cx="10772701" cy="467955"/>
          </a:xfrm>
        </p:grpSpPr>
        <p:sp>
          <p:nvSpPr>
            <p:cNvPr id="4105" name="Text Box 2"/>
            <p:cNvSpPr txBox="1">
              <a:spLocks noChangeArrowheads="1"/>
            </p:cNvSpPr>
            <p:nvPr/>
          </p:nvSpPr>
          <p:spPr bwMode="auto">
            <a:xfrm>
              <a:off x="1066373" y="1036224"/>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1.9.1</a:t>
              </a:r>
              <a:endParaRPr lang="zh-CN" altLang="en-US" sz="2000" b="1" dirty="0">
                <a:solidFill>
                  <a:srgbClr val="0000FF"/>
                </a:solidFill>
                <a:latin typeface="+mn-ea"/>
                <a:ea typeface="+mn-ea"/>
              </a:endParaRPr>
            </a:p>
          </p:txBody>
        </p:sp>
        <p:sp>
          <p:nvSpPr>
            <p:cNvPr id="4106" name="Text Box 5"/>
            <p:cNvSpPr txBox="1">
              <a:spLocks noChangeArrowheads="1"/>
            </p:cNvSpPr>
            <p:nvPr/>
          </p:nvSpPr>
          <p:spPr bwMode="auto">
            <a:xfrm>
              <a:off x="2213812" y="1056292"/>
              <a:ext cx="9625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设有两个      矩阵                 那末矩阵    与    的和记作</a:t>
              </a:r>
            </a:p>
          </p:txBody>
        </p:sp>
        <p:graphicFrame>
          <p:nvGraphicFramePr>
            <p:cNvPr id="4107" name="Object 6"/>
            <p:cNvGraphicFramePr>
              <a:graphicFrameLocks noChangeAspect="1"/>
            </p:cNvGraphicFramePr>
            <p:nvPr/>
          </p:nvGraphicFramePr>
          <p:xfrm>
            <a:off x="3530766" y="1146230"/>
            <a:ext cx="621412" cy="178991"/>
          </p:xfrm>
          <a:graphic>
            <a:graphicData uri="http://schemas.openxmlformats.org/presentationml/2006/ole">
              <mc:AlternateContent xmlns:mc="http://schemas.openxmlformats.org/markup-compatibility/2006">
                <mc:Choice xmlns:v="urn:schemas-microsoft-com:vml" Requires="v">
                  <p:oleObj name="公式" r:id="rId4" imgW="875920" imgH="253890" progId="Equation.3">
                    <p:embed/>
                  </p:oleObj>
                </mc:Choice>
                <mc:Fallback>
                  <p:oleObj name="公式" r:id="rId4" imgW="875920" imgH="253890" progId="Equation.3">
                    <p:embed/>
                    <p:pic>
                      <p:nvPicPr>
                        <p:cNvPr id="410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766" y="1146230"/>
                          <a:ext cx="621412" cy="178991"/>
                        </a:xfrm>
                        <a:prstGeom prst="rect">
                          <a:avLst/>
                        </a:prstGeom>
                        <a:noFill/>
                        <a:ln>
                          <a:noFill/>
                        </a:ln>
                      </p:spPr>
                    </p:pic>
                  </p:oleObj>
                </mc:Fallback>
              </mc:AlternateContent>
            </a:graphicData>
          </a:graphic>
        </p:graphicFrame>
        <p:graphicFrame>
          <p:nvGraphicFramePr>
            <p:cNvPr id="4108" name="Object 7"/>
            <p:cNvGraphicFramePr>
              <a:graphicFrameLocks noChangeAspect="1"/>
            </p:cNvGraphicFramePr>
            <p:nvPr/>
          </p:nvGraphicFramePr>
          <p:xfrm>
            <a:off x="4778409" y="1034689"/>
            <a:ext cx="2000258" cy="467955"/>
          </p:xfrm>
          <a:graphic>
            <a:graphicData uri="http://schemas.openxmlformats.org/presentationml/2006/ole">
              <mc:AlternateContent xmlns:mc="http://schemas.openxmlformats.org/markup-compatibility/2006">
                <mc:Choice xmlns:v="urn:schemas-microsoft-com:vml" Requires="v">
                  <p:oleObj name="Equation" r:id="rId6" imgW="1244600" imgH="292100" progId="Equation.DSMT4">
                    <p:embed/>
                  </p:oleObj>
                </mc:Choice>
                <mc:Fallback>
                  <p:oleObj name="Equation" r:id="rId6" imgW="1244600" imgH="292100" progId="Equation.DSMT4">
                    <p:embed/>
                    <p:pic>
                      <p:nvPicPr>
                        <p:cNvPr id="410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8409" y="1034689"/>
                          <a:ext cx="2000258" cy="46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9" name="Object 8"/>
            <p:cNvGraphicFramePr>
              <a:graphicFrameLocks noChangeAspect="1"/>
            </p:cNvGraphicFramePr>
            <p:nvPr/>
          </p:nvGraphicFramePr>
          <p:xfrm>
            <a:off x="8077179" y="1146230"/>
            <a:ext cx="229424" cy="229420"/>
          </p:xfrm>
          <a:graphic>
            <a:graphicData uri="http://schemas.openxmlformats.org/presentationml/2006/ole">
              <mc:AlternateContent xmlns:mc="http://schemas.openxmlformats.org/markup-compatibility/2006">
                <mc:Choice xmlns:v="urn:schemas-microsoft-com:vml" Requires="v">
                  <p:oleObj name="公式" r:id="rId8" imgW="317225" imgH="317225" progId="Equation.3">
                    <p:embed/>
                  </p:oleObj>
                </mc:Choice>
                <mc:Fallback>
                  <p:oleObj name="公式" r:id="rId8" imgW="317225" imgH="317225" progId="Equation.3">
                    <p:embed/>
                    <p:pic>
                      <p:nvPicPr>
                        <p:cNvPr id="4109"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179" y="1146230"/>
                          <a:ext cx="229424" cy="229420"/>
                        </a:xfrm>
                        <a:prstGeom prst="rect">
                          <a:avLst/>
                        </a:prstGeom>
                        <a:noFill/>
                        <a:ln>
                          <a:noFill/>
                        </a:ln>
                      </p:spPr>
                    </p:pic>
                  </p:oleObj>
                </mc:Fallback>
              </mc:AlternateContent>
            </a:graphicData>
          </a:graphic>
        </p:graphicFrame>
        <p:graphicFrame>
          <p:nvGraphicFramePr>
            <p:cNvPr id="4110" name="Object 9"/>
            <p:cNvGraphicFramePr>
              <a:graphicFrameLocks noChangeAspect="1"/>
            </p:cNvGraphicFramePr>
            <p:nvPr/>
          </p:nvGraphicFramePr>
          <p:xfrm>
            <a:off x="8810550" y="1153340"/>
            <a:ext cx="230655" cy="230651"/>
          </p:xfrm>
          <a:graphic>
            <a:graphicData uri="http://schemas.openxmlformats.org/presentationml/2006/ole">
              <mc:AlternateContent xmlns:mc="http://schemas.openxmlformats.org/markup-compatibility/2006">
                <mc:Choice xmlns:v="urn:schemas-microsoft-com:vml" Requires="v">
                  <p:oleObj name="公式" r:id="rId10" imgW="317225" imgH="317225" progId="Equation.3">
                    <p:embed/>
                  </p:oleObj>
                </mc:Choice>
                <mc:Fallback>
                  <p:oleObj name="公式" r:id="rId10" imgW="317225" imgH="317225" progId="Equation.3">
                    <p:embed/>
                    <p:pic>
                      <p:nvPicPr>
                        <p:cNvPr id="411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0550" y="1153340"/>
                          <a:ext cx="230655" cy="230651"/>
                        </a:xfrm>
                        <a:prstGeom prst="rect">
                          <a:avLst/>
                        </a:prstGeom>
                        <a:noFill/>
                        <a:ln>
                          <a:noFill/>
                        </a:ln>
                      </p:spPr>
                    </p:pic>
                  </p:oleObj>
                </mc:Fallback>
              </mc:AlternateContent>
            </a:graphicData>
          </a:graphic>
        </p:graphicFrame>
        <p:graphicFrame>
          <p:nvGraphicFramePr>
            <p:cNvPr id="4111" name="Object 12"/>
            <p:cNvGraphicFramePr>
              <a:graphicFrameLocks noChangeAspect="1"/>
            </p:cNvGraphicFramePr>
            <p:nvPr/>
          </p:nvGraphicFramePr>
          <p:xfrm>
            <a:off x="10338486" y="1169211"/>
            <a:ext cx="641220" cy="219843"/>
          </p:xfrm>
          <a:graphic>
            <a:graphicData uri="http://schemas.openxmlformats.org/presentationml/2006/ole">
              <mc:AlternateContent xmlns:mc="http://schemas.openxmlformats.org/markup-compatibility/2006">
                <mc:Choice xmlns:v="urn:schemas-microsoft-com:vml" Requires="v">
                  <p:oleObj name="Equation" r:id="rId12" imgW="888614" imgH="304668" progId="Equation.DSMT4">
                    <p:embed/>
                  </p:oleObj>
                </mc:Choice>
                <mc:Fallback>
                  <p:oleObj name="Equation" r:id="rId12" imgW="888614" imgH="304668" progId="Equation.DSMT4">
                    <p:embed/>
                    <p:pic>
                      <p:nvPicPr>
                        <p:cNvPr id="4111"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38486" y="1169211"/>
                          <a:ext cx="641220" cy="219843"/>
                        </a:xfrm>
                        <a:prstGeom prst="rect">
                          <a:avLst/>
                        </a:prstGeom>
                        <a:noFill/>
                        <a:ln>
                          <a:noFill/>
                        </a:ln>
                      </p:spPr>
                    </p:pic>
                  </p:oleObj>
                </mc:Fallback>
              </mc:AlternateContent>
            </a:graphicData>
          </a:graphic>
        </p:graphicFrame>
      </p:grpSp>
      <p:sp>
        <p:nvSpPr>
          <p:cNvPr id="13" name="Rectangle 2"/>
          <p:cNvSpPr>
            <a:spLocks noChangeArrowheads="1"/>
          </p:cNvSpPr>
          <p:nvPr/>
        </p:nvSpPr>
        <p:spPr bwMode="auto">
          <a:xfrm>
            <a:off x="1748397" y="2806369"/>
            <a:ext cx="7177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注意：只有</a:t>
            </a:r>
            <a:r>
              <a:rPr lang="zh-CN" altLang="en-US" sz="2000" b="1" dirty="0">
                <a:solidFill>
                  <a:srgbClr val="FF0000"/>
                </a:solidFill>
                <a:latin typeface="+mn-ea"/>
                <a:ea typeface="+mn-ea"/>
              </a:rPr>
              <a:t>当两个矩阵是同型矩阵</a:t>
            </a:r>
            <a:r>
              <a:rPr lang="zh-CN" altLang="en-US" sz="2000" b="1" dirty="0">
                <a:latin typeface="+mn-ea"/>
                <a:ea typeface="+mn-ea"/>
              </a:rPr>
              <a:t>时，才能进行加法运算</a:t>
            </a:r>
            <a:r>
              <a:rPr lang="en-US" altLang="zh-CN" sz="2000" b="1" dirty="0">
                <a:latin typeface="+mn-ea"/>
                <a:ea typeface="+mn-ea"/>
              </a:rPr>
              <a:t>.</a:t>
            </a:r>
          </a:p>
        </p:txBody>
      </p:sp>
      <p:sp>
        <p:nvSpPr>
          <p:cNvPr id="14" name="Text Box 3"/>
          <p:cNvSpPr txBox="1">
            <a:spLocks noChangeArrowheads="1"/>
          </p:cNvSpPr>
          <p:nvPr/>
        </p:nvSpPr>
        <p:spPr bwMode="auto">
          <a:xfrm>
            <a:off x="1503470" y="3331087"/>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例如：</a:t>
            </a:r>
            <a:endParaRPr lang="zh-CN" altLang="en-US" sz="2000">
              <a:latin typeface="+mn-ea"/>
              <a:ea typeface="+mn-ea"/>
            </a:endParaRPr>
          </a:p>
        </p:txBody>
      </p:sp>
      <p:graphicFrame>
        <p:nvGraphicFramePr>
          <p:cNvPr id="15" name="Object 2"/>
          <p:cNvGraphicFramePr>
            <a:graphicFrameLocks noChangeAspect="1"/>
          </p:cNvGraphicFramePr>
          <p:nvPr/>
        </p:nvGraphicFramePr>
        <p:xfrm>
          <a:off x="2746483" y="3267588"/>
          <a:ext cx="2647046" cy="957795"/>
        </p:xfrm>
        <a:graphic>
          <a:graphicData uri="http://schemas.openxmlformats.org/presentationml/2006/ole">
            <mc:AlternateContent xmlns:mc="http://schemas.openxmlformats.org/markup-compatibility/2006">
              <mc:Choice xmlns:v="urn:schemas-microsoft-com:vml" Requires="v">
                <p:oleObj name="Equation" r:id="rId14" imgW="4178300" imgH="1511300" progId="Equation.3">
                  <p:embed/>
                </p:oleObj>
              </mc:Choice>
              <mc:Fallback>
                <p:oleObj name="Equation" r:id="rId14" imgW="4178300" imgH="1511300" progId="Equation.3">
                  <p:embed/>
                  <p:pic>
                    <p:nvPicPr>
                      <p:cNvPr id="15"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6483" y="3267588"/>
                        <a:ext cx="2647046" cy="957795"/>
                      </a:xfrm>
                      <a:prstGeom prst="rect">
                        <a:avLst/>
                      </a:prstGeom>
                      <a:noFill/>
                      <a:ln>
                        <a:noFill/>
                      </a:ln>
                    </p:spPr>
                  </p:pic>
                </p:oleObj>
              </mc:Fallback>
            </mc:AlternateContent>
          </a:graphicData>
        </a:graphic>
      </p:graphicFrame>
      <p:graphicFrame>
        <p:nvGraphicFramePr>
          <p:cNvPr id="52229" name="Object 13"/>
          <p:cNvGraphicFramePr>
            <a:graphicFrameLocks noChangeAspect="1"/>
          </p:cNvGraphicFramePr>
          <p:nvPr/>
        </p:nvGraphicFramePr>
        <p:xfrm>
          <a:off x="5393529" y="3331087"/>
          <a:ext cx="2630604" cy="969299"/>
        </p:xfrm>
        <a:graphic>
          <a:graphicData uri="http://schemas.openxmlformats.org/presentationml/2006/ole">
            <mc:AlternateContent xmlns:mc="http://schemas.openxmlformats.org/markup-compatibility/2006">
              <mc:Choice xmlns:v="urn:schemas-microsoft-com:vml" Requires="v">
                <p:oleObj name="Equation" r:id="rId16" imgW="4102100" imgH="1511300" progId="Equation.3">
                  <p:embed/>
                </p:oleObj>
              </mc:Choice>
              <mc:Fallback>
                <p:oleObj name="Equation" r:id="rId16" imgW="4102100" imgH="1511300" progId="Equation.3">
                  <p:embed/>
                  <p:pic>
                    <p:nvPicPr>
                      <p:cNvPr id="52229"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3529" y="3331087"/>
                        <a:ext cx="2630604" cy="969299"/>
                      </a:xfrm>
                      <a:prstGeom prst="rect">
                        <a:avLst/>
                      </a:prstGeom>
                      <a:noFill/>
                      <a:ln>
                        <a:noFill/>
                      </a:ln>
                    </p:spPr>
                  </p:pic>
                </p:oleObj>
              </mc:Fallback>
            </mc:AlternateContent>
          </a:graphicData>
        </a:graphic>
      </p:graphicFrame>
      <p:graphicFrame>
        <p:nvGraphicFramePr>
          <p:cNvPr id="52230" name="Object 4"/>
          <p:cNvGraphicFramePr>
            <a:graphicFrameLocks noChangeAspect="1"/>
          </p:cNvGraphicFramePr>
          <p:nvPr/>
        </p:nvGraphicFramePr>
        <p:xfrm>
          <a:off x="8151541" y="3341598"/>
          <a:ext cx="1498036" cy="948276"/>
        </p:xfrm>
        <a:graphic>
          <a:graphicData uri="http://schemas.openxmlformats.org/presentationml/2006/ole">
            <mc:AlternateContent xmlns:mc="http://schemas.openxmlformats.org/markup-compatibility/2006">
              <mc:Choice xmlns:v="urn:schemas-microsoft-com:vml" Requires="v">
                <p:oleObj name="Equation" r:id="rId18" imgW="2387600" imgH="1511300" progId="Equation.3">
                  <p:embed/>
                </p:oleObj>
              </mc:Choice>
              <mc:Fallback>
                <p:oleObj name="Equation" r:id="rId18" imgW="2387600" imgH="1511300" progId="Equation.3">
                  <p:embed/>
                  <p:pic>
                    <p:nvPicPr>
                      <p:cNvPr id="52230"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51541" y="3341598"/>
                        <a:ext cx="1498036" cy="948276"/>
                      </a:xfrm>
                      <a:prstGeom prst="rect">
                        <a:avLst/>
                      </a:prstGeom>
                      <a:noFill/>
                      <a:ln>
                        <a:noFill/>
                      </a:ln>
                    </p:spPr>
                  </p:pic>
                </p:oleObj>
              </mc:Fallback>
            </mc:AlternateContent>
          </a:graphicData>
        </a:graphic>
      </p:graphicFrame>
      <p:sp>
        <p:nvSpPr>
          <p:cNvPr id="3" name="矩形 2"/>
          <p:cNvSpPr/>
          <p:nvPr/>
        </p:nvSpPr>
        <p:spPr>
          <a:xfrm>
            <a:off x="1877411" y="1820776"/>
            <a:ext cx="881973" cy="369332"/>
          </a:xfrm>
          <a:prstGeom prst="rect">
            <a:avLst/>
          </a:prstGeom>
        </p:spPr>
        <p:txBody>
          <a:bodyPr wrap="none">
            <a:spAutoFit/>
          </a:bodyPr>
          <a:lstStyle/>
          <a:p>
            <a:r>
              <a:rPr lang="zh-CN" altLang="en-US" b="1" dirty="0">
                <a:latin typeface="+mn-ea"/>
              </a:rPr>
              <a:t>规定为</a:t>
            </a:r>
          </a:p>
        </p:txBody>
      </p:sp>
      <p:graphicFrame>
        <p:nvGraphicFramePr>
          <p:cNvPr id="21" name="Object 2"/>
          <p:cNvGraphicFramePr>
            <a:graphicFrameLocks noChangeAspect="1"/>
          </p:cNvGraphicFramePr>
          <p:nvPr/>
        </p:nvGraphicFramePr>
        <p:xfrm>
          <a:off x="2085342" y="4500246"/>
          <a:ext cx="3181983" cy="1427264"/>
        </p:xfrm>
        <a:graphic>
          <a:graphicData uri="http://schemas.openxmlformats.org/presentationml/2006/ole">
            <mc:AlternateContent xmlns:mc="http://schemas.openxmlformats.org/markup-compatibility/2006">
              <mc:Choice xmlns:v="urn:schemas-microsoft-com:vml" Requires="v">
                <p:oleObj name="Equation" r:id="rId20" imgW="2095200" imgH="939600" progId="Equation.DSMT4">
                  <p:embed/>
                </p:oleObj>
              </mc:Choice>
              <mc:Fallback>
                <p:oleObj name="Equation" r:id="rId20" imgW="2095200" imgH="939600" progId="Equation.DSMT4">
                  <p:embed/>
                  <p:pic>
                    <p:nvPicPr>
                      <p:cNvPr id="21" name="Object 2"/>
                      <p:cNvPicPr>
                        <a:picLocks noChangeAspect="1" noChangeArrowheads="1"/>
                      </p:cNvPicPr>
                      <p:nvPr/>
                    </p:nvPicPr>
                    <p:blipFill>
                      <a:blip r:embed="rId21"/>
                      <a:srcRect/>
                      <a:stretch>
                        <a:fillRect/>
                      </a:stretch>
                    </p:blipFill>
                    <p:spPr bwMode="auto">
                      <a:xfrm>
                        <a:off x="2085342" y="4500246"/>
                        <a:ext cx="3181983" cy="1427264"/>
                      </a:xfrm>
                      <a:prstGeom prst="rect">
                        <a:avLst/>
                      </a:prstGeom>
                      <a:noFill/>
                      <a:ln>
                        <a:noFill/>
                      </a:ln>
                    </p:spPr>
                  </p:pic>
                </p:oleObj>
              </mc:Fallback>
            </mc:AlternateContent>
          </a:graphicData>
        </a:graphic>
      </p:graphicFrame>
      <p:graphicFrame>
        <p:nvGraphicFramePr>
          <p:cNvPr id="23" name="Object 4"/>
          <p:cNvGraphicFramePr>
            <a:graphicFrameLocks noChangeAspect="1"/>
          </p:cNvGraphicFramePr>
          <p:nvPr/>
        </p:nvGraphicFramePr>
        <p:xfrm>
          <a:off x="5267325" y="5000109"/>
          <a:ext cx="797645" cy="427538"/>
        </p:xfrm>
        <a:graphic>
          <a:graphicData uri="http://schemas.openxmlformats.org/presentationml/2006/ole">
            <mc:AlternateContent xmlns:mc="http://schemas.openxmlformats.org/markup-compatibility/2006">
              <mc:Choice xmlns:v="urn:schemas-microsoft-com:vml" Requires="v">
                <p:oleObj name="Equation" r:id="rId22" imgW="545760" imgH="291960" progId="Equation.DSMT4">
                  <p:embed/>
                </p:oleObj>
              </mc:Choice>
              <mc:Fallback>
                <p:oleObj name="Equation" r:id="rId22" imgW="545760" imgH="291960" progId="Equation.DSMT4">
                  <p:embed/>
                  <p:pic>
                    <p:nvPicPr>
                      <p:cNvPr id="23" name="Object 4"/>
                      <p:cNvPicPr>
                        <a:picLocks noChangeAspect="1" noChangeArrowheads="1"/>
                      </p:cNvPicPr>
                      <p:nvPr/>
                    </p:nvPicPr>
                    <p:blipFill>
                      <a:blip r:embed="rId23"/>
                      <a:srcRect/>
                      <a:stretch>
                        <a:fillRect/>
                      </a:stretch>
                    </p:blipFill>
                    <p:spPr bwMode="auto">
                      <a:xfrm>
                        <a:off x="5267325" y="5000109"/>
                        <a:ext cx="797645" cy="42753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4" name="Object 5"/>
              <p:cNvSpPr txBox="1"/>
              <p:nvPr/>
            </p:nvSpPr>
            <p:spPr bwMode="auto">
              <a:xfrm>
                <a:off x="6167438" y="5033963"/>
                <a:ext cx="1951037" cy="2936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kumimoji="1" lang="zh-CN" altLang="en-US" sz="2000" b="1">
                          <a:latin typeface="Cambria Math" panose="02040503050406030204" pitchFamily="18" charset="0"/>
                        </a:rPr>
                        <m:t>称为矩阵</m:t>
                      </m:r>
                      <m:r>
                        <a:rPr kumimoji="1" lang="zh-CN" altLang="en-US" sz="2000" b="1" i="1">
                          <a:latin typeface="Cambria Math" panose="02040503050406030204" pitchFamily="18" charset="0"/>
                        </a:rPr>
                        <m:t>𝑨</m:t>
                      </m:r>
                      <m:r>
                        <a:rPr kumimoji="1" lang="zh-CN" altLang="en-US" sz="2000" b="1">
                          <a:latin typeface="Cambria Math" panose="02040503050406030204" pitchFamily="18" charset="0"/>
                        </a:rPr>
                        <m:t>的</m:t>
                      </m:r>
                      <m:r>
                        <a:rPr kumimoji="1" lang="zh-CN" altLang="en-US" sz="2000" b="1" i="0">
                          <a:latin typeface="Cambria Math" panose="02040503050406030204" pitchFamily="18" charset="0"/>
                        </a:rPr>
                        <m:t>负</m:t>
                      </m:r>
                      <m:r>
                        <a:rPr kumimoji="1" lang="zh-CN" altLang="en-US" sz="2000" b="1">
                          <a:latin typeface="Cambria Math" panose="02040503050406030204" pitchFamily="18" charset="0"/>
                        </a:rPr>
                        <m:t>矩阵</m:t>
                      </m:r>
                    </m:oMath>
                  </m:oMathPara>
                </a14:m>
                <a:endParaRPr kumimoji="1" lang="zh-CN" altLang="en-US" sz="2000" b="1" dirty="0">
                  <a:latin typeface="+mn-ea"/>
                </a:endParaRPr>
              </a:p>
            </p:txBody>
          </p:sp>
        </mc:Choice>
        <mc:Fallback xmlns="">
          <p:sp>
            <p:nvSpPr>
              <p:cNvPr id="24" name="Object 5"/>
              <p:cNvSpPr txBox="1">
                <a:spLocks noRot="1" noChangeAspect="1" noMove="1" noResize="1" noEditPoints="1" noAdjustHandles="1" noChangeArrowheads="1" noChangeShapeType="1" noTextEdit="1"/>
              </p:cNvSpPr>
              <p:nvPr/>
            </p:nvSpPr>
            <p:spPr bwMode="auto">
              <a:xfrm>
                <a:off x="6167438" y="5033963"/>
                <a:ext cx="1951037" cy="293687"/>
              </a:xfrm>
              <a:prstGeom prst="rect">
                <a:avLst/>
              </a:prstGeom>
              <a:blipFill>
                <a:blip r:embed="rId24"/>
                <a:stretch>
                  <a:fillRect l="-1563" r="-24062" b="-5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32034910"/>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967" name="Group 167"/>
          <p:cNvGraphicFramePr>
            <a:graphicFrameLocks noGrp="1"/>
          </p:cNvGraphicFramePr>
          <p:nvPr>
            <p:ph idx="4294967295"/>
          </p:nvPr>
        </p:nvGraphicFramePr>
        <p:xfrm>
          <a:off x="1794075" y="1455771"/>
          <a:ext cx="8642350" cy="4899660"/>
        </p:xfrm>
        <a:graphic>
          <a:graphicData uri="http://schemas.openxmlformats.org/drawingml/2006/table">
            <a:tbl>
              <a:tblPr/>
              <a:tblGrid>
                <a:gridCol w="604838">
                  <a:extLst>
                    <a:ext uri="{9D8B030D-6E8A-4147-A177-3AD203B41FA5}">
                      <a16:colId xmlns:a16="http://schemas.microsoft.com/office/drawing/2014/main" val="20000"/>
                    </a:ext>
                  </a:extLst>
                </a:gridCol>
                <a:gridCol w="3568700">
                  <a:extLst>
                    <a:ext uri="{9D8B030D-6E8A-4147-A177-3AD203B41FA5}">
                      <a16:colId xmlns:a16="http://schemas.microsoft.com/office/drawing/2014/main" val="20001"/>
                    </a:ext>
                  </a:extLst>
                </a:gridCol>
                <a:gridCol w="44688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4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53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rgbClr val="000000"/>
                          </a:solidFill>
                          <a:effectLst/>
                          <a:latin typeface="Arial" charset="0"/>
                          <a:ea typeface="楷体_GB2312" pitchFamily="49" charset="-122"/>
                        </a:rPr>
                        <a:t>交换律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953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rgbClr val="000000"/>
                          </a:solidFill>
                          <a:effectLst/>
                          <a:latin typeface="Arial" charset="0"/>
                          <a:ea typeface="楷体_GB2312" pitchFamily="49" charset="-122"/>
                        </a:rPr>
                        <a:t>结合律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907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chemeClr val="tx1"/>
                          </a:solidFill>
                          <a:effectLst/>
                          <a:latin typeface="Arial" charset="0"/>
                          <a:ea typeface="楷体_GB2312" pitchFamily="49" charset="-122"/>
                        </a:rPr>
                        <a:t>其他</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6174" name="Rectangle 82"/>
          <p:cNvSpPr>
            <a:spLocks noChangeArrowheads="1"/>
          </p:cNvSpPr>
          <p:nvPr/>
        </p:nvSpPr>
        <p:spPr bwMode="auto">
          <a:xfrm>
            <a:off x="1014613" y="884242"/>
            <a:ext cx="502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0000FF"/>
                </a:solidFill>
                <a:latin typeface="+mn-ea"/>
                <a:ea typeface="+mn-ea"/>
              </a:rPr>
              <a:t>矩阵加法的运算规律</a:t>
            </a:r>
          </a:p>
        </p:txBody>
      </p:sp>
      <p:graphicFrame>
        <p:nvGraphicFramePr>
          <p:cNvPr id="76945" name="Object 23"/>
          <p:cNvGraphicFramePr>
            <a:graphicFrameLocks noChangeAspect="1"/>
          </p:cNvGraphicFramePr>
          <p:nvPr/>
        </p:nvGraphicFramePr>
        <p:xfrm>
          <a:off x="2443363" y="1516096"/>
          <a:ext cx="1522412" cy="406400"/>
        </p:xfrm>
        <a:graphic>
          <a:graphicData uri="http://schemas.openxmlformats.org/presentationml/2006/ole">
            <mc:AlternateContent xmlns:mc="http://schemas.openxmlformats.org/markup-compatibility/2006">
              <mc:Choice xmlns:v="urn:schemas-microsoft-com:vml" Requires="v">
                <p:oleObj name="Equation" r:id="rId2" imgW="761669" imgH="203112" progId="">
                  <p:embed/>
                </p:oleObj>
              </mc:Choice>
              <mc:Fallback>
                <p:oleObj name="Equation" r:id="rId2" imgW="761669" imgH="203112" progId="">
                  <p:embed/>
                  <p:pic>
                    <p:nvPicPr>
                      <p:cNvPr id="76945"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363" y="1516096"/>
                        <a:ext cx="1522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6" name="Object 24"/>
          <p:cNvGraphicFramePr>
            <a:graphicFrameLocks noChangeAspect="1"/>
          </p:cNvGraphicFramePr>
          <p:nvPr/>
        </p:nvGraphicFramePr>
        <p:xfrm>
          <a:off x="2443363" y="2416208"/>
          <a:ext cx="1598612" cy="355600"/>
        </p:xfrm>
        <a:graphic>
          <a:graphicData uri="http://schemas.openxmlformats.org/presentationml/2006/ole">
            <mc:AlternateContent xmlns:mc="http://schemas.openxmlformats.org/markup-compatibility/2006">
              <mc:Choice xmlns:v="urn:schemas-microsoft-com:vml" Requires="v">
                <p:oleObj name="Equation" r:id="rId4" imgW="799753" imgH="177723" progId="">
                  <p:embed/>
                </p:oleObj>
              </mc:Choice>
              <mc:Fallback>
                <p:oleObj name="Equation" r:id="rId4" imgW="799753" imgH="177723" progId="">
                  <p:embed/>
                  <p:pic>
                    <p:nvPicPr>
                      <p:cNvPr id="76946"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363" y="2416208"/>
                        <a:ext cx="1598612"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7" name="Object 25"/>
          <p:cNvGraphicFramePr>
            <a:graphicFrameLocks noChangeAspect="1"/>
          </p:cNvGraphicFramePr>
          <p:nvPr/>
        </p:nvGraphicFramePr>
        <p:xfrm>
          <a:off x="2443363" y="3546508"/>
          <a:ext cx="2868612" cy="406400"/>
        </p:xfrm>
        <a:graphic>
          <a:graphicData uri="http://schemas.openxmlformats.org/presentationml/2006/ole">
            <mc:AlternateContent xmlns:mc="http://schemas.openxmlformats.org/markup-compatibility/2006">
              <mc:Choice xmlns:v="urn:schemas-microsoft-com:vml" Requires="v">
                <p:oleObj name="Equation" r:id="rId6" imgW="1435100" imgH="203200" progId="">
                  <p:embed/>
                </p:oleObj>
              </mc:Choice>
              <mc:Fallback>
                <p:oleObj name="Equation" r:id="rId6" imgW="1435100" imgH="203200" progId="">
                  <p:embed/>
                  <p:pic>
                    <p:nvPicPr>
                      <p:cNvPr id="76947"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3363" y="3546508"/>
                        <a:ext cx="28686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9" name="Object 26"/>
          <p:cNvGraphicFramePr>
            <a:graphicFrameLocks noChangeAspect="1"/>
          </p:cNvGraphicFramePr>
          <p:nvPr/>
        </p:nvGraphicFramePr>
        <p:xfrm>
          <a:off x="6043813" y="2430496"/>
          <a:ext cx="1854200" cy="330200"/>
        </p:xfrm>
        <a:graphic>
          <a:graphicData uri="http://schemas.openxmlformats.org/presentationml/2006/ole">
            <mc:AlternateContent xmlns:mc="http://schemas.openxmlformats.org/markup-compatibility/2006">
              <mc:Choice xmlns:v="urn:schemas-microsoft-com:vml" Requires="v">
                <p:oleObj name="Equation" r:id="rId8" imgW="926698" imgH="165028" progId="">
                  <p:embed/>
                </p:oleObj>
              </mc:Choice>
              <mc:Fallback>
                <p:oleObj name="Equation" r:id="rId8" imgW="926698" imgH="165028" progId="">
                  <p:embed/>
                  <p:pic>
                    <p:nvPicPr>
                      <p:cNvPr id="76949"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3813" y="2430496"/>
                        <a:ext cx="185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50" name="Object 27"/>
          <p:cNvGraphicFramePr>
            <a:graphicFrameLocks noChangeAspect="1"/>
          </p:cNvGraphicFramePr>
          <p:nvPr/>
        </p:nvGraphicFramePr>
        <p:xfrm>
          <a:off x="6043813" y="3546508"/>
          <a:ext cx="3376612" cy="406400"/>
        </p:xfrm>
        <a:graphic>
          <a:graphicData uri="http://schemas.openxmlformats.org/presentationml/2006/ole">
            <mc:AlternateContent xmlns:mc="http://schemas.openxmlformats.org/markup-compatibility/2006">
              <mc:Choice xmlns:v="urn:schemas-microsoft-com:vml" Requires="v">
                <p:oleObj name="Equation" r:id="rId10" imgW="1688367" imgH="203112" progId="">
                  <p:embed/>
                </p:oleObj>
              </mc:Choice>
              <mc:Fallback>
                <p:oleObj name="Equation" r:id="rId10" imgW="1688367" imgH="203112" progId="">
                  <p:embed/>
                  <p:pic>
                    <p:nvPicPr>
                      <p:cNvPr id="7695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3813" y="3546508"/>
                        <a:ext cx="33766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62" name="Object 28"/>
          <p:cNvGraphicFramePr>
            <a:graphicFrameLocks noChangeAspect="1"/>
          </p:cNvGraphicFramePr>
          <p:nvPr/>
        </p:nvGraphicFramePr>
        <p:xfrm>
          <a:off x="4315026" y="5346733"/>
          <a:ext cx="1687513" cy="406400"/>
        </p:xfrm>
        <a:graphic>
          <a:graphicData uri="http://schemas.openxmlformats.org/presentationml/2006/ole">
            <mc:AlternateContent xmlns:mc="http://schemas.openxmlformats.org/markup-compatibility/2006">
              <mc:Choice xmlns:v="urn:schemas-microsoft-com:vml" Requires="v">
                <p:oleObj name="Equation" r:id="rId12" imgW="837836" imgH="203112" progId="">
                  <p:embed/>
                </p:oleObj>
              </mc:Choice>
              <mc:Fallback>
                <p:oleObj name="Equation" r:id="rId12" imgW="837836" imgH="203112" progId="">
                  <p:embed/>
                  <p:pic>
                    <p:nvPicPr>
                      <p:cNvPr id="76962"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5026" y="5346733"/>
                        <a:ext cx="16875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63" name="Object 29"/>
          <p:cNvGraphicFramePr>
            <a:graphicFrameLocks noChangeAspect="1"/>
          </p:cNvGraphicFramePr>
          <p:nvPr/>
        </p:nvGraphicFramePr>
        <p:xfrm>
          <a:off x="5894589" y="5346733"/>
          <a:ext cx="2543175" cy="406400"/>
        </p:xfrm>
        <a:graphic>
          <a:graphicData uri="http://schemas.openxmlformats.org/presentationml/2006/ole">
            <mc:AlternateContent xmlns:mc="http://schemas.openxmlformats.org/markup-compatibility/2006">
              <mc:Choice xmlns:v="urn:schemas-microsoft-com:vml" Requires="v">
                <p:oleObj name="Equation" r:id="rId14" imgW="1269449" imgH="203112" progId="">
                  <p:embed/>
                </p:oleObj>
              </mc:Choice>
              <mc:Fallback>
                <p:oleObj name="Equation" r:id="rId14" imgW="1269449" imgH="203112" progId="">
                  <p:embed/>
                  <p:pic>
                    <p:nvPicPr>
                      <p:cNvPr id="76963"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4589" y="5346733"/>
                        <a:ext cx="254317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968" name="Text Box 168"/>
          <p:cNvSpPr txBox="1">
            <a:spLocks noChangeArrowheads="1"/>
          </p:cNvSpPr>
          <p:nvPr/>
        </p:nvSpPr>
        <p:spPr bwMode="auto">
          <a:xfrm>
            <a:off x="6029526" y="1504984"/>
            <a:ext cx="3571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00"/>
                </a:solidFill>
                <a:latin typeface="楷体_GB2312" pitchFamily="49" charset="-122"/>
                <a:ea typeface="楷体_GB2312" pitchFamily="49" charset="-122"/>
              </a:rPr>
              <a:t>设</a:t>
            </a:r>
            <a:r>
              <a:rPr lang="zh-CN" altLang="en-US" sz="2000" b="1">
                <a:solidFill>
                  <a:srgbClr val="000000"/>
                </a:solidFill>
                <a:latin typeface="Times New Roman" panose="02020603050405020304" pitchFamily="18" charset="0"/>
                <a:ea typeface="楷体_GB2312" pitchFamily="49" charset="-122"/>
              </a:rPr>
              <a:t> </a:t>
            </a:r>
            <a:r>
              <a:rPr lang="en-US" altLang="zh-CN" sz="2000" b="1" i="1">
                <a:solidFill>
                  <a:srgbClr val="000000"/>
                </a:solidFill>
                <a:latin typeface="Times New Roman" panose="02020603050405020304" pitchFamily="18" charset="0"/>
                <a:ea typeface="楷体_GB2312" pitchFamily="49" charset="-122"/>
              </a:rPr>
              <a:t>A</a:t>
            </a:r>
            <a:r>
              <a:rPr lang="zh-CN" altLang="en-US" sz="2000" b="1">
                <a:solidFill>
                  <a:srgbClr val="000000"/>
                </a:solidFill>
                <a:latin typeface="Times New Roman" panose="02020603050405020304" pitchFamily="18" charset="0"/>
                <a:ea typeface="楷体_GB2312" pitchFamily="49" charset="-122"/>
              </a:rPr>
              <a:t>、</a:t>
            </a:r>
            <a:r>
              <a:rPr lang="en-US" altLang="zh-CN" sz="2000" b="1" i="1">
                <a:solidFill>
                  <a:srgbClr val="000000"/>
                </a:solidFill>
                <a:latin typeface="Times New Roman" panose="02020603050405020304" pitchFamily="18" charset="0"/>
                <a:ea typeface="楷体_GB2312" pitchFamily="49" charset="-122"/>
              </a:rPr>
              <a:t>B</a:t>
            </a:r>
            <a:r>
              <a:rPr lang="zh-CN" altLang="en-US" sz="2000" b="1">
                <a:solidFill>
                  <a:srgbClr val="000000"/>
                </a:solidFill>
                <a:latin typeface="Times New Roman" panose="02020603050405020304" pitchFamily="18" charset="0"/>
                <a:ea typeface="楷体_GB2312" pitchFamily="49" charset="-122"/>
              </a:rPr>
              <a:t>、</a:t>
            </a:r>
            <a:r>
              <a:rPr lang="en-US" altLang="zh-CN" sz="2000" b="1" i="1">
                <a:solidFill>
                  <a:srgbClr val="000000"/>
                </a:solidFill>
                <a:latin typeface="Times New Roman" panose="02020603050405020304" pitchFamily="18" charset="0"/>
                <a:ea typeface="楷体_GB2312" pitchFamily="49" charset="-122"/>
              </a:rPr>
              <a:t>C </a:t>
            </a:r>
            <a:r>
              <a:rPr lang="zh-CN" altLang="en-US" sz="2000" b="1">
                <a:solidFill>
                  <a:srgbClr val="000000"/>
                </a:solidFill>
                <a:latin typeface="楷体_GB2312" pitchFamily="49" charset="-122"/>
                <a:ea typeface="楷体_GB2312" pitchFamily="49" charset="-122"/>
              </a:rPr>
              <a:t>是同型矩阵</a:t>
            </a:r>
          </a:p>
        </p:txBody>
      </p:sp>
      <p:sp>
        <p:nvSpPr>
          <p:cNvPr id="76969" name="Rectangle 169"/>
          <p:cNvSpPr>
            <a:spLocks noChangeArrowheads="1"/>
          </p:cNvSpPr>
          <p:nvPr/>
        </p:nvSpPr>
        <p:spPr bwMode="auto">
          <a:xfrm>
            <a:off x="2580306" y="4538665"/>
            <a:ext cx="8120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7D"/>
              </a:buClr>
              <a:buSzPct val="75000"/>
              <a:buFont typeface="Wingdings" panose="05000000000000000000" pitchFamily="2" charset="2"/>
              <a:buNone/>
            </a:pPr>
            <a:r>
              <a:rPr lang="zh-CN" altLang="en-US" sz="2000" b="1" dirty="0">
                <a:solidFill>
                  <a:srgbClr val="000000"/>
                </a:solidFill>
                <a:ea typeface="楷体_GB2312" pitchFamily="49" charset="-122"/>
              </a:rPr>
              <a:t>设矩阵</a:t>
            </a:r>
            <a:r>
              <a:rPr lang="zh-CN" altLang="en-US" sz="2000" b="1" dirty="0">
                <a:solidFill>
                  <a:srgbClr val="000000"/>
                </a:solidFill>
                <a:latin typeface="Times New Roman" panose="02020603050405020304" pitchFamily="18" charset="0"/>
                <a:ea typeface="楷体_GB2312" pitchFamily="49" charset="-122"/>
              </a:rPr>
              <a:t> </a:t>
            </a:r>
            <a:r>
              <a:rPr lang="en-US" altLang="zh-CN" sz="2000" b="1" i="1" dirty="0">
                <a:solidFill>
                  <a:srgbClr val="000000"/>
                </a:solidFill>
                <a:latin typeface="Times New Roman" panose="02020603050405020304" pitchFamily="18" charset="0"/>
                <a:ea typeface="楷体_GB2312" pitchFamily="49" charset="-122"/>
              </a:rPr>
              <a:t>A </a:t>
            </a:r>
            <a:r>
              <a:rPr lang="en-US" altLang="zh-CN" sz="2000" b="1" dirty="0">
                <a:solidFill>
                  <a:srgbClr val="000000"/>
                </a:solidFill>
                <a:latin typeface="Times New Roman" panose="02020603050405020304" pitchFamily="18" charset="0"/>
                <a:ea typeface="楷体_GB2312" pitchFamily="49" charset="-122"/>
              </a:rPr>
              <a:t>= (</a:t>
            </a:r>
            <a:r>
              <a:rPr lang="en-US" altLang="zh-CN" sz="2000" b="1" i="1" dirty="0" err="1">
                <a:solidFill>
                  <a:srgbClr val="000000"/>
                </a:solidFill>
                <a:latin typeface="Times New Roman" panose="02020603050405020304" pitchFamily="18" charset="0"/>
                <a:ea typeface="楷体_GB2312" pitchFamily="49" charset="-122"/>
              </a:rPr>
              <a:t>a</a:t>
            </a:r>
            <a:r>
              <a:rPr lang="en-US" altLang="zh-CN" sz="2000" b="1" i="1" baseline="-25000" dirty="0" err="1">
                <a:solidFill>
                  <a:srgbClr val="000000"/>
                </a:solidFill>
                <a:latin typeface="Times New Roman" panose="02020603050405020304" pitchFamily="18" charset="0"/>
                <a:ea typeface="楷体_GB2312" pitchFamily="49" charset="-122"/>
              </a:rPr>
              <a:t>ij</a:t>
            </a:r>
            <a:r>
              <a:rPr lang="en-US" altLang="zh-CN" sz="2000" b="1" dirty="0">
                <a:solidFill>
                  <a:srgbClr val="000000"/>
                </a:solidFill>
                <a:latin typeface="Times New Roman" panose="02020603050405020304" pitchFamily="18" charset="0"/>
                <a:ea typeface="楷体_GB2312" pitchFamily="49" charset="-122"/>
              </a:rPr>
              <a:t>) </a:t>
            </a:r>
            <a:r>
              <a:rPr lang="zh-CN" altLang="en-US" sz="2000" b="1" dirty="0">
                <a:solidFill>
                  <a:srgbClr val="000000"/>
                </a:solidFill>
                <a:latin typeface="Times New Roman" panose="02020603050405020304" pitchFamily="18" charset="0"/>
                <a:ea typeface="楷体_GB2312" pitchFamily="49" charset="-122"/>
              </a:rPr>
              <a:t>，</a:t>
            </a:r>
            <a:r>
              <a:rPr lang="zh-CN" altLang="en-US" sz="2000" b="1" dirty="0">
                <a:solidFill>
                  <a:srgbClr val="000000"/>
                </a:solidFill>
                <a:ea typeface="楷体_GB2312" pitchFamily="49" charset="-122"/>
              </a:rPr>
              <a:t>记</a:t>
            </a:r>
            <a:r>
              <a:rPr lang="zh-CN" altLang="en-US" sz="2000" b="1" dirty="0">
                <a:solidFill>
                  <a:srgbClr val="000000"/>
                </a:solidFill>
                <a:latin typeface="Times New Roman" panose="02020603050405020304" pitchFamily="18" charset="0"/>
                <a:ea typeface="楷体_GB2312" pitchFamily="49" charset="-122"/>
              </a:rPr>
              <a:t>－</a:t>
            </a:r>
            <a:r>
              <a:rPr lang="en-US" altLang="zh-CN" sz="2000" b="1" i="1" dirty="0">
                <a:solidFill>
                  <a:srgbClr val="000000"/>
                </a:solidFill>
                <a:latin typeface="Times New Roman" panose="02020603050405020304" pitchFamily="18" charset="0"/>
              </a:rPr>
              <a:t>A</a:t>
            </a:r>
            <a:r>
              <a:rPr lang="en-US" altLang="zh-CN" sz="2000" b="1" dirty="0">
                <a:solidFill>
                  <a:srgbClr val="000000"/>
                </a:solidFill>
                <a:ea typeface="楷体_GB2312" pitchFamily="49" charset="-122"/>
              </a:rPr>
              <a:t> </a:t>
            </a:r>
            <a:r>
              <a:rPr lang="en-US" altLang="zh-CN" sz="2000" b="1" dirty="0">
                <a:solidFill>
                  <a:srgbClr val="000000"/>
                </a:solidFill>
                <a:latin typeface="Times New Roman" panose="02020603050405020304" pitchFamily="18" charset="0"/>
                <a:ea typeface="楷体_GB2312" pitchFamily="49" charset="-122"/>
              </a:rPr>
              <a:t>= (</a:t>
            </a:r>
            <a:r>
              <a:rPr lang="zh-CN" altLang="en-US" sz="2000" b="1" dirty="0">
                <a:solidFill>
                  <a:srgbClr val="000000"/>
                </a:solidFill>
                <a:latin typeface="Times New Roman" panose="02020603050405020304" pitchFamily="18" charset="0"/>
                <a:ea typeface="楷体_GB2312" pitchFamily="49" charset="-122"/>
              </a:rPr>
              <a:t>－</a:t>
            </a:r>
            <a:r>
              <a:rPr lang="en-US" altLang="zh-CN" sz="2000" b="1" i="1" dirty="0" err="1">
                <a:solidFill>
                  <a:srgbClr val="000000"/>
                </a:solidFill>
                <a:latin typeface="Times New Roman" panose="02020603050405020304" pitchFamily="18" charset="0"/>
                <a:ea typeface="楷体_GB2312" pitchFamily="49" charset="-122"/>
              </a:rPr>
              <a:t>a</a:t>
            </a:r>
            <a:r>
              <a:rPr lang="en-US" altLang="zh-CN" sz="2000" b="1" i="1" baseline="-25000" dirty="0" err="1">
                <a:solidFill>
                  <a:srgbClr val="000000"/>
                </a:solidFill>
                <a:latin typeface="Times New Roman" panose="02020603050405020304" pitchFamily="18" charset="0"/>
                <a:ea typeface="楷体_GB2312" pitchFamily="49" charset="-122"/>
              </a:rPr>
              <a:t>ij</a:t>
            </a:r>
            <a:r>
              <a:rPr lang="en-US" altLang="zh-CN" sz="2000" b="1" dirty="0">
                <a:solidFill>
                  <a:srgbClr val="000000"/>
                </a:solidFill>
                <a:latin typeface="Times New Roman" panose="02020603050405020304" pitchFamily="18" charset="0"/>
                <a:ea typeface="楷体_GB2312" pitchFamily="49" charset="-122"/>
              </a:rPr>
              <a:t>)</a:t>
            </a:r>
            <a:r>
              <a:rPr lang="zh-CN" altLang="en-US" sz="2000" b="1" dirty="0">
                <a:solidFill>
                  <a:srgbClr val="000000"/>
                </a:solidFill>
                <a:latin typeface="Times New Roman" panose="02020603050405020304" pitchFamily="18" charset="0"/>
                <a:ea typeface="楷体_GB2312" pitchFamily="49" charset="-122"/>
              </a:rPr>
              <a:t>，称为矩阵</a:t>
            </a:r>
            <a:r>
              <a:rPr lang="zh-CN" altLang="en-US" sz="2000" b="1" i="1" dirty="0">
                <a:solidFill>
                  <a:srgbClr val="000000"/>
                </a:solidFill>
                <a:latin typeface="Times New Roman" panose="02020603050405020304" pitchFamily="18" charset="0"/>
                <a:ea typeface="楷体_GB2312" pitchFamily="49" charset="-122"/>
              </a:rPr>
              <a:t> </a:t>
            </a:r>
            <a:r>
              <a:rPr lang="en-US" altLang="zh-CN" sz="2000" b="1" i="1" dirty="0">
                <a:solidFill>
                  <a:srgbClr val="000000"/>
                </a:solidFill>
                <a:latin typeface="Times New Roman" panose="02020603050405020304" pitchFamily="18" charset="0"/>
                <a:ea typeface="楷体_GB2312" pitchFamily="49" charset="-122"/>
              </a:rPr>
              <a:t>A </a:t>
            </a:r>
            <a:r>
              <a:rPr lang="zh-CN" altLang="en-US" sz="2000" b="1" dirty="0">
                <a:solidFill>
                  <a:srgbClr val="000000"/>
                </a:solidFill>
                <a:ea typeface="楷体_GB2312" pitchFamily="49" charset="-122"/>
              </a:rPr>
              <a:t>的</a:t>
            </a:r>
            <a:r>
              <a:rPr lang="zh-CN" altLang="en-US" sz="2000" b="1" dirty="0">
                <a:solidFill>
                  <a:srgbClr val="FF0000"/>
                </a:solidFill>
                <a:ea typeface="楷体_GB2312" pitchFamily="49" charset="-122"/>
              </a:rPr>
              <a:t>负矩阵</a:t>
            </a:r>
            <a:r>
              <a:rPr lang="zh-CN" altLang="en-US" sz="2000" b="1" dirty="0">
                <a:solidFill>
                  <a:srgbClr val="000000"/>
                </a:solidFill>
                <a:ea typeface="楷体_GB2312" pitchFamily="49" charset="-122"/>
              </a:rPr>
              <a:t>．显然</a:t>
            </a:r>
          </a:p>
        </p:txBody>
      </p:sp>
    </p:spTree>
    <p:extLst>
      <p:ext uri="{BB962C8B-B14F-4D97-AF65-F5344CB8AC3E}">
        <p14:creationId xmlns:p14="http://schemas.microsoft.com/office/powerpoint/2010/main" val="347475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txBox="1">
            <a:spLocks noChangeArrowheads="1"/>
          </p:cNvSpPr>
          <p:nvPr/>
        </p:nvSpPr>
        <p:spPr>
          <a:xfrm>
            <a:off x="959668" y="960418"/>
            <a:ext cx="3230279" cy="557094"/>
          </a:xfrm>
          <a:prstGeom prst="rect">
            <a:avLst/>
          </a:prstGeom>
        </p:spPr>
        <p:txBody>
          <a:bodyPr/>
          <a:lstStyle/>
          <a:p>
            <a:pPr>
              <a:defRPr/>
            </a:pPr>
            <a:r>
              <a:rPr lang="zh-CN" altLang="en-US" sz="2400" b="1" kern="0" dirty="0">
                <a:solidFill>
                  <a:srgbClr val="0000FF"/>
                </a:solidFill>
                <a:effectLst>
                  <a:outerShdw blurRad="38100" dist="38100" dir="2700000" algn="tl">
                    <a:srgbClr val="C0C0C0"/>
                  </a:outerShdw>
                </a:effectLst>
                <a:latin typeface="+mj-ea"/>
                <a:ea typeface="+mj-ea"/>
                <a:cs typeface="+mj-cs"/>
              </a:rPr>
              <a:t>二、数与矩阵相乘</a:t>
            </a:r>
          </a:p>
        </p:txBody>
      </p:sp>
      <p:sp>
        <p:nvSpPr>
          <p:cNvPr id="10" name="TextBox 9"/>
          <p:cNvSpPr txBox="1">
            <a:spLocks noChangeArrowheads="1"/>
          </p:cNvSpPr>
          <p:nvPr/>
        </p:nvSpPr>
        <p:spPr bwMode="auto">
          <a:xfrm>
            <a:off x="1378317" y="1612817"/>
            <a:ext cx="84831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引例</a:t>
            </a:r>
            <a:r>
              <a:rPr lang="en-US" altLang="zh-CN" sz="2000" b="1" dirty="0">
                <a:solidFill>
                  <a:srgbClr val="0000FF"/>
                </a:solidFill>
                <a:latin typeface="+mn-ea"/>
                <a:ea typeface="+mn-ea"/>
              </a:rPr>
              <a:t> </a:t>
            </a:r>
            <a:r>
              <a:rPr lang="zh-CN" altLang="en-US" sz="2000" b="1" dirty="0">
                <a:latin typeface="+mn-ea"/>
                <a:ea typeface="+mn-ea"/>
              </a:rPr>
              <a:t>设从某三个地区到另四个地区的距离（单位：</a:t>
            </a:r>
            <a:r>
              <a:rPr lang="en-US" altLang="zh-CN" sz="2000" b="1" dirty="0">
                <a:latin typeface="+mn-ea"/>
                <a:ea typeface="+mn-ea"/>
              </a:rPr>
              <a:t>km</a:t>
            </a:r>
            <a:r>
              <a:rPr lang="zh-CN" altLang="en-US" sz="2000" b="1" dirty="0">
                <a:latin typeface="+mn-ea"/>
                <a:ea typeface="+mn-ea"/>
              </a:rPr>
              <a:t>）由矩阵</a:t>
            </a:r>
            <a:r>
              <a:rPr lang="en-US" altLang="zh-CN" sz="2000" b="1" i="1" dirty="0">
                <a:ea typeface="+mn-ea"/>
                <a:cs typeface="Times New Roman" panose="02020603050405020304" pitchFamily="18" charset="0"/>
              </a:rPr>
              <a:t>A</a:t>
            </a:r>
            <a:r>
              <a:rPr lang="zh-CN" altLang="en-US" sz="2000" b="1" dirty="0">
                <a:latin typeface="+mn-ea"/>
                <a:ea typeface="+mn-ea"/>
              </a:rPr>
              <a:t>给出：</a:t>
            </a:r>
          </a:p>
        </p:txBody>
      </p:sp>
      <p:graphicFrame>
        <p:nvGraphicFramePr>
          <p:cNvPr id="11" name="Object 12"/>
          <p:cNvGraphicFramePr>
            <a:graphicFrameLocks noChangeAspect="1"/>
          </p:cNvGraphicFramePr>
          <p:nvPr/>
        </p:nvGraphicFramePr>
        <p:xfrm>
          <a:off x="3391000" y="2543112"/>
          <a:ext cx="3429000" cy="1333500"/>
        </p:xfrm>
        <a:graphic>
          <a:graphicData uri="http://schemas.openxmlformats.org/presentationml/2006/ole">
            <mc:AlternateContent xmlns:mc="http://schemas.openxmlformats.org/markup-compatibility/2006">
              <mc:Choice xmlns:v="urn:schemas-microsoft-com:vml" Requires="v">
                <p:oleObj name="Equation" r:id="rId2" imgW="1828800" imgH="711200" progId="Equation.DSMT4">
                  <p:embed/>
                </p:oleObj>
              </mc:Choice>
              <mc:Fallback>
                <p:oleObj name="Equation" r:id="rId2" imgW="1828800" imgH="711200" progId="Equation.DSMT4">
                  <p:embed/>
                  <p:pic>
                    <p:nvPicPr>
                      <p:cNvPr id="11"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000" y="2543112"/>
                        <a:ext cx="3429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a:spLocks noChangeArrowheads="1"/>
          </p:cNvSpPr>
          <p:nvPr/>
        </p:nvSpPr>
        <p:spPr bwMode="auto">
          <a:xfrm>
            <a:off x="3715353" y="2114488"/>
            <a:ext cx="3243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rgbClr val="0000FF"/>
                </a:solidFill>
                <a:latin typeface="+mn-ea"/>
                <a:ea typeface="+mn-ea"/>
              </a:rPr>
              <a:t>    1     2    3    4</a:t>
            </a:r>
            <a:endParaRPr lang="zh-CN" altLang="en-US" sz="2000" b="1" dirty="0">
              <a:solidFill>
                <a:srgbClr val="0000FF"/>
              </a:solidFill>
              <a:latin typeface="+mn-ea"/>
              <a:ea typeface="+mn-ea"/>
            </a:endParaRPr>
          </a:p>
        </p:txBody>
      </p:sp>
      <p:sp>
        <p:nvSpPr>
          <p:cNvPr id="13" name="TextBox 12"/>
          <p:cNvSpPr txBox="1">
            <a:spLocks noChangeArrowheads="1"/>
          </p:cNvSpPr>
          <p:nvPr/>
        </p:nvSpPr>
        <p:spPr bwMode="auto">
          <a:xfrm>
            <a:off x="683394" y="3962547"/>
            <a:ext cx="110401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已知货物每吨公里运费为</a:t>
            </a:r>
            <a:r>
              <a:rPr lang="en-US" altLang="zh-CN" sz="2000" b="1" dirty="0">
                <a:latin typeface="+mn-ea"/>
                <a:ea typeface="+mn-ea"/>
              </a:rPr>
              <a:t>2.40</a:t>
            </a:r>
            <a:r>
              <a:rPr lang="zh-CN" altLang="en-US" sz="2000" b="1" dirty="0">
                <a:latin typeface="+mn-ea"/>
                <a:ea typeface="+mn-ea"/>
              </a:rPr>
              <a:t>元，那么，各地之间每吨货物的运费只要将矩阵</a:t>
            </a:r>
            <a:r>
              <a:rPr lang="en-US" altLang="zh-CN" sz="2000" b="1" dirty="0">
                <a:latin typeface="+mn-ea"/>
                <a:ea typeface="+mn-ea"/>
              </a:rPr>
              <a:t>A</a:t>
            </a:r>
            <a:r>
              <a:rPr lang="zh-CN" altLang="en-US" sz="2000" b="1" dirty="0">
                <a:latin typeface="+mn-ea"/>
                <a:ea typeface="+mn-ea"/>
              </a:rPr>
              <a:t>中每一元素都乘以</a:t>
            </a:r>
            <a:r>
              <a:rPr lang="en-US" altLang="zh-CN" sz="2000" b="1" dirty="0">
                <a:latin typeface="+mn-ea"/>
                <a:ea typeface="+mn-ea"/>
              </a:rPr>
              <a:t>2.40</a:t>
            </a:r>
            <a:r>
              <a:rPr lang="zh-CN" altLang="en-US" sz="2000" b="1" dirty="0">
                <a:latin typeface="+mn-ea"/>
                <a:ea typeface="+mn-ea"/>
              </a:rPr>
              <a:t>即得：</a:t>
            </a:r>
          </a:p>
        </p:txBody>
      </p:sp>
      <p:graphicFrame>
        <p:nvGraphicFramePr>
          <p:cNvPr id="14" name="Object 13"/>
          <p:cNvGraphicFramePr>
            <a:graphicFrameLocks noChangeAspect="1"/>
          </p:cNvGraphicFramePr>
          <p:nvPr/>
        </p:nvGraphicFramePr>
        <p:xfrm>
          <a:off x="2574807" y="4834143"/>
          <a:ext cx="6881812" cy="1333500"/>
        </p:xfrm>
        <a:graphic>
          <a:graphicData uri="http://schemas.openxmlformats.org/presentationml/2006/ole">
            <mc:AlternateContent xmlns:mc="http://schemas.openxmlformats.org/markup-compatibility/2006">
              <mc:Choice xmlns:v="urn:schemas-microsoft-com:vml" Requires="v">
                <p:oleObj name="Equation" r:id="rId4" imgW="3670300" imgH="711200" progId="Equation.DSMT4">
                  <p:embed/>
                </p:oleObj>
              </mc:Choice>
              <mc:Fallback>
                <p:oleObj name="Equation" r:id="rId4" imgW="3670300" imgH="711200" progId="Equation.DSMT4">
                  <p:embed/>
                  <p:pic>
                    <p:nvPicPr>
                      <p:cNvPr id="14"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807" y="4834143"/>
                        <a:ext cx="688181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3111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52" name="Object 2"/>
          <p:cNvGraphicFramePr>
            <a:graphicFrameLocks noChangeAspect="1"/>
          </p:cNvGraphicFramePr>
          <p:nvPr/>
        </p:nvGraphicFramePr>
        <p:xfrm>
          <a:off x="3424789" y="1652273"/>
          <a:ext cx="4065797" cy="1510686"/>
        </p:xfrm>
        <a:graphic>
          <a:graphicData uri="http://schemas.openxmlformats.org/presentationml/2006/ole">
            <mc:AlternateContent xmlns:mc="http://schemas.openxmlformats.org/markup-compatibility/2006">
              <mc:Choice xmlns:v="urn:schemas-microsoft-com:vml" Requires="v">
                <p:oleObj name="Equation" r:id="rId2" imgW="5537200" imgH="2057400" progId="Equation.3">
                  <p:embed/>
                </p:oleObj>
              </mc:Choice>
              <mc:Fallback>
                <p:oleObj name="Equation" r:id="rId2" imgW="5537200" imgH="2057400" progId="Equation.3">
                  <p:embed/>
                  <p:pic>
                    <p:nvPicPr>
                      <p:cNvPr id="5735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789" y="1652273"/>
                        <a:ext cx="4065797" cy="1510686"/>
                      </a:xfrm>
                      <a:prstGeom prst="rect">
                        <a:avLst/>
                      </a:prstGeom>
                      <a:noFill/>
                      <a:ln>
                        <a:noFill/>
                      </a:ln>
                    </p:spPr>
                  </p:pic>
                </p:oleObj>
              </mc:Fallback>
            </mc:AlternateContent>
          </a:graphicData>
        </a:graphic>
      </p:graphicFrame>
      <p:sp>
        <p:nvSpPr>
          <p:cNvPr id="7" name="Text Box 7"/>
          <p:cNvSpPr txBox="1">
            <a:spLocks noChangeArrowheads="1"/>
          </p:cNvSpPr>
          <p:nvPr/>
        </p:nvSpPr>
        <p:spPr bwMode="auto">
          <a:xfrm>
            <a:off x="2841462" y="3282730"/>
            <a:ext cx="44438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dirty="0">
                <a:solidFill>
                  <a:srgbClr val="0000FF"/>
                </a:solidFill>
                <a:latin typeface="+mn-ea"/>
                <a:ea typeface="+mn-ea"/>
              </a:rPr>
              <a:t>注意：</a:t>
            </a:r>
            <a:r>
              <a:rPr lang="zh-CN" altLang="en-US" sz="2000" b="1" dirty="0">
                <a:latin typeface="+mn-ea"/>
                <a:ea typeface="+mn-ea"/>
              </a:rPr>
              <a:t>矩阵数乘与行列式数乘的区别</a:t>
            </a:r>
            <a:r>
              <a:rPr lang="en-US" altLang="zh-CN" sz="2000" b="1" dirty="0">
                <a:latin typeface="+mn-ea"/>
                <a:ea typeface="+mn-ea"/>
              </a:rPr>
              <a:t>.</a:t>
            </a:r>
          </a:p>
        </p:txBody>
      </p:sp>
      <p:graphicFrame>
        <p:nvGraphicFramePr>
          <p:cNvPr id="8" name="Object 4"/>
          <p:cNvGraphicFramePr>
            <a:graphicFrameLocks noChangeAspect="1"/>
          </p:cNvGraphicFramePr>
          <p:nvPr/>
        </p:nvGraphicFramePr>
        <p:xfrm>
          <a:off x="2597014" y="4111942"/>
          <a:ext cx="1473184" cy="920740"/>
        </p:xfrm>
        <a:graphic>
          <a:graphicData uri="http://schemas.openxmlformats.org/presentationml/2006/ole">
            <mc:AlternateContent xmlns:mc="http://schemas.openxmlformats.org/markup-compatibility/2006">
              <mc:Choice xmlns:v="urn:schemas-microsoft-com:vml" Requires="v">
                <p:oleObj name="Equation" r:id="rId4" imgW="1765300" imgH="977900" progId="Equation.3">
                  <p:embed/>
                </p:oleObj>
              </mc:Choice>
              <mc:Fallback>
                <p:oleObj name="Equation" r:id="rId4" imgW="1765300" imgH="9779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014" y="4111942"/>
                        <a:ext cx="1473184" cy="920740"/>
                      </a:xfrm>
                      <a:prstGeom prst="rect">
                        <a:avLst/>
                      </a:prstGeom>
                      <a:solidFill>
                        <a:srgbClr val="CC99FF"/>
                      </a:solidFill>
                      <a:ln>
                        <a:noFill/>
                      </a:ln>
                    </p:spPr>
                  </p:pic>
                </p:oleObj>
              </mc:Fallback>
            </mc:AlternateContent>
          </a:graphicData>
        </a:graphic>
      </p:graphicFrame>
      <p:graphicFrame>
        <p:nvGraphicFramePr>
          <p:cNvPr id="9" name="Object 5"/>
          <p:cNvGraphicFramePr>
            <a:graphicFrameLocks noChangeAspect="1"/>
          </p:cNvGraphicFramePr>
          <p:nvPr/>
        </p:nvGraphicFramePr>
        <p:xfrm>
          <a:off x="4070198" y="4111942"/>
          <a:ext cx="1553748" cy="920740"/>
        </p:xfrm>
        <a:graphic>
          <a:graphicData uri="http://schemas.openxmlformats.org/presentationml/2006/ole">
            <mc:AlternateContent xmlns:mc="http://schemas.openxmlformats.org/markup-compatibility/2006">
              <mc:Choice xmlns:v="urn:schemas-microsoft-com:vml" Requires="v">
                <p:oleObj name="Equation" r:id="rId6" imgW="2032000" imgH="977900" progId="Equation.3">
                  <p:embed/>
                </p:oleObj>
              </mc:Choice>
              <mc:Fallback>
                <p:oleObj name="Equation" r:id="rId6" imgW="2032000" imgH="977900" progId="Equation.3">
                  <p:embed/>
                  <p:pic>
                    <p:nvPicPr>
                      <p:cNvPr id="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198" y="4111942"/>
                        <a:ext cx="1553748" cy="920740"/>
                      </a:xfrm>
                      <a:prstGeom prst="rect">
                        <a:avLst/>
                      </a:prstGeom>
                      <a:solidFill>
                        <a:srgbClr val="CC99FF"/>
                      </a:solidFill>
                      <a:ln>
                        <a:noFill/>
                      </a:ln>
                    </p:spPr>
                  </p:pic>
                </p:oleObj>
              </mc:Fallback>
            </mc:AlternateContent>
          </a:graphicData>
        </a:graphic>
      </p:graphicFrame>
      <p:graphicFrame>
        <p:nvGraphicFramePr>
          <p:cNvPr id="10" name="Object 6"/>
          <p:cNvGraphicFramePr>
            <a:graphicFrameLocks noChangeAspect="1"/>
          </p:cNvGraphicFramePr>
          <p:nvPr/>
        </p:nvGraphicFramePr>
        <p:xfrm>
          <a:off x="6635614" y="4111942"/>
          <a:ext cx="1104887" cy="934806"/>
        </p:xfrm>
        <a:graphic>
          <a:graphicData uri="http://schemas.openxmlformats.org/presentationml/2006/ole">
            <mc:AlternateContent xmlns:mc="http://schemas.openxmlformats.org/markup-compatibility/2006">
              <mc:Choice xmlns:v="urn:schemas-microsoft-com:vml" Requires="v">
                <p:oleObj name="Equation" r:id="rId8" imgW="977900" imgH="977900" progId="Equation.3">
                  <p:embed/>
                </p:oleObj>
              </mc:Choice>
              <mc:Fallback>
                <p:oleObj name="Equation" r:id="rId8" imgW="977900" imgH="977900" progId="Equation.3">
                  <p:embed/>
                  <p:pic>
                    <p:nvPicPr>
                      <p:cNvPr id="1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614" y="4111942"/>
                        <a:ext cx="1104887" cy="934806"/>
                      </a:xfrm>
                      <a:prstGeom prst="rect">
                        <a:avLst/>
                      </a:prstGeom>
                      <a:solidFill>
                        <a:srgbClr val="FFFF99"/>
                      </a:solidFill>
                      <a:ln>
                        <a:noFill/>
                      </a:ln>
                    </p:spPr>
                  </p:pic>
                </p:oleObj>
              </mc:Fallback>
            </mc:AlternateContent>
          </a:graphicData>
        </a:graphic>
      </p:graphicFrame>
      <p:graphicFrame>
        <p:nvGraphicFramePr>
          <p:cNvPr id="11" name="Object 7"/>
          <p:cNvGraphicFramePr>
            <a:graphicFrameLocks noChangeAspect="1"/>
          </p:cNvGraphicFramePr>
          <p:nvPr/>
        </p:nvGraphicFramePr>
        <p:xfrm>
          <a:off x="7740650" y="4119563"/>
          <a:ext cx="1104900" cy="927100"/>
        </p:xfrm>
        <a:graphic>
          <a:graphicData uri="http://schemas.openxmlformats.org/presentationml/2006/ole">
            <mc:AlternateContent xmlns:mc="http://schemas.openxmlformats.org/markup-compatibility/2006">
              <mc:Choice xmlns:v="urn:schemas-microsoft-com:vml" Requires="v">
                <p:oleObj name="Equation" r:id="rId10" imgW="1091726" imgH="977476" progId="Equation.3">
                  <p:embed/>
                </p:oleObj>
              </mc:Choice>
              <mc:Fallback>
                <p:oleObj name="Equation" r:id="rId10" imgW="1091726" imgH="977476" progId="Equation.3">
                  <p:embed/>
                  <p:pic>
                    <p:nvPicPr>
                      <p:cNvPr id="11"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650" y="4119563"/>
                        <a:ext cx="1104900" cy="927100"/>
                      </a:xfrm>
                      <a:prstGeom prst="rect">
                        <a:avLst/>
                      </a:prstGeom>
                      <a:solidFill>
                        <a:srgbClr val="FFFF99"/>
                      </a:solidFill>
                      <a:ln>
                        <a:noFill/>
                      </a:ln>
                    </p:spPr>
                  </p:pic>
                </p:oleObj>
              </mc:Fallback>
            </mc:AlternateContent>
          </a:graphicData>
        </a:graphic>
      </p:graphicFrame>
      <p:grpSp>
        <p:nvGrpSpPr>
          <p:cNvPr id="2" name="组合 1"/>
          <p:cNvGrpSpPr/>
          <p:nvPr/>
        </p:nvGrpSpPr>
        <p:grpSpPr>
          <a:xfrm>
            <a:off x="1499055" y="1166642"/>
            <a:ext cx="6521337" cy="400110"/>
            <a:chOff x="1499055" y="1166642"/>
            <a:chExt cx="6521337" cy="400110"/>
          </a:xfrm>
        </p:grpSpPr>
        <p:sp>
          <p:nvSpPr>
            <p:cNvPr id="6152" name="Text Box 2"/>
            <p:cNvSpPr txBox="1">
              <a:spLocks noChangeArrowheads="1"/>
            </p:cNvSpPr>
            <p:nvPr/>
          </p:nvSpPr>
          <p:spPr bwMode="auto">
            <a:xfrm>
              <a:off x="1499055" y="1166642"/>
              <a:ext cx="6521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1.9.2  </a:t>
              </a:r>
              <a:r>
                <a:rPr lang="zh-CN" altLang="en-US" sz="2000" b="1" dirty="0">
                  <a:latin typeface="+mn-ea"/>
                  <a:ea typeface="+mn-ea"/>
                </a:rPr>
                <a:t>数  与矩阵  的乘积记作   或   ，规定为</a:t>
              </a:r>
            </a:p>
          </p:txBody>
        </p:sp>
        <p:graphicFrame>
          <p:nvGraphicFramePr>
            <p:cNvPr id="57355" name="Object 3"/>
            <p:cNvGraphicFramePr>
              <a:graphicFrameLocks noChangeAspect="1"/>
            </p:cNvGraphicFramePr>
            <p:nvPr/>
          </p:nvGraphicFramePr>
          <p:xfrm>
            <a:off x="6444628" y="1257296"/>
            <a:ext cx="381972" cy="267381"/>
          </p:xfrm>
          <a:graphic>
            <a:graphicData uri="http://schemas.openxmlformats.org/presentationml/2006/ole">
              <mc:AlternateContent xmlns:mc="http://schemas.openxmlformats.org/markup-compatibility/2006">
                <mc:Choice xmlns:v="urn:schemas-microsoft-com:vml" Requires="v">
                  <p:oleObj name="Equation" r:id="rId12" imgW="253800" imgH="177480" progId="Equation.DSMT4">
                    <p:embed/>
                  </p:oleObj>
                </mc:Choice>
                <mc:Fallback>
                  <p:oleObj name="Equation" r:id="rId12" imgW="253800" imgH="177480" progId="Equation.DSMT4">
                    <p:embed/>
                    <p:pic>
                      <p:nvPicPr>
                        <p:cNvPr id="57355" name="Object 3"/>
                        <p:cNvPicPr>
                          <a:picLocks noChangeAspect="1" noChangeArrowheads="1"/>
                        </p:cNvPicPr>
                        <p:nvPr/>
                      </p:nvPicPr>
                      <p:blipFill>
                        <a:blip r:embed="rId13"/>
                        <a:srcRect/>
                        <a:stretch>
                          <a:fillRect/>
                        </a:stretch>
                      </p:blipFill>
                      <p:spPr bwMode="auto">
                        <a:xfrm>
                          <a:off x="6444628" y="1257296"/>
                          <a:ext cx="381972" cy="267381"/>
                        </a:xfrm>
                        <a:prstGeom prst="rect">
                          <a:avLst/>
                        </a:prstGeom>
                        <a:noFill/>
                        <a:ln>
                          <a:noFill/>
                        </a:ln>
                      </p:spPr>
                    </p:pic>
                  </p:oleObj>
                </mc:Fallback>
              </mc:AlternateContent>
            </a:graphicData>
          </a:graphic>
        </p:graphicFrame>
        <p:graphicFrame>
          <p:nvGraphicFramePr>
            <p:cNvPr id="12" name="Object 3"/>
            <p:cNvGraphicFramePr>
              <a:graphicFrameLocks noChangeAspect="1"/>
            </p:cNvGraphicFramePr>
            <p:nvPr/>
          </p:nvGraphicFramePr>
          <p:xfrm>
            <a:off x="5790196" y="1267647"/>
            <a:ext cx="367185" cy="257030"/>
          </p:xfrm>
          <a:graphic>
            <a:graphicData uri="http://schemas.openxmlformats.org/presentationml/2006/ole">
              <mc:AlternateContent xmlns:mc="http://schemas.openxmlformats.org/markup-compatibility/2006">
                <mc:Choice xmlns:v="urn:schemas-microsoft-com:vml" Requires="v">
                  <p:oleObj name="Equation" r:id="rId14" imgW="253800" imgH="177480" progId="Equation.DSMT4">
                    <p:embed/>
                  </p:oleObj>
                </mc:Choice>
                <mc:Fallback>
                  <p:oleObj name="Equation" r:id="rId14" imgW="253800" imgH="177480" progId="Equation.DSMT4">
                    <p:embed/>
                    <p:pic>
                      <p:nvPicPr>
                        <p:cNvPr id="12" name="Object 3"/>
                        <p:cNvPicPr>
                          <a:picLocks noChangeAspect="1" noChangeArrowheads="1"/>
                        </p:cNvPicPr>
                        <p:nvPr/>
                      </p:nvPicPr>
                      <p:blipFill>
                        <a:blip r:embed="rId15"/>
                        <a:srcRect/>
                        <a:stretch>
                          <a:fillRect/>
                        </a:stretch>
                      </p:blipFill>
                      <p:spPr bwMode="auto">
                        <a:xfrm>
                          <a:off x="5790196" y="1267647"/>
                          <a:ext cx="367185" cy="257030"/>
                        </a:xfrm>
                        <a:prstGeom prst="rect">
                          <a:avLst/>
                        </a:prstGeom>
                        <a:noFill/>
                        <a:ln>
                          <a:noFill/>
                        </a:ln>
                      </p:spPr>
                    </p:pic>
                  </p:oleObj>
                </mc:Fallback>
              </mc:AlternateContent>
            </a:graphicData>
          </a:graphic>
        </p:graphicFrame>
        <p:graphicFrame>
          <p:nvGraphicFramePr>
            <p:cNvPr id="13" name="Object 3"/>
            <p:cNvGraphicFramePr>
              <a:graphicFrameLocks noChangeAspect="1"/>
            </p:cNvGraphicFramePr>
            <p:nvPr/>
          </p:nvGraphicFramePr>
          <p:xfrm>
            <a:off x="4297197" y="1252163"/>
            <a:ext cx="229068" cy="229068"/>
          </p:xfrm>
          <a:graphic>
            <a:graphicData uri="http://schemas.openxmlformats.org/presentationml/2006/ole">
              <mc:AlternateContent xmlns:mc="http://schemas.openxmlformats.org/markup-compatibility/2006">
                <mc:Choice xmlns:v="urn:schemas-microsoft-com:vml" Requires="v">
                  <p:oleObj name="Equation" r:id="rId16" imgW="164880" imgH="164880" progId="Equation.DSMT4">
                    <p:embed/>
                  </p:oleObj>
                </mc:Choice>
                <mc:Fallback>
                  <p:oleObj name="Equation" r:id="rId16" imgW="164880" imgH="164880" progId="Equation.DSMT4">
                    <p:embed/>
                    <p:pic>
                      <p:nvPicPr>
                        <p:cNvPr id="13" name="Object 3"/>
                        <p:cNvPicPr>
                          <a:picLocks noChangeAspect="1" noChangeArrowheads="1"/>
                        </p:cNvPicPr>
                        <p:nvPr/>
                      </p:nvPicPr>
                      <p:blipFill>
                        <a:blip r:embed="rId17"/>
                        <a:srcRect/>
                        <a:stretch>
                          <a:fillRect/>
                        </a:stretch>
                      </p:blipFill>
                      <p:spPr bwMode="auto">
                        <a:xfrm>
                          <a:off x="4297197" y="1252163"/>
                          <a:ext cx="229068" cy="229068"/>
                        </a:xfrm>
                        <a:prstGeom prst="rect">
                          <a:avLst/>
                        </a:prstGeom>
                        <a:noFill/>
                        <a:ln>
                          <a:noFill/>
                        </a:ln>
                      </p:spPr>
                    </p:pic>
                  </p:oleObj>
                </mc:Fallback>
              </mc:AlternateContent>
            </a:graphicData>
          </a:graphic>
        </p:graphicFrame>
        <p:graphicFrame>
          <p:nvGraphicFramePr>
            <p:cNvPr id="14" name="Object 3"/>
            <p:cNvGraphicFramePr>
              <a:graphicFrameLocks noChangeAspect="1"/>
            </p:cNvGraphicFramePr>
            <p:nvPr/>
          </p:nvGraphicFramePr>
          <p:xfrm>
            <a:off x="3285089" y="1238948"/>
            <a:ext cx="208882" cy="265850"/>
          </p:xfrm>
          <a:graphic>
            <a:graphicData uri="http://schemas.openxmlformats.org/presentationml/2006/ole">
              <mc:AlternateContent xmlns:mc="http://schemas.openxmlformats.org/markup-compatibility/2006">
                <mc:Choice xmlns:v="urn:schemas-microsoft-com:vml" Requires="v">
                  <p:oleObj name="Equation" r:id="rId18" imgW="139680" imgH="177480" progId="Equation.DSMT4">
                    <p:embed/>
                  </p:oleObj>
                </mc:Choice>
                <mc:Fallback>
                  <p:oleObj name="Equation" r:id="rId18" imgW="139680" imgH="177480" progId="Equation.DSMT4">
                    <p:embed/>
                    <p:pic>
                      <p:nvPicPr>
                        <p:cNvPr id="14" name="Object 3"/>
                        <p:cNvPicPr>
                          <a:picLocks noChangeAspect="1" noChangeArrowheads="1"/>
                        </p:cNvPicPr>
                        <p:nvPr/>
                      </p:nvPicPr>
                      <p:blipFill>
                        <a:blip r:embed="rId19"/>
                        <a:srcRect/>
                        <a:stretch>
                          <a:fillRect/>
                        </a:stretch>
                      </p:blipFill>
                      <p:spPr bwMode="auto">
                        <a:xfrm>
                          <a:off x="3285089" y="1238948"/>
                          <a:ext cx="208882" cy="265850"/>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242929353"/>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60" name="Group 48"/>
          <p:cNvGraphicFramePr>
            <a:graphicFrameLocks noGrp="1"/>
          </p:cNvGraphicFramePr>
          <p:nvPr>
            <p:ph idx="4294967295"/>
          </p:nvPr>
        </p:nvGraphicFramePr>
        <p:xfrm>
          <a:off x="1765200" y="1494272"/>
          <a:ext cx="8642350" cy="4899660"/>
        </p:xfrm>
        <a:graphic>
          <a:graphicData uri="http://schemas.openxmlformats.org/drawingml/2006/table">
            <a:tbl>
              <a:tblPr/>
              <a:tblGrid>
                <a:gridCol w="604838">
                  <a:extLst>
                    <a:ext uri="{9D8B030D-6E8A-4147-A177-3AD203B41FA5}">
                      <a16:colId xmlns:a16="http://schemas.microsoft.com/office/drawing/2014/main" val="20000"/>
                    </a:ext>
                  </a:extLst>
                </a:gridCol>
                <a:gridCol w="3568700">
                  <a:extLst>
                    <a:ext uri="{9D8B030D-6E8A-4147-A177-3AD203B41FA5}">
                      <a16:colId xmlns:a16="http://schemas.microsoft.com/office/drawing/2014/main" val="20001"/>
                    </a:ext>
                  </a:extLst>
                </a:gridCol>
                <a:gridCol w="44688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4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53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rgbClr val="000000"/>
                          </a:solidFill>
                          <a:effectLst/>
                          <a:latin typeface="+mn-ea"/>
                          <a:ea typeface="+mn-ea"/>
                        </a:rPr>
                        <a:t>结合律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953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rgbClr val="000000"/>
                          </a:solidFill>
                          <a:effectLst/>
                          <a:latin typeface="+mn-ea"/>
                          <a:ea typeface="+mn-ea"/>
                        </a:rPr>
                        <a:t>分配律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907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dirty="0">
                          <a:ln>
                            <a:noFill/>
                          </a:ln>
                          <a:solidFill>
                            <a:schemeClr val="tx1"/>
                          </a:solidFill>
                          <a:effectLst/>
                          <a:latin typeface="+mn-ea"/>
                          <a:ea typeface="+mn-ea"/>
                        </a:rPr>
                        <a:t>备注</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2400" b="1"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10270" name="Rectangle 23"/>
          <p:cNvSpPr>
            <a:spLocks noChangeArrowheads="1"/>
          </p:cNvSpPr>
          <p:nvPr/>
        </p:nvSpPr>
        <p:spPr bwMode="auto">
          <a:xfrm>
            <a:off x="1743042" y="854511"/>
            <a:ext cx="502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FF"/>
                </a:solidFill>
                <a:latin typeface="+mj-ea"/>
                <a:ea typeface="+mj-ea"/>
              </a:rPr>
              <a:t>数乘矩阵的运算规律</a:t>
            </a:r>
          </a:p>
        </p:txBody>
      </p:sp>
      <p:graphicFrame>
        <p:nvGraphicFramePr>
          <p:cNvPr id="90136" name="Object 23"/>
          <p:cNvGraphicFramePr>
            <a:graphicFrameLocks noChangeAspect="1"/>
          </p:cNvGraphicFramePr>
          <p:nvPr/>
        </p:nvGraphicFramePr>
        <p:xfrm>
          <a:off x="2414488" y="1568884"/>
          <a:ext cx="1522412" cy="406400"/>
        </p:xfrm>
        <a:graphic>
          <a:graphicData uri="http://schemas.openxmlformats.org/presentationml/2006/ole">
            <mc:AlternateContent xmlns:mc="http://schemas.openxmlformats.org/markup-compatibility/2006">
              <mc:Choice xmlns:v="urn:schemas-microsoft-com:vml" Requires="v">
                <p:oleObj name="Equation" r:id="rId2" imgW="761669" imgH="203112" progId="">
                  <p:embed/>
                </p:oleObj>
              </mc:Choice>
              <mc:Fallback>
                <p:oleObj name="Equation" r:id="rId2" imgW="761669" imgH="203112" progId="">
                  <p:embed/>
                  <p:pic>
                    <p:nvPicPr>
                      <p:cNvPr id="90136"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488" y="1568884"/>
                        <a:ext cx="1522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7" name="Object 24"/>
          <p:cNvGraphicFramePr>
            <a:graphicFrameLocks noChangeAspect="1"/>
          </p:cNvGraphicFramePr>
          <p:nvPr/>
        </p:nvGraphicFramePr>
        <p:xfrm>
          <a:off x="2414488" y="2315009"/>
          <a:ext cx="1751012" cy="406400"/>
        </p:xfrm>
        <a:graphic>
          <a:graphicData uri="http://schemas.openxmlformats.org/presentationml/2006/ole">
            <mc:AlternateContent xmlns:mc="http://schemas.openxmlformats.org/markup-compatibility/2006">
              <mc:Choice xmlns:v="urn:schemas-microsoft-com:vml" Requires="v">
                <p:oleObj name="Equation" r:id="rId4" imgW="876300" imgH="203200" progId="">
                  <p:embed/>
                </p:oleObj>
              </mc:Choice>
              <mc:Fallback>
                <p:oleObj name="Equation" r:id="rId4" imgW="876300" imgH="203200" progId="">
                  <p:embed/>
                  <p:pic>
                    <p:nvPicPr>
                      <p:cNvPr id="90137"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488" y="2315009"/>
                        <a:ext cx="1751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8" name="Object 25"/>
          <p:cNvGraphicFramePr>
            <a:graphicFrameLocks noChangeAspect="1"/>
          </p:cNvGraphicFramePr>
          <p:nvPr/>
        </p:nvGraphicFramePr>
        <p:xfrm>
          <a:off x="2414488" y="3342122"/>
          <a:ext cx="2386012" cy="406400"/>
        </p:xfrm>
        <a:graphic>
          <a:graphicData uri="http://schemas.openxmlformats.org/presentationml/2006/ole">
            <mc:AlternateContent xmlns:mc="http://schemas.openxmlformats.org/markup-compatibility/2006">
              <mc:Choice xmlns:v="urn:schemas-microsoft-com:vml" Requires="v">
                <p:oleObj name="Equation" r:id="rId6" imgW="1193800" imgH="203200" progId="">
                  <p:embed/>
                </p:oleObj>
              </mc:Choice>
              <mc:Fallback>
                <p:oleObj name="Equation" r:id="rId6" imgW="1193800" imgH="203200" progId="">
                  <p:embed/>
                  <p:pic>
                    <p:nvPicPr>
                      <p:cNvPr id="9013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4488" y="3342122"/>
                        <a:ext cx="2386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9" name="Object 26"/>
          <p:cNvGraphicFramePr>
            <a:graphicFrameLocks noChangeAspect="1"/>
          </p:cNvGraphicFramePr>
          <p:nvPr/>
        </p:nvGraphicFramePr>
        <p:xfrm>
          <a:off x="6041925" y="2316597"/>
          <a:ext cx="2057400" cy="406400"/>
        </p:xfrm>
        <a:graphic>
          <a:graphicData uri="http://schemas.openxmlformats.org/presentationml/2006/ole">
            <mc:AlternateContent xmlns:mc="http://schemas.openxmlformats.org/markup-compatibility/2006">
              <mc:Choice xmlns:v="urn:schemas-microsoft-com:vml" Requires="v">
                <p:oleObj name="Equation" r:id="rId8" imgW="1028254" imgH="203112" progId="">
                  <p:embed/>
                </p:oleObj>
              </mc:Choice>
              <mc:Fallback>
                <p:oleObj name="Equation" r:id="rId8" imgW="1028254" imgH="203112" progId="">
                  <p:embed/>
                  <p:pic>
                    <p:nvPicPr>
                      <p:cNvPr id="90139"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1925" y="2316597"/>
                        <a:ext cx="20574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40" name="Object 27"/>
          <p:cNvGraphicFramePr>
            <a:graphicFrameLocks noChangeAspect="1"/>
          </p:cNvGraphicFramePr>
          <p:nvPr/>
        </p:nvGraphicFramePr>
        <p:xfrm>
          <a:off x="6041926" y="3343709"/>
          <a:ext cx="2741613" cy="406400"/>
        </p:xfrm>
        <a:graphic>
          <a:graphicData uri="http://schemas.openxmlformats.org/presentationml/2006/ole">
            <mc:AlternateContent xmlns:mc="http://schemas.openxmlformats.org/markup-compatibility/2006">
              <mc:Choice xmlns:v="urn:schemas-microsoft-com:vml" Requires="v">
                <p:oleObj name="Equation" r:id="rId10" imgW="1371600" imgH="203200" progId="">
                  <p:embed/>
                </p:oleObj>
              </mc:Choice>
              <mc:Fallback>
                <p:oleObj name="Equation" r:id="rId10" imgW="1371600" imgH="203200" progId="">
                  <p:embed/>
                  <p:pic>
                    <p:nvPicPr>
                      <p:cNvPr id="9014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1926" y="3343709"/>
                        <a:ext cx="27416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49" name="Object 28"/>
          <p:cNvGraphicFramePr>
            <a:graphicFrameLocks noChangeAspect="1"/>
          </p:cNvGraphicFramePr>
          <p:nvPr/>
        </p:nvGraphicFramePr>
        <p:xfrm>
          <a:off x="2414488" y="3845359"/>
          <a:ext cx="2386012" cy="406400"/>
        </p:xfrm>
        <a:graphic>
          <a:graphicData uri="http://schemas.openxmlformats.org/presentationml/2006/ole">
            <mc:AlternateContent xmlns:mc="http://schemas.openxmlformats.org/markup-compatibility/2006">
              <mc:Choice xmlns:v="urn:schemas-microsoft-com:vml" Requires="v">
                <p:oleObj name="Equation" r:id="rId12" imgW="1193800" imgH="203200" progId="">
                  <p:embed/>
                </p:oleObj>
              </mc:Choice>
              <mc:Fallback>
                <p:oleObj name="Equation" r:id="rId12" imgW="1193800" imgH="203200" progId="">
                  <p:embed/>
                  <p:pic>
                    <p:nvPicPr>
                      <p:cNvPr id="90149"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4488" y="3845359"/>
                        <a:ext cx="2386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50" name="Object 29"/>
          <p:cNvGraphicFramePr>
            <a:graphicFrameLocks noChangeAspect="1"/>
          </p:cNvGraphicFramePr>
          <p:nvPr/>
        </p:nvGraphicFramePr>
        <p:xfrm>
          <a:off x="6041926" y="3835834"/>
          <a:ext cx="2741613" cy="406400"/>
        </p:xfrm>
        <a:graphic>
          <a:graphicData uri="http://schemas.openxmlformats.org/presentationml/2006/ole">
            <mc:AlternateContent xmlns:mc="http://schemas.openxmlformats.org/markup-compatibility/2006">
              <mc:Choice xmlns:v="urn:schemas-microsoft-com:vml" Requires="v">
                <p:oleObj name="Equation" r:id="rId14" imgW="1371600" imgH="203200" progId="">
                  <p:embed/>
                </p:oleObj>
              </mc:Choice>
              <mc:Fallback>
                <p:oleObj name="Equation" r:id="rId14" imgW="1371600" imgH="203200" progId="">
                  <p:embed/>
                  <p:pic>
                    <p:nvPicPr>
                      <p:cNvPr id="9015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1926" y="3835834"/>
                        <a:ext cx="27416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53" name="Rectangle 41"/>
          <p:cNvSpPr>
            <a:spLocks noChangeArrowheads="1"/>
          </p:cNvSpPr>
          <p:nvPr/>
        </p:nvSpPr>
        <p:spPr bwMode="auto">
          <a:xfrm>
            <a:off x="5968901" y="1543485"/>
            <a:ext cx="3783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7D"/>
              </a:buClr>
              <a:buSzPct val="75000"/>
              <a:buFont typeface="Wingdings" panose="05000000000000000000" pitchFamily="2" charset="2"/>
              <a:buNone/>
            </a:pPr>
            <a:r>
              <a:rPr lang="zh-CN" altLang="en-US" sz="2000" b="1" dirty="0">
                <a:solidFill>
                  <a:srgbClr val="000000"/>
                </a:solidFill>
                <a:latin typeface="楷体_GB2312" pitchFamily="49" charset="-122"/>
                <a:ea typeface="楷体_GB2312" pitchFamily="49" charset="-122"/>
              </a:rPr>
              <a:t>设</a:t>
            </a:r>
            <a:r>
              <a:rPr lang="zh-CN" altLang="en-US" sz="2000" b="1" dirty="0">
                <a:solidFill>
                  <a:srgbClr val="000000"/>
                </a:solidFill>
                <a:latin typeface="Times New Roman" panose="02020603050405020304" pitchFamily="18" charset="0"/>
                <a:ea typeface="楷体_GB2312" pitchFamily="49" charset="-122"/>
              </a:rPr>
              <a:t> </a:t>
            </a:r>
            <a:r>
              <a:rPr lang="en-US" altLang="zh-CN" sz="2000" b="1" i="1" dirty="0">
                <a:solidFill>
                  <a:srgbClr val="000000"/>
                </a:solidFill>
                <a:latin typeface="Times New Roman" panose="02020603050405020304" pitchFamily="18" charset="0"/>
                <a:ea typeface="楷体_GB2312" pitchFamily="49" charset="-122"/>
              </a:rPr>
              <a:t>A</a:t>
            </a:r>
            <a:r>
              <a:rPr lang="zh-CN" altLang="en-US" sz="2000" b="1" dirty="0">
                <a:solidFill>
                  <a:srgbClr val="000000"/>
                </a:solidFill>
                <a:latin typeface="Times New Roman" panose="02020603050405020304" pitchFamily="18" charset="0"/>
                <a:ea typeface="楷体_GB2312" pitchFamily="49" charset="-122"/>
              </a:rPr>
              <a:t>、</a:t>
            </a:r>
            <a:r>
              <a:rPr lang="en-US" altLang="zh-CN" sz="2000" b="1" i="1" dirty="0">
                <a:solidFill>
                  <a:srgbClr val="000000"/>
                </a:solidFill>
                <a:latin typeface="Times New Roman" panose="02020603050405020304" pitchFamily="18" charset="0"/>
                <a:ea typeface="楷体_GB2312" pitchFamily="49" charset="-122"/>
              </a:rPr>
              <a:t>B</a:t>
            </a:r>
            <a:r>
              <a:rPr lang="zh-CN" altLang="en-US" sz="2000" b="1" dirty="0">
                <a:solidFill>
                  <a:srgbClr val="000000"/>
                </a:solidFill>
                <a:latin typeface="楷体_GB2312" pitchFamily="49" charset="-122"/>
                <a:ea typeface="楷体_GB2312" pitchFamily="49" charset="-122"/>
              </a:rPr>
              <a:t>是同型矩阵，</a:t>
            </a:r>
            <a:r>
              <a:rPr lang="en-US" altLang="zh-CN" sz="2000" b="1" i="1" dirty="0">
                <a:solidFill>
                  <a:srgbClr val="000000"/>
                </a:solidFill>
                <a:latin typeface="Symbol" panose="05050102010706020507" pitchFamily="18" charset="2"/>
                <a:ea typeface="楷体_GB2312" pitchFamily="49" charset="-122"/>
              </a:rPr>
              <a:t>l</a:t>
            </a:r>
            <a:r>
              <a:rPr lang="en-US" altLang="zh-CN" sz="2000" b="1" i="1" dirty="0">
                <a:solidFill>
                  <a:srgbClr val="000000"/>
                </a:solidFill>
                <a:latin typeface="Times New Roman" panose="02020603050405020304" pitchFamily="18" charset="0"/>
                <a:ea typeface="楷体_GB2312" pitchFamily="49" charset="-122"/>
              </a:rPr>
              <a:t> </a:t>
            </a:r>
            <a:r>
              <a:rPr lang="en-US" altLang="zh-CN" sz="2000" b="1" dirty="0">
                <a:solidFill>
                  <a:srgbClr val="000000"/>
                </a:solidFill>
                <a:latin typeface="楷体_GB2312" pitchFamily="49" charset="-122"/>
                <a:ea typeface="楷体_GB2312" pitchFamily="49" charset="-122"/>
              </a:rPr>
              <a:t>,</a:t>
            </a:r>
            <a:r>
              <a:rPr lang="en-US" altLang="zh-CN" sz="2000" b="1" dirty="0">
                <a:solidFill>
                  <a:srgbClr val="000000"/>
                </a:solidFill>
                <a:latin typeface="Symbol" panose="05050102010706020507" pitchFamily="18" charset="2"/>
                <a:ea typeface="楷体_GB2312" pitchFamily="49" charset="-122"/>
              </a:rPr>
              <a:t> </a:t>
            </a:r>
            <a:r>
              <a:rPr lang="en-US" altLang="zh-CN" sz="2000" b="1" i="1" dirty="0">
                <a:solidFill>
                  <a:srgbClr val="000000"/>
                </a:solidFill>
                <a:latin typeface="Symbol" panose="05050102010706020507" pitchFamily="18" charset="2"/>
                <a:ea typeface="楷体_GB2312" pitchFamily="49" charset="-122"/>
              </a:rPr>
              <a:t>m</a:t>
            </a:r>
            <a:r>
              <a:rPr lang="en-US" altLang="zh-CN" sz="2000" b="1" i="1" dirty="0">
                <a:solidFill>
                  <a:srgbClr val="000000"/>
                </a:solidFill>
                <a:latin typeface="Times New Roman" panose="02020603050405020304" pitchFamily="18" charset="0"/>
                <a:ea typeface="楷体_GB2312" pitchFamily="49" charset="-122"/>
              </a:rPr>
              <a:t> </a:t>
            </a:r>
            <a:r>
              <a:rPr lang="zh-CN" altLang="en-US" sz="2000" b="1" dirty="0">
                <a:solidFill>
                  <a:srgbClr val="000000"/>
                </a:solidFill>
                <a:latin typeface="楷体_GB2312" pitchFamily="49" charset="-122"/>
                <a:ea typeface="楷体_GB2312" pitchFamily="49" charset="-122"/>
              </a:rPr>
              <a:t>是数</a:t>
            </a:r>
          </a:p>
        </p:txBody>
      </p:sp>
      <p:sp>
        <p:nvSpPr>
          <p:cNvPr id="90155" name="Rectangle 43"/>
          <p:cNvSpPr>
            <a:spLocks noChangeArrowheads="1"/>
          </p:cNvSpPr>
          <p:nvPr/>
        </p:nvSpPr>
        <p:spPr bwMode="auto">
          <a:xfrm>
            <a:off x="2414488" y="5148636"/>
            <a:ext cx="6250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7D"/>
              </a:buClr>
              <a:buSzPct val="75000"/>
              <a:buFont typeface="Wingdings" panose="05000000000000000000" pitchFamily="2" charset="2"/>
              <a:buNone/>
            </a:pPr>
            <a:r>
              <a:rPr lang="zh-CN" altLang="en-US" sz="2000" b="1" dirty="0">
                <a:solidFill>
                  <a:srgbClr val="000000"/>
                </a:solidFill>
                <a:latin typeface="+mn-ea"/>
                <a:ea typeface="+mn-ea"/>
              </a:rPr>
              <a:t>矩阵相加与数乘矩阵合起来，统称为</a:t>
            </a:r>
            <a:r>
              <a:rPr lang="zh-CN" altLang="en-US" sz="2000" b="1" dirty="0">
                <a:solidFill>
                  <a:srgbClr val="FF0000"/>
                </a:solidFill>
                <a:latin typeface="+mn-ea"/>
                <a:ea typeface="+mn-ea"/>
              </a:rPr>
              <a:t>矩阵的线性运算</a:t>
            </a:r>
            <a:r>
              <a:rPr lang="en-US" altLang="zh-CN" sz="2000" b="1" dirty="0">
                <a:solidFill>
                  <a:srgbClr val="000000"/>
                </a:solidFill>
                <a:latin typeface="+mn-ea"/>
                <a:ea typeface="+mn-ea"/>
              </a:rPr>
              <a:t>.</a:t>
            </a:r>
          </a:p>
        </p:txBody>
      </p:sp>
      <mc:AlternateContent xmlns:mc="http://schemas.openxmlformats.org/markup-compatibility/2006" xmlns:a14="http://schemas.microsoft.com/office/drawing/2010/main">
        <mc:Choice Requires="a14">
          <p:sp>
            <p:nvSpPr>
              <p:cNvPr id="13" name="Object 29"/>
              <p:cNvSpPr txBox="1"/>
              <p:nvPr/>
            </p:nvSpPr>
            <p:spPr bwMode="auto">
              <a:xfrm>
                <a:off x="3460721" y="4498686"/>
                <a:ext cx="1827213" cy="406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b="1" i="1">
                          <a:solidFill>
                            <a:srgbClr val="FFFFFF"/>
                          </a:solidFill>
                          <a:latin typeface="Cambria Math" panose="02040503050406030204" pitchFamily="18" charset="0"/>
                        </a:rPr>
                        <m:t> </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𝑨</m:t>
                      </m:r>
                      <m:r>
                        <a:rPr lang="zh-CN" altLang="en-US" sz="2000" b="1" i="1">
                          <a:solidFill>
                            <a:srgbClr val="000000"/>
                          </a:solidFill>
                          <a:latin typeface="Cambria Math" panose="02040503050406030204" pitchFamily="18" charset="0"/>
                        </a:rPr>
                        <m:t>= </m:t>
                      </m:r>
                      <m:r>
                        <a:rPr lang="zh-CN" altLang="en-US" sz="2000" b="1" i="1">
                          <a:solidFill>
                            <a:srgbClr val="000000"/>
                          </a:solidFill>
                          <a:latin typeface="Cambria Math" panose="02040503050406030204" pitchFamily="18" charset="0"/>
                        </a:rPr>
                        <m:t>𝑨</m:t>
                      </m:r>
                    </m:oMath>
                  </m:oMathPara>
                </a14:m>
                <a:endParaRPr lang="zh-CN" altLang="en-US" sz="2000" b="1" dirty="0"/>
              </a:p>
            </p:txBody>
          </p:sp>
        </mc:Choice>
        <mc:Fallback xmlns="">
          <p:sp>
            <p:nvSpPr>
              <p:cNvPr id="13" name="Object 29"/>
              <p:cNvSpPr txBox="1">
                <a:spLocks noRot="1" noChangeAspect="1" noMove="1" noResize="1" noEditPoints="1" noAdjustHandles="1" noChangeArrowheads="1" noChangeShapeType="1" noTextEdit="1"/>
              </p:cNvSpPr>
              <p:nvPr/>
            </p:nvSpPr>
            <p:spPr bwMode="auto">
              <a:xfrm>
                <a:off x="3460721" y="4498686"/>
                <a:ext cx="1827213" cy="406400"/>
              </a:xfrm>
              <a:prstGeom prst="rect">
                <a:avLst/>
              </a:prstGeom>
              <a:blipFill>
                <a:blip r:embed="rId16"/>
                <a:stretch>
                  <a:fillRect/>
                </a:stretch>
              </a:blipFill>
            </p:spPr>
            <p:txBody>
              <a:bodyPr/>
              <a:lstStyle/>
              <a:p>
                <a:r>
                  <a:rPr lang="zh-CN" altLang="en-US">
                    <a:noFill/>
                  </a:rPr>
                  <a:t> </a:t>
                </a:r>
              </a:p>
            </p:txBody>
          </p:sp>
        </mc:Fallback>
      </mc:AlternateContent>
      <p:grpSp>
        <p:nvGrpSpPr>
          <p:cNvPr id="3" name="组合 2"/>
          <p:cNvGrpSpPr/>
          <p:nvPr/>
        </p:nvGrpSpPr>
        <p:grpSpPr>
          <a:xfrm>
            <a:off x="5625975" y="4498686"/>
            <a:ext cx="1146267" cy="461665"/>
            <a:chOff x="6845208" y="4495380"/>
            <a:chExt cx="1146267" cy="461665"/>
          </a:xfrm>
        </p:grpSpPr>
        <p:graphicFrame>
          <p:nvGraphicFramePr>
            <p:cNvPr id="14" name="Object 29"/>
            <p:cNvGraphicFramePr>
              <a:graphicFrameLocks noChangeAspect="1"/>
            </p:cNvGraphicFramePr>
            <p:nvPr/>
          </p:nvGraphicFramePr>
          <p:xfrm>
            <a:off x="7002463" y="4537075"/>
            <a:ext cx="989012" cy="406400"/>
          </p:xfrm>
          <a:graphic>
            <a:graphicData uri="http://schemas.openxmlformats.org/presentationml/2006/ole">
              <mc:AlternateContent xmlns:mc="http://schemas.openxmlformats.org/markup-compatibility/2006">
                <mc:Choice xmlns:v="urn:schemas-microsoft-com:vml" Requires="v">
                  <p:oleObj name="Equation" r:id="rId17" imgW="495000" imgH="203040" progId="Equation.DSMT4">
                    <p:embed/>
                  </p:oleObj>
                </mc:Choice>
                <mc:Fallback>
                  <p:oleObj name="Equation" r:id="rId17" imgW="495000" imgH="203040" progId="Equation.DSMT4">
                    <p:embed/>
                    <p:pic>
                      <p:nvPicPr>
                        <p:cNvPr id="14" name="Object 29"/>
                        <p:cNvPicPr>
                          <a:picLocks noChangeAspect="1" noChangeArrowheads="1"/>
                        </p:cNvPicPr>
                        <p:nvPr/>
                      </p:nvPicPr>
                      <p:blipFill>
                        <a:blip r:embed="rId18"/>
                        <a:srcRect/>
                        <a:stretch>
                          <a:fillRect/>
                        </a:stretch>
                      </p:blipFill>
                      <p:spPr bwMode="auto">
                        <a:xfrm>
                          <a:off x="7002463" y="4537075"/>
                          <a:ext cx="989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6845208" y="4495380"/>
              <a:ext cx="340158" cy="461665"/>
            </a:xfrm>
            <a:prstGeom prst="rect">
              <a:avLst/>
            </a:prstGeom>
            <a:noFill/>
          </p:spPr>
          <p:txBody>
            <a:bodyPr wrap="none" rtlCol="0">
              <a:spAutoFit/>
            </a:bodyPr>
            <a:lstStyle/>
            <a:p>
              <a:r>
                <a:rPr lang="en-US" altLang="zh-CN" sz="2400" dirty="0"/>
                <a:t>0</a:t>
              </a:r>
              <a:endParaRPr lang="zh-CN" altLang="en-US" sz="2400" dirty="0"/>
            </a:p>
          </p:txBody>
        </p:sp>
      </p:grpSp>
    </p:spTree>
    <p:extLst>
      <p:ext uri="{BB962C8B-B14F-4D97-AF65-F5344CB8AC3E}">
        <p14:creationId xmlns:p14="http://schemas.microsoft.com/office/powerpoint/2010/main" val="312245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4" name="Rectangle 6"/>
          <p:cNvSpPr>
            <a:spLocks noChangeArrowheads="1"/>
          </p:cNvSpPr>
          <p:nvPr/>
        </p:nvSpPr>
        <p:spPr bwMode="auto">
          <a:xfrm>
            <a:off x="750771" y="1796090"/>
            <a:ext cx="933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0000FF"/>
                </a:solidFill>
                <a:latin typeface="+mn-ea"/>
                <a:ea typeface="+mn-ea"/>
              </a:rPr>
              <a:t>备注</a:t>
            </a:r>
            <a:endParaRPr kumimoji="1" lang="zh-CN" altLang="en-US" sz="2000" b="1" dirty="0">
              <a:solidFill>
                <a:srgbClr val="000000"/>
              </a:solidFill>
              <a:latin typeface="+mn-ea"/>
              <a:ea typeface="+mn-ea"/>
            </a:endParaRPr>
          </a:p>
        </p:txBody>
      </p:sp>
      <p:sp>
        <p:nvSpPr>
          <p:cNvPr id="8" name="Rectangle 3"/>
          <p:cNvSpPr>
            <a:spLocks noChangeArrowheads="1"/>
          </p:cNvSpPr>
          <p:nvPr/>
        </p:nvSpPr>
        <p:spPr bwMode="auto">
          <a:xfrm>
            <a:off x="750771" y="1292022"/>
            <a:ext cx="111460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定理</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如果方程组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的系数行列式不为零，则齐次线性方程组只有零解，没有非零解</a:t>
            </a:r>
            <a:r>
              <a:rPr kumimoji="1" lang="en-US" altLang="zh-CN" sz="2000" b="1" dirty="0">
                <a:solidFill>
                  <a:srgbClr val="000000"/>
                </a:solidFill>
                <a:latin typeface="+mn-ea"/>
                <a:ea typeface="+mn-ea"/>
              </a:rPr>
              <a:t>.</a:t>
            </a:r>
          </a:p>
        </p:txBody>
      </p:sp>
      <p:sp>
        <p:nvSpPr>
          <p:cNvPr id="9" name="Rectangle 5"/>
          <p:cNvSpPr>
            <a:spLocks noChangeArrowheads="1"/>
          </p:cNvSpPr>
          <p:nvPr/>
        </p:nvSpPr>
        <p:spPr bwMode="auto">
          <a:xfrm>
            <a:off x="750771" y="830357"/>
            <a:ext cx="828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000" b="1" dirty="0">
                <a:solidFill>
                  <a:srgbClr val="0000FF"/>
                </a:solidFill>
                <a:latin typeface="+mn-ea"/>
                <a:ea typeface="+mn-ea"/>
              </a:rPr>
              <a:t>定理</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如果方程组</a:t>
            </a:r>
            <a:r>
              <a:rPr kumimoji="1" lang="en-US" altLang="zh-CN" sz="2000" b="1" dirty="0">
                <a:solidFill>
                  <a:srgbClr val="000000"/>
                </a:solidFill>
                <a:latin typeface="+mn-ea"/>
                <a:ea typeface="+mn-ea"/>
              </a:rPr>
              <a:t>(1.7.4)</a:t>
            </a:r>
            <a:r>
              <a:rPr kumimoji="1" lang="zh-CN" altLang="en-US" sz="2000" b="1" dirty="0">
                <a:solidFill>
                  <a:srgbClr val="000000"/>
                </a:solidFill>
                <a:latin typeface="+mn-ea"/>
                <a:ea typeface="+mn-ea"/>
              </a:rPr>
              <a:t>有非零解</a:t>
            </a:r>
            <a:r>
              <a:rPr kumimoji="1" lang="en-US" altLang="zh-CN" sz="2000" b="1" dirty="0">
                <a:solidFill>
                  <a:srgbClr val="000000"/>
                </a:solidFill>
                <a:latin typeface="+mn-ea"/>
                <a:ea typeface="+mn-ea"/>
              </a:rPr>
              <a:t>,</a:t>
            </a:r>
            <a:r>
              <a:rPr kumimoji="1" lang="zh-CN" altLang="en-US" sz="2000" b="1" dirty="0">
                <a:solidFill>
                  <a:srgbClr val="000000"/>
                </a:solidFill>
                <a:latin typeface="+mn-ea"/>
                <a:ea typeface="+mn-ea"/>
              </a:rPr>
              <a:t>则它的系数行列式必为零</a:t>
            </a:r>
            <a:r>
              <a:rPr kumimoji="1" lang="en-US" altLang="zh-CN" sz="2000" b="1" dirty="0">
                <a:solidFill>
                  <a:srgbClr val="000000"/>
                </a:solidFill>
                <a:latin typeface="+mn-ea"/>
                <a:ea typeface="+mn-ea"/>
              </a:rPr>
              <a:t>.   </a:t>
            </a:r>
          </a:p>
        </p:txBody>
      </p:sp>
      <p:grpSp>
        <p:nvGrpSpPr>
          <p:cNvPr id="4" name="组合 3"/>
          <p:cNvGrpSpPr/>
          <p:nvPr/>
        </p:nvGrpSpPr>
        <p:grpSpPr>
          <a:xfrm>
            <a:off x="1424541" y="2288533"/>
            <a:ext cx="10472285" cy="417358"/>
            <a:chOff x="1424541" y="2288533"/>
            <a:chExt cx="10472285" cy="417358"/>
          </a:xfrm>
        </p:grpSpPr>
        <p:sp>
          <p:nvSpPr>
            <p:cNvPr id="2" name="矩形 1"/>
            <p:cNvSpPr/>
            <p:nvPr/>
          </p:nvSpPr>
          <p:spPr>
            <a:xfrm>
              <a:off x="1424541" y="2288533"/>
              <a:ext cx="10472285" cy="417358"/>
            </a:xfrm>
            <a:prstGeom prst="rect">
              <a:avLst/>
            </a:prstGeom>
          </p:spPr>
          <p:txBody>
            <a:bodyPr wrap="square">
              <a:spAutoFit/>
            </a:bodyPr>
            <a:lstStyle/>
            <a:p>
              <a:pPr>
                <a:lnSpc>
                  <a:spcPct val="130000"/>
                </a:lnSpc>
              </a:pPr>
              <a:r>
                <a:rPr kumimoji="1" lang="en-US" altLang="zh-CN" b="1" dirty="0">
                  <a:solidFill>
                    <a:srgbClr val="000000"/>
                  </a:solidFill>
                  <a:latin typeface="楷体_GB2312" pitchFamily="49" charset="-122"/>
                  <a:ea typeface="楷体_GB2312" pitchFamily="49" charset="-122"/>
                </a:rPr>
                <a:t>2</a:t>
              </a:r>
              <a:r>
                <a:rPr kumimoji="1" lang="zh-CN" altLang="en-US" b="1" dirty="0">
                  <a:solidFill>
                    <a:srgbClr val="000000"/>
                  </a:solidFill>
                  <a:latin typeface="楷体_GB2312" pitchFamily="49" charset="-122"/>
                  <a:ea typeface="楷体_GB2312" pitchFamily="49" charset="-122"/>
                </a:rPr>
                <a:t>、在第二章将证明这个条件也是充分的</a:t>
              </a:r>
              <a:r>
                <a:rPr kumimoji="1" lang="en-US" altLang="zh-CN" b="1" dirty="0">
                  <a:solidFill>
                    <a:srgbClr val="000000"/>
                  </a:solidFill>
                  <a:latin typeface="楷体_GB2312" pitchFamily="49" charset="-122"/>
                  <a:ea typeface="楷体_GB2312" pitchFamily="49" charset="-122"/>
                </a:rPr>
                <a:t>. </a:t>
              </a:r>
              <a:r>
                <a:rPr kumimoji="1" lang="zh-CN" altLang="en-US" b="1" dirty="0">
                  <a:solidFill>
                    <a:srgbClr val="000000"/>
                  </a:solidFill>
                  <a:latin typeface="楷体_GB2312" pitchFamily="49" charset="-122"/>
                  <a:ea typeface="楷体_GB2312" pitchFamily="49" charset="-122"/>
                </a:rPr>
                <a:t>即：齐次线性方程组有非零解              系数行列式等于零。</a:t>
              </a:r>
            </a:p>
          </p:txBody>
        </p:sp>
        <p:sp>
          <p:nvSpPr>
            <p:cNvPr id="32775" name="AutoShape 7"/>
            <p:cNvSpPr>
              <a:spLocks noChangeArrowheads="1"/>
            </p:cNvSpPr>
            <p:nvPr/>
          </p:nvSpPr>
          <p:spPr bwMode="auto">
            <a:xfrm>
              <a:off x="8915668" y="2364843"/>
              <a:ext cx="507465" cy="299811"/>
            </a:xfrm>
            <a:prstGeom prst="leftRightArrow">
              <a:avLst>
                <a:gd name="adj1" fmla="val 50000"/>
                <a:gd name="adj2" fmla="val 43965"/>
              </a:avLst>
            </a:prstGeom>
            <a:solidFill>
              <a:srgbClr val="FF0000"/>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rgbClr val="000000"/>
                </a:solidFill>
                <a:latin typeface="Times New Roman" panose="02020603050405020304" pitchFamily="18" charset="0"/>
              </a:endParaRPr>
            </a:p>
          </p:txBody>
        </p:sp>
      </p:grpSp>
      <p:sp>
        <p:nvSpPr>
          <p:cNvPr id="3" name="矩形 2"/>
          <p:cNvSpPr/>
          <p:nvPr/>
        </p:nvSpPr>
        <p:spPr>
          <a:xfrm>
            <a:off x="1457960" y="1796090"/>
            <a:ext cx="9168330" cy="492443"/>
          </a:xfrm>
          <a:prstGeom prst="rect">
            <a:avLst/>
          </a:prstGeom>
        </p:spPr>
        <p:txBody>
          <a:bodyPr wrap="square">
            <a:spAutoFit/>
          </a:bodyPr>
          <a:lstStyle/>
          <a:p>
            <a:pPr>
              <a:lnSpc>
                <a:spcPct val="130000"/>
              </a:lnSpc>
            </a:pPr>
            <a:r>
              <a:rPr kumimoji="1" lang="en-US" altLang="zh-CN" sz="2000" b="1" dirty="0">
                <a:solidFill>
                  <a:srgbClr val="000000"/>
                </a:solidFill>
                <a:latin typeface="+mn-ea"/>
              </a:rPr>
              <a:t>1</a:t>
            </a:r>
            <a:r>
              <a:rPr kumimoji="1" lang="zh-CN" altLang="en-US" sz="2000" b="1" dirty="0">
                <a:solidFill>
                  <a:srgbClr val="000000"/>
                </a:solidFill>
                <a:latin typeface="+mn-ea"/>
              </a:rPr>
              <a:t>、这两个结论说明系数行列式等于零是齐次线性方程组有非零解的必要条件</a:t>
            </a:r>
            <a:r>
              <a:rPr kumimoji="1" lang="en-US" altLang="zh-CN" sz="2000" b="1" dirty="0">
                <a:solidFill>
                  <a:srgbClr val="000000"/>
                </a:solidFill>
                <a:latin typeface="+mn-ea"/>
              </a:rPr>
              <a:t>. </a:t>
            </a:r>
          </a:p>
        </p:txBody>
      </p:sp>
      <p:grpSp>
        <p:nvGrpSpPr>
          <p:cNvPr id="13" name="组合 12"/>
          <p:cNvGrpSpPr/>
          <p:nvPr/>
        </p:nvGrpSpPr>
        <p:grpSpPr>
          <a:xfrm>
            <a:off x="750771" y="2884934"/>
            <a:ext cx="10509783" cy="1390397"/>
            <a:chOff x="578754" y="1270879"/>
            <a:chExt cx="10509783" cy="1390397"/>
          </a:xfrm>
        </p:grpSpPr>
        <p:sp>
          <p:nvSpPr>
            <p:cNvPr id="14" name="Text Box 2"/>
            <p:cNvSpPr txBox="1">
              <a:spLocks noChangeArrowheads="1"/>
            </p:cNvSpPr>
            <p:nvPr/>
          </p:nvSpPr>
          <p:spPr bwMode="auto">
            <a:xfrm>
              <a:off x="578754" y="1685742"/>
              <a:ext cx="4320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rPr>
                <a:t>例</a:t>
              </a:r>
              <a:r>
                <a:rPr kumimoji="1" lang="en-US" altLang="zh-CN" sz="2000" b="1" dirty="0">
                  <a:solidFill>
                    <a:srgbClr val="0000FF"/>
                  </a:solidFill>
                  <a:latin typeface="+mn-ea"/>
                  <a:ea typeface="+mn-ea"/>
                </a:rPr>
                <a:t>1.7.2 </a:t>
              </a:r>
              <a:r>
                <a:rPr kumimoji="1" lang="zh-CN" altLang="en-US" sz="2000" b="1" dirty="0">
                  <a:solidFill>
                    <a:srgbClr val="000000"/>
                  </a:solidFill>
                  <a:latin typeface="+mn-ea"/>
                  <a:ea typeface="+mn-ea"/>
                </a:rPr>
                <a:t>问  取何值时，齐次方程组</a:t>
              </a:r>
            </a:p>
          </p:txBody>
        </p:sp>
        <p:graphicFrame>
          <p:nvGraphicFramePr>
            <p:cNvPr id="15" name="Object 17"/>
            <p:cNvGraphicFramePr>
              <a:graphicFrameLocks noChangeAspect="1"/>
            </p:cNvGraphicFramePr>
            <p:nvPr/>
          </p:nvGraphicFramePr>
          <p:xfrm>
            <a:off x="4899167" y="1270879"/>
            <a:ext cx="3773195" cy="1390397"/>
          </p:xfrm>
          <a:graphic>
            <a:graphicData uri="http://schemas.openxmlformats.org/presentationml/2006/ole">
              <mc:AlternateContent xmlns:mc="http://schemas.openxmlformats.org/markup-compatibility/2006">
                <mc:Choice xmlns:v="urn:schemas-microsoft-com:vml" Requires="v">
                  <p:oleObj name="Equation" r:id="rId2" imgW="1727200" imgH="736600" progId="">
                    <p:embed/>
                  </p:oleObj>
                </mc:Choice>
                <mc:Fallback>
                  <p:oleObj name="Equation" r:id="rId2" imgW="1727200" imgH="736600" progId="">
                    <p:embed/>
                    <p:pic>
                      <p:nvPicPr>
                        <p:cNvPr id="15"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67" y="1270879"/>
                          <a:ext cx="3773195" cy="1390397"/>
                        </a:xfrm>
                        <a:prstGeom prst="rect">
                          <a:avLst/>
                        </a:prstGeom>
                        <a:noFill/>
                      </p:spPr>
                    </p:pic>
                  </p:oleObj>
                </mc:Fallback>
              </mc:AlternateContent>
            </a:graphicData>
          </a:graphic>
        </p:graphicFrame>
        <p:sp>
          <p:nvSpPr>
            <p:cNvPr id="16" name="Text Box 4"/>
            <p:cNvSpPr txBox="1">
              <a:spLocks noChangeArrowheads="1"/>
            </p:cNvSpPr>
            <p:nvPr/>
          </p:nvSpPr>
          <p:spPr bwMode="auto">
            <a:xfrm>
              <a:off x="8672362" y="1766022"/>
              <a:ext cx="2416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dirty="0">
                  <a:solidFill>
                    <a:srgbClr val="000000"/>
                  </a:solidFill>
                  <a:latin typeface="+mn-ea"/>
                  <a:ea typeface="+mn-ea"/>
                </a:rPr>
                <a:t>有非零解。</a:t>
              </a:r>
            </a:p>
          </p:txBody>
        </p:sp>
        <p:graphicFrame>
          <p:nvGraphicFramePr>
            <p:cNvPr id="17" name="Object 18"/>
            <p:cNvGraphicFramePr>
              <a:graphicFrameLocks noChangeAspect="1"/>
            </p:cNvGraphicFramePr>
            <p:nvPr/>
          </p:nvGraphicFramePr>
          <p:xfrm>
            <a:off x="1928249" y="1733377"/>
            <a:ext cx="283176" cy="309686"/>
          </p:xfrm>
          <a:graphic>
            <a:graphicData uri="http://schemas.openxmlformats.org/presentationml/2006/ole">
              <mc:AlternateContent xmlns:mc="http://schemas.openxmlformats.org/markup-compatibility/2006">
                <mc:Choice xmlns:v="urn:schemas-microsoft-com:vml" Requires="v">
                  <p:oleObj name="Equation" r:id="rId4" imgW="139579" imgH="177646" progId="">
                    <p:embed/>
                  </p:oleObj>
                </mc:Choice>
                <mc:Fallback>
                  <p:oleObj name="Equation" r:id="rId4" imgW="139579" imgH="177646" progId="">
                    <p:embed/>
                    <p:pic>
                      <p:nvPicPr>
                        <p:cNvPr id="17"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249" y="1733377"/>
                          <a:ext cx="283176" cy="309686"/>
                        </a:xfrm>
                        <a:prstGeom prst="rect">
                          <a:avLst/>
                        </a:prstGeom>
                        <a:noFill/>
                      </p:spPr>
                    </p:pic>
                  </p:oleObj>
                </mc:Fallback>
              </mc:AlternateContent>
            </a:graphicData>
          </a:graphic>
        </p:graphicFrame>
      </p:grpSp>
      <p:sp>
        <p:nvSpPr>
          <p:cNvPr id="18" name="Text Box 6"/>
          <p:cNvSpPr txBox="1">
            <a:spLocks noChangeArrowheads="1"/>
          </p:cNvSpPr>
          <p:nvPr/>
        </p:nvSpPr>
        <p:spPr bwMode="auto">
          <a:xfrm>
            <a:off x="877871" y="478131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FF"/>
                </a:solidFill>
                <a:latin typeface="+mn-ea"/>
                <a:ea typeface="+mn-ea"/>
              </a:rPr>
              <a:t>解</a:t>
            </a:r>
          </a:p>
        </p:txBody>
      </p:sp>
      <p:graphicFrame>
        <p:nvGraphicFramePr>
          <p:cNvPr id="19" name="Object 19"/>
          <p:cNvGraphicFramePr>
            <a:graphicFrameLocks noChangeAspect="1"/>
          </p:cNvGraphicFramePr>
          <p:nvPr/>
        </p:nvGraphicFramePr>
        <p:xfrm>
          <a:off x="1320621" y="4356294"/>
          <a:ext cx="5657771" cy="1276923"/>
        </p:xfrm>
        <a:graphic>
          <a:graphicData uri="http://schemas.openxmlformats.org/presentationml/2006/ole">
            <mc:AlternateContent xmlns:mc="http://schemas.openxmlformats.org/markup-compatibility/2006">
              <mc:Choice xmlns:v="urn:schemas-microsoft-com:vml" Requires="v">
                <p:oleObj name="Equation" r:id="rId6" imgW="2755900" imgH="698500" progId="">
                  <p:embed/>
                </p:oleObj>
              </mc:Choice>
              <mc:Fallback>
                <p:oleObj name="Equation" r:id="rId6" imgW="2755900" imgH="698500" progId="">
                  <p:embed/>
                  <p:pic>
                    <p:nvPicPr>
                      <p:cNvPr id="19"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0621" y="4356294"/>
                        <a:ext cx="5657771" cy="1276923"/>
                      </a:xfrm>
                      <a:prstGeom prst="rect">
                        <a:avLst/>
                      </a:prstGeom>
                      <a:noFill/>
                    </p:spPr>
                  </p:pic>
                </p:oleObj>
              </mc:Fallback>
            </mc:AlternateContent>
          </a:graphicData>
        </a:graphic>
      </p:graphicFrame>
      <p:grpSp>
        <p:nvGrpSpPr>
          <p:cNvPr id="20" name="组合 19"/>
          <p:cNvGrpSpPr/>
          <p:nvPr/>
        </p:nvGrpSpPr>
        <p:grpSpPr>
          <a:xfrm>
            <a:off x="6978392" y="4781318"/>
            <a:ext cx="4964821" cy="429948"/>
            <a:chOff x="6893002" y="2830379"/>
            <a:chExt cx="4964821" cy="429948"/>
          </a:xfrm>
        </p:grpSpPr>
        <p:sp>
          <p:nvSpPr>
            <p:cNvPr id="21" name="Rectangle 8"/>
            <p:cNvSpPr>
              <a:spLocks noChangeArrowheads="1"/>
            </p:cNvSpPr>
            <p:nvPr/>
          </p:nvSpPr>
          <p:spPr bwMode="auto">
            <a:xfrm>
              <a:off x="6893002" y="2830379"/>
              <a:ext cx="4964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rPr>
                <a:t>如果齐次方程组有非零解，则必有      </a:t>
              </a:r>
              <a:r>
                <a:rPr kumimoji="1" lang="en-US" altLang="zh-CN" sz="2000" b="1">
                  <a:solidFill>
                    <a:srgbClr val="000000"/>
                  </a:solidFill>
                  <a:latin typeface="+mn-ea"/>
                  <a:ea typeface="+mn-ea"/>
                </a:rPr>
                <a:t>.</a:t>
              </a:r>
            </a:p>
          </p:txBody>
        </p:sp>
        <p:graphicFrame>
          <p:nvGraphicFramePr>
            <p:cNvPr id="22" name="Object 20"/>
            <p:cNvGraphicFramePr>
              <a:graphicFrameLocks noChangeAspect="1"/>
            </p:cNvGraphicFramePr>
            <p:nvPr/>
          </p:nvGraphicFramePr>
          <p:xfrm>
            <a:off x="10741776" y="2868215"/>
            <a:ext cx="866775" cy="392112"/>
          </p:xfrm>
          <a:graphic>
            <a:graphicData uri="http://schemas.openxmlformats.org/presentationml/2006/ole">
              <mc:AlternateContent xmlns:mc="http://schemas.openxmlformats.org/markup-compatibility/2006">
                <mc:Choice xmlns:v="urn:schemas-microsoft-com:vml" Requires="v">
                  <p:oleObj name="Equation" r:id="rId8" imgW="393359" imgH="177646" progId="">
                    <p:embed/>
                  </p:oleObj>
                </mc:Choice>
                <mc:Fallback>
                  <p:oleObj name="Equation" r:id="rId8" imgW="393359" imgH="177646" progId="">
                    <p:embed/>
                    <p:pic>
                      <p:nvPicPr>
                        <p:cNvPr id="22"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1776" y="2868215"/>
                          <a:ext cx="86677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组合 22"/>
          <p:cNvGrpSpPr/>
          <p:nvPr/>
        </p:nvGrpSpPr>
        <p:grpSpPr>
          <a:xfrm>
            <a:off x="1320621" y="5907076"/>
            <a:ext cx="4838184" cy="400110"/>
            <a:chOff x="1235231" y="3956137"/>
            <a:chExt cx="4838184" cy="400110"/>
          </a:xfrm>
        </p:grpSpPr>
        <p:sp>
          <p:nvSpPr>
            <p:cNvPr id="24" name="Rectangle 10"/>
            <p:cNvSpPr>
              <a:spLocks noChangeArrowheads="1"/>
            </p:cNvSpPr>
            <p:nvPr/>
          </p:nvSpPr>
          <p:spPr bwMode="auto">
            <a:xfrm>
              <a:off x="1235231" y="3956137"/>
              <a:ext cx="4838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所以          时齐次方程组有非零解。</a:t>
              </a:r>
              <a:endParaRPr kumimoji="1" lang="en-US" altLang="zh-CN" sz="2000" b="1" dirty="0">
                <a:solidFill>
                  <a:srgbClr val="000000"/>
                </a:solidFill>
                <a:latin typeface="+mn-ea"/>
                <a:ea typeface="+mn-ea"/>
              </a:endParaRPr>
            </a:p>
          </p:txBody>
        </p:sp>
        <p:graphicFrame>
          <p:nvGraphicFramePr>
            <p:cNvPr id="25" name="Object 21"/>
            <p:cNvGraphicFramePr>
              <a:graphicFrameLocks noChangeAspect="1"/>
            </p:cNvGraphicFramePr>
            <p:nvPr/>
          </p:nvGraphicFramePr>
          <p:xfrm>
            <a:off x="1846994" y="4001194"/>
            <a:ext cx="1226919" cy="337471"/>
          </p:xfrm>
          <a:graphic>
            <a:graphicData uri="http://schemas.openxmlformats.org/presentationml/2006/ole">
              <mc:AlternateContent xmlns:mc="http://schemas.openxmlformats.org/markup-compatibility/2006">
                <mc:Choice xmlns:v="urn:schemas-microsoft-com:vml" Requires="v">
                  <p:oleObj name="Equation" r:id="rId10" imgW="647419" imgH="177723" progId="">
                    <p:embed/>
                  </p:oleObj>
                </mc:Choice>
                <mc:Fallback>
                  <p:oleObj name="Equation" r:id="rId10" imgW="647419" imgH="177723" progId="">
                    <p:embed/>
                    <p:pic>
                      <p:nvPicPr>
                        <p:cNvPr id="25"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6994" y="4001194"/>
                          <a:ext cx="1226919" cy="337471"/>
                        </a:xfrm>
                        <a:prstGeom prst="rect">
                          <a:avLst/>
                        </a:prstGeom>
                        <a:noFill/>
                      </p:spPr>
                    </p:pic>
                  </p:oleObj>
                </mc:Fallback>
              </mc:AlternateContent>
            </a:graphicData>
          </a:graphic>
        </p:graphicFrame>
      </p:grpSp>
    </p:spTree>
    <p:extLst>
      <p:ext uri="{BB962C8B-B14F-4D97-AF65-F5344CB8AC3E}">
        <p14:creationId xmlns:p14="http://schemas.microsoft.com/office/powerpoint/2010/main" val="3783346171"/>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3201" y="813491"/>
            <a:ext cx="10031461" cy="774700"/>
            <a:chOff x="533201" y="813491"/>
            <a:chExt cx="10031461" cy="774700"/>
          </a:xfrm>
        </p:grpSpPr>
        <p:sp>
          <p:nvSpPr>
            <p:cNvPr id="2" name="TextBox 1"/>
            <p:cNvSpPr txBox="1">
              <a:spLocks noChangeArrowheads="1"/>
            </p:cNvSpPr>
            <p:nvPr/>
          </p:nvSpPr>
          <p:spPr bwMode="auto">
            <a:xfrm>
              <a:off x="533201" y="1006172"/>
              <a:ext cx="7858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1.9.1 </a:t>
              </a:r>
              <a:r>
                <a:rPr lang="zh-CN" altLang="en-US" sz="2000" b="1" dirty="0">
                  <a:latin typeface="+mn-ea"/>
                  <a:ea typeface="+mn-ea"/>
                </a:rPr>
                <a:t>设</a:t>
              </a:r>
            </a:p>
          </p:txBody>
        </p:sp>
        <p:graphicFrame>
          <p:nvGraphicFramePr>
            <p:cNvPr id="3" name="Object 2"/>
            <p:cNvGraphicFramePr>
              <a:graphicFrameLocks noChangeAspect="1"/>
            </p:cNvGraphicFramePr>
            <p:nvPr/>
          </p:nvGraphicFramePr>
          <p:xfrm>
            <a:off x="1927075" y="813491"/>
            <a:ext cx="6072187" cy="774700"/>
          </p:xfrm>
          <a:graphic>
            <a:graphicData uri="http://schemas.openxmlformats.org/presentationml/2006/ole">
              <mc:AlternateContent xmlns:mc="http://schemas.openxmlformats.org/markup-compatibility/2006">
                <mc:Choice xmlns:v="urn:schemas-microsoft-com:vml" Requires="v">
                  <p:oleObj name="Equation" r:id="rId2" imgW="3683000" imgH="469900" progId="Equation.DSMT4">
                    <p:embed/>
                  </p:oleObj>
                </mc:Choice>
                <mc:Fallback>
                  <p:oleObj name="Equation" r:id="rId2" imgW="3683000" imgH="469900" progId="Equation.DSMT4">
                    <p:embed/>
                    <p:pic>
                      <p:nvPicPr>
                        <p:cNvPr id="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075" y="813491"/>
                          <a:ext cx="60721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79" name="Object 3"/>
            <p:cNvGraphicFramePr>
              <a:graphicFrameLocks noChangeAspect="1"/>
            </p:cNvGraphicFramePr>
            <p:nvPr/>
          </p:nvGraphicFramePr>
          <p:xfrm>
            <a:off x="9005737" y="1018871"/>
            <a:ext cx="1558925" cy="303213"/>
          </p:xfrm>
          <a:graphic>
            <a:graphicData uri="http://schemas.openxmlformats.org/presentationml/2006/ole">
              <mc:AlternateContent xmlns:mc="http://schemas.openxmlformats.org/markup-compatibility/2006">
                <mc:Choice xmlns:v="urn:schemas-microsoft-com:vml" Requires="v">
                  <p:oleObj name="Equation" r:id="rId4" imgW="914003" imgH="177723" progId="Equation.DSMT4">
                    <p:embed/>
                  </p:oleObj>
                </mc:Choice>
                <mc:Fallback>
                  <p:oleObj name="Equation" r:id="rId4" imgW="914003" imgH="177723" progId="Equation.DSMT4">
                    <p:embed/>
                    <p:pic>
                      <p:nvPicPr>
                        <p:cNvPr id="501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5737" y="1018871"/>
                          <a:ext cx="1558925"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a:spLocks noChangeArrowheads="1"/>
            </p:cNvSpPr>
            <p:nvPr/>
          </p:nvSpPr>
          <p:spPr bwMode="auto">
            <a:xfrm>
              <a:off x="8148487" y="947433"/>
              <a:ext cx="1000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计算</a:t>
              </a:r>
            </a:p>
          </p:txBody>
        </p:sp>
      </p:grpSp>
      <p:sp>
        <p:nvSpPr>
          <p:cNvPr id="9" name="TextBox 8"/>
          <p:cNvSpPr txBox="1">
            <a:spLocks noChangeArrowheads="1"/>
          </p:cNvSpPr>
          <p:nvPr/>
        </p:nvSpPr>
        <p:spPr bwMode="auto">
          <a:xfrm>
            <a:off x="618224" y="2866250"/>
            <a:ext cx="7858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1.9.2  </a:t>
            </a:r>
            <a:r>
              <a:rPr lang="zh-CN" altLang="en-US" sz="2000" b="1" dirty="0">
                <a:latin typeface="+mn-ea"/>
                <a:ea typeface="+mn-ea"/>
              </a:rPr>
              <a:t>设</a:t>
            </a:r>
          </a:p>
        </p:txBody>
      </p:sp>
      <p:graphicFrame>
        <p:nvGraphicFramePr>
          <p:cNvPr id="10" name="Object 6"/>
          <p:cNvGraphicFramePr>
            <a:graphicFrameLocks noChangeAspect="1"/>
          </p:cNvGraphicFramePr>
          <p:nvPr/>
        </p:nvGraphicFramePr>
        <p:xfrm>
          <a:off x="2290612" y="2685808"/>
          <a:ext cx="4251325" cy="774700"/>
        </p:xfrm>
        <a:graphic>
          <a:graphicData uri="http://schemas.openxmlformats.org/presentationml/2006/ole">
            <mc:AlternateContent xmlns:mc="http://schemas.openxmlformats.org/markup-compatibility/2006">
              <mc:Choice xmlns:v="urn:schemas-microsoft-com:vml" Requires="v">
                <p:oleObj name="Equation" r:id="rId6" imgW="2578100" imgH="469900" progId="Equation.DSMT4">
                  <p:embed/>
                </p:oleObj>
              </mc:Choice>
              <mc:Fallback>
                <p:oleObj name="Equation" r:id="rId6" imgW="2578100" imgH="469900" progId="Equation.DSMT4">
                  <p:embed/>
                  <p:pic>
                    <p:nvPicPr>
                      <p:cNvPr id="1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612" y="2685808"/>
                        <a:ext cx="42513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7"/>
          <p:cNvGraphicFramePr>
            <a:graphicFrameLocks noChangeAspect="1"/>
          </p:cNvGraphicFramePr>
          <p:nvPr/>
        </p:nvGraphicFramePr>
        <p:xfrm>
          <a:off x="7187256" y="3005820"/>
          <a:ext cx="995362" cy="280987"/>
        </p:xfrm>
        <a:graphic>
          <a:graphicData uri="http://schemas.openxmlformats.org/presentationml/2006/ole">
            <mc:AlternateContent xmlns:mc="http://schemas.openxmlformats.org/markup-compatibility/2006">
              <mc:Choice xmlns:v="urn:schemas-microsoft-com:vml" Requires="v">
                <p:oleObj name="Equation" r:id="rId8" imgW="583693" imgH="164957" progId="Equation.DSMT4">
                  <p:embed/>
                </p:oleObj>
              </mc:Choice>
              <mc:Fallback>
                <p:oleObj name="Equation" r:id="rId8" imgW="583693" imgH="164957" progId="Equation.DSMT4">
                  <p:embed/>
                  <p:pic>
                    <p:nvPicPr>
                      <p:cNvPr id="1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256" y="3005820"/>
                        <a:ext cx="995362" cy="2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a:spLocks noChangeArrowheads="1"/>
          </p:cNvSpPr>
          <p:nvPr/>
        </p:nvSpPr>
        <p:spPr bwMode="auto">
          <a:xfrm>
            <a:off x="6718148" y="2875242"/>
            <a:ext cx="1000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求</a:t>
            </a:r>
          </a:p>
        </p:txBody>
      </p:sp>
      <p:sp>
        <p:nvSpPr>
          <p:cNvPr id="13" name="TextBox 12"/>
          <p:cNvSpPr txBox="1">
            <a:spLocks noChangeArrowheads="1"/>
          </p:cNvSpPr>
          <p:nvPr/>
        </p:nvSpPr>
        <p:spPr bwMode="auto">
          <a:xfrm>
            <a:off x="877002" y="3760476"/>
            <a:ext cx="7858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  </a:t>
            </a:r>
            <a:r>
              <a:rPr lang="zh-CN" altLang="en-US" sz="2000" b="1" dirty="0">
                <a:latin typeface="+mn-ea"/>
                <a:ea typeface="+mn-ea"/>
              </a:rPr>
              <a:t>由矩阵的数乘与加法知：</a:t>
            </a:r>
          </a:p>
        </p:txBody>
      </p:sp>
      <p:graphicFrame>
        <p:nvGraphicFramePr>
          <p:cNvPr id="50184" name="Object 8"/>
          <p:cNvGraphicFramePr>
            <a:graphicFrameLocks noChangeAspect="1"/>
          </p:cNvGraphicFramePr>
          <p:nvPr/>
        </p:nvGraphicFramePr>
        <p:xfrm>
          <a:off x="4555189" y="3655530"/>
          <a:ext cx="3916363" cy="774700"/>
        </p:xfrm>
        <a:graphic>
          <a:graphicData uri="http://schemas.openxmlformats.org/presentationml/2006/ole">
            <mc:AlternateContent xmlns:mc="http://schemas.openxmlformats.org/markup-compatibility/2006">
              <mc:Choice xmlns:v="urn:schemas-microsoft-com:vml" Requires="v">
                <p:oleObj name="Equation" r:id="rId10" imgW="2374900" imgH="469900" progId="Equation.DSMT4">
                  <p:embed/>
                </p:oleObj>
              </mc:Choice>
              <mc:Fallback>
                <p:oleObj name="Equation" r:id="rId10" imgW="2374900" imgH="469900" progId="Equation.DSMT4">
                  <p:embed/>
                  <p:pic>
                    <p:nvPicPr>
                      <p:cNvPr id="5018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5189" y="3655530"/>
                        <a:ext cx="39163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a:spLocks noChangeArrowheads="1"/>
          </p:cNvSpPr>
          <p:nvPr/>
        </p:nvSpPr>
        <p:spPr bwMode="auto">
          <a:xfrm>
            <a:off x="1135781" y="4950786"/>
            <a:ext cx="6143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由矩阵相等的定义知：</a:t>
            </a:r>
          </a:p>
        </p:txBody>
      </p:sp>
      <p:graphicFrame>
        <p:nvGraphicFramePr>
          <p:cNvPr id="50185" name="Object 9"/>
          <p:cNvGraphicFramePr>
            <a:graphicFrameLocks noChangeAspect="1"/>
          </p:cNvGraphicFramePr>
          <p:nvPr/>
        </p:nvGraphicFramePr>
        <p:xfrm>
          <a:off x="3759852" y="4460554"/>
          <a:ext cx="4711700" cy="1528762"/>
        </p:xfrm>
        <a:graphic>
          <a:graphicData uri="http://schemas.openxmlformats.org/presentationml/2006/ole">
            <mc:AlternateContent xmlns:mc="http://schemas.openxmlformats.org/markup-compatibility/2006">
              <mc:Choice xmlns:v="urn:schemas-microsoft-com:vml" Requires="v">
                <p:oleObj name="Equation" r:id="rId12" imgW="2857500" imgH="927100" progId="Equation.DSMT4">
                  <p:embed/>
                </p:oleObj>
              </mc:Choice>
              <mc:Fallback>
                <p:oleObj name="Equation" r:id="rId12" imgW="2857500" imgH="927100" progId="Equation.DSMT4">
                  <p:embed/>
                  <p:pic>
                    <p:nvPicPr>
                      <p:cNvPr id="50185"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9852" y="4460554"/>
                        <a:ext cx="4711700"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
          <p:cNvGraphicFramePr>
            <a:graphicFrameLocks noChangeAspect="1"/>
          </p:cNvGraphicFramePr>
          <p:nvPr/>
        </p:nvGraphicFramePr>
        <p:xfrm>
          <a:off x="1125538" y="1746250"/>
          <a:ext cx="8775700" cy="774700"/>
        </p:xfrm>
        <a:graphic>
          <a:graphicData uri="http://schemas.openxmlformats.org/presentationml/2006/ole">
            <mc:AlternateContent xmlns:mc="http://schemas.openxmlformats.org/markup-compatibility/2006">
              <mc:Choice xmlns:v="urn:schemas-microsoft-com:vml" Requires="v">
                <p:oleObj name="Equation" r:id="rId14" imgW="5321160" imgH="469800" progId="Equation.DSMT4">
                  <p:embed/>
                </p:oleObj>
              </mc:Choice>
              <mc:Fallback>
                <p:oleObj name="Equation" r:id="rId14" imgW="5321160" imgH="469800" progId="Equation.DSMT4">
                  <p:embed/>
                  <p:pic>
                    <p:nvPicPr>
                      <p:cNvPr id="16" name="Object 2"/>
                      <p:cNvPicPr>
                        <a:picLocks noChangeAspect="1" noChangeArrowheads="1"/>
                      </p:cNvPicPr>
                      <p:nvPr/>
                    </p:nvPicPr>
                    <p:blipFill>
                      <a:blip r:embed="rId15"/>
                      <a:srcRect/>
                      <a:stretch>
                        <a:fillRect/>
                      </a:stretch>
                    </p:blipFill>
                    <p:spPr bwMode="auto">
                      <a:xfrm>
                        <a:off x="1125538" y="1746250"/>
                        <a:ext cx="87757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
          <p:cNvSpPr txBox="1">
            <a:spLocks noChangeArrowheads="1"/>
          </p:cNvSpPr>
          <p:nvPr/>
        </p:nvSpPr>
        <p:spPr bwMode="auto">
          <a:xfrm>
            <a:off x="618224" y="1900239"/>
            <a:ext cx="5175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spTree>
    <p:extLst>
      <p:ext uri="{BB962C8B-B14F-4D97-AF65-F5344CB8AC3E}">
        <p14:creationId xmlns:p14="http://schemas.microsoft.com/office/powerpoint/2010/main" val="260887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3284" y="1074664"/>
            <a:ext cx="7858125" cy="774700"/>
            <a:chOff x="702396" y="851086"/>
            <a:chExt cx="7858125" cy="774700"/>
          </a:xfrm>
        </p:grpSpPr>
        <p:sp>
          <p:nvSpPr>
            <p:cNvPr id="2" name="TextBox 1"/>
            <p:cNvSpPr txBox="1">
              <a:spLocks noChangeArrowheads="1"/>
            </p:cNvSpPr>
            <p:nvPr/>
          </p:nvSpPr>
          <p:spPr bwMode="auto">
            <a:xfrm>
              <a:off x="702396" y="993961"/>
              <a:ext cx="7858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1.9.3  </a:t>
              </a:r>
              <a:r>
                <a:rPr lang="zh-CN" altLang="en-US" sz="2000" b="1" dirty="0">
                  <a:latin typeface="+mn-ea"/>
                  <a:ea typeface="+mn-ea"/>
                </a:rPr>
                <a:t>设</a:t>
              </a:r>
            </a:p>
          </p:txBody>
        </p:sp>
        <p:graphicFrame>
          <p:nvGraphicFramePr>
            <p:cNvPr id="3" name="Object 2"/>
            <p:cNvGraphicFramePr>
              <a:graphicFrameLocks noChangeAspect="1"/>
            </p:cNvGraphicFramePr>
            <p:nvPr/>
          </p:nvGraphicFramePr>
          <p:xfrm>
            <a:off x="2421658" y="851086"/>
            <a:ext cx="3097213" cy="774700"/>
          </p:xfrm>
          <a:graphic>
            <a:graphicData uri="http://schemas.openxmlformats.org/presentationml/2006/ole">
              <mc:AlternateContent xmlns:mc="http://schemas.openxmlformats.org/markup-compatibility/2006">
                <mc:Choice xmlns:v="urn:schemas-microsoft-com:vml" Requires="v">
                  <p:oleObj name="Equation" r:id="rId2" imgW="1879600" imgH="469900" progId="Equation.DSMT4">
                    <p:embed/>
                  </p:oleObj>
                </mc:Choice>
                <mc:Fallback>
                  <p:oleObj name="Equation" r:id="rId2" imgW="1879600" imgH="469900" progId="Equation.DSMT4">
                    <p:embed/>
                    <p:pic>
                      <p:nvPicPr>
                        <p:cNvPr id="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658" y="851086"/>
                          <a:ext cx="30972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5448703" y="993961"/>
              <a:ext cx="25561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且              求</a:t>
              </a:r>
            </a:p>
          </p:txBody>
        </p:sp>
        <p:graphicFrame>
          <p:nvGraphicFramePr>
            <p:cNvPr id="51206" name="Object 6"/>
            <p:cNvGraphicFramePr>
              <a:graphicFrameLocks noChangeAspect="1"/>
            </p:cNvGraphicFramePr>
            <p:nvPr/>
          </p:nvGraphicFramePr>
          <p:xfrm>
            <a:off x="5877327" y="1065398"/>
            <a:ext cx="1571625" cy="319088"/>
          </p:xfrm>
          <a:graphic>
            <a:graphicData uri="http://schemas.openxmlformats.org/presentationml/2006/ole">
              <mc:AlternateContent xmlns:mc="http://schemas.openxmlformats.org/markup-compatibility/2006">
                <mc:Choice xmlns:v="urn:schemas-microsoft-com:vml" Requires="v">
                  <p:oleObj name="Equation" r:id="rId4" imgW="875920" imgH="177723" progId="Equation.DSMT4">
                    <p:embed/>
                  </p:oleObj>
                </mc:Choice>
                <mc:Fallback>
                  <p:oleObj name="Equation" r:id="rId4" imgW="875920" imgH="177723" progId="Equation.DSMT4">
                    <p:embed/>
                    <p:pic>
                      <p:nvPicPr>
                        <p:cNvPr id="512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7327" y="1065398"/>
                          <a:ext cx="157162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7" name="Object 7"/>
            <p:cNvGraphicFramePr>
              <a:graphicFrameLocks noChangeAspect="1"/>
            </p:cNvGraphicFramePr>
            <p:nvPr/>
          </p:nvGraphicFramePr>
          <p:xfrm>
            <a:off x="7912660" y="1082067"/>
            <a:ext cx="357188" cy="285750"/>
          </p:xfrm>
          <a:graphic>
            <a:graphicData uri="http://schemas.openxmlformats.org/presentationml/2006/ole">
              <mc:AlternateContent xmlns:mc="http://schemas.openxmlformats.org/markup-compatibility/2006">
                <mc:Choice xmlns:v="urn:schemas-microsoft-com:vml" Requires="v">
                  <p:oleObj name="Equation" r:id="rId6" imgW="177492" imgH="164814" progId="Equation.DSMT4">
                    <p:embed/>
                  </p:oleObj>
                </mc:Choice>
                <mc:Fallback>
                  <p:oleObj name="Equation" r:id="rId6" imgW="177492" imgH="164814" progId="Equation.DSMT4">
                    <p:embed/>
                    <p:pic>
                      <p:nvPicPr>
                        <p:cNvPr id="5120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2660" y="1082067"/>
                          <a:ext cx="357188"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组合 5"/>
          <p:cNvGrpSpPr/>
          <p:nvPr/>
        </p:nvGrpSpPr>
        <p:grpSpPr>
          <a:xfrm>
            <a:off x="1648227" y="2166100"/>
            <a:ext cx="5368589" cy="706437"/>
            <a:chOff x="1032211" y="2338388"/>
            <a:chExt cx="5368589" cy="706437"/>
          </a:xfrm>
        </p:grpSpPr>
        <p:sp>
          <p:nvSpPr>
            <p:cNvPr id="12" name="TextBox 11"/>
            <p:cNvSpPr txBox="1">
              <a:spLocks noChangeArrowheads="1"/>
            </p:cNvSpPr>
            <p:nvPr/>
          </p:nvSpPr>
          <p:spPr bwMode="auto">
            <a:xfrm>
              <a:off x="1032211" y="2481389"/>
              <a:ext cx="5368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  </a:t>
              </a:r>
              <a:r>
                <a:rPr lang="zh-CN" altLang="en-US" sz="2000" b="1" dirty="0">
                  <a:latin typeface="+mn-ea"/>
                  <a:ea typeface="+mn-ea"/>
                </a:rPr>
                <a:t>由              所以</a:t>
              </a:r>
            </a:p>
          </p:txBody>
        </p:sp>
        <p:graphicFrame>
          <p:nvGraphicFramePr>
            <p:cNvPr id="51208" name="Object 8"/>
            <p:cNvGraphicFramePr>
              <a:graphicFrameLocks noChangeAspect="1"/>
            </p:cNvGraphicFramePr>
            <p:nvPr/>
          </p:nvGraphicFramePr>
          <p:xfrm>
            <a:off x="1985963" y="2563813"/>
            <a:ext cx="1549400" cy="319087"/>
          </p:xfrm>
          <a:graphic>
            <a:graphicData uri="http://schemas.openxmlformats.org/presentationml/2006/ole">
              <mc:AlternateContent xmlns:mc="http://schemas.openxmlformats.org/markup-compatibility/2006">
                <mc:Choice xmlns:v="urn:schemas-microsoft-com:vml" Requires="v">
                  <p:oleObj name="Equation" r:id="rId8" imgW="863280" imgH="177480" progId="Equation.DSMT4">
                    <p:embed/>
                  </p:oleObj>
                </mc:Choice>
                <mc:Fallback>
                  <p:oleObj name="Equation" r:id="rId8" imgW="863280" imgH="177480" progId="Equation.DSMT4">
                    <p:embed/>
                    <p:pic>
                      <p:nvPicPr>
                        <p:cNvPr id="51208" name="Object 8"/>
                        <p:cNvPicPr>
                          <a:picLocks noChangeAspect="1" noChangeArrowheads="1"/>
                        </p:cNvPicPr>
                        <p:nvPr/>
                      </p:nvPicPr>
                      <p:blipFill>
                        <a:blip r:embed="rId9"/>
                        <a:srcRect/>
                        <a:stretch>
                          <a:fillRect/>
                        </a:stretch>
                      </p:blipFill>
                      <p:spPr bwMode="auto">
                        <a:xfrm>
                          <a:off x="1985963" y="2563813"/>
                          <a:ext cx="154940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9" name="Object 9"/>
            <p:cNvGraphicFramePr>
              <a:graphicFrameLocks noChangeAspect="1"/>
            </p:cNvGraphicFramePr>
            <p:nvPr/>
          </p:nvGraphicFramePr>
          <p:xfrm>
            <a:off x="4302125" y="2338388"/>
            <a:ext cx="1798638" cy="706437"/>
          </p:xfrm>
          <a:graphic>
            <a:graphicData uri="http://schemas.openxmlformats.org/presentationml/2006/ole">
              <mc:AlternateContent xmlns:mc="http://schemas.openxmlformats.org/markup-compatibility/2006">
                <mc:Choice xmlns:v="urn:schemas-microsoft-com:vml" Requires="v">
                  <p:oleObj name="Equation" r:id="rId10" imgW="1002960" imgH="393480" progId="Equation.DSMT4">
                    <p:embed/>
                  </p:oleObj>
                </mc:Choice>
                <mc:Fallback>
                  <p:oleObj name="Equation" r:id="rId10" imgW="1002960" imgH="393480" progId="Equation.DSMT4">
                    <p:embed/>
                    <p:pic>
                      <p:nvPicPr>
                        <p:cNvPr id="51209" name="Object 9"/>
                        <p:cNvPicPr>
                          <a:picLocks noChangeAspect="1" noChangeArrowheads="1"/>
                        </p:cNvPicPr>
                        <p:nvPr/>
                      </p:nvPicPr>
                      <p:blipFill>
                        <a:blip r:embed="rId11"/>
                        <a:srcRect/>
                        <a:stretch>
                          <a:fillRect/>
                        </a:stretch>
                      </p:blipFill>
                      <p:spPr bwMode="auto">
                        <a:xfrm>
                          <a:off x="4302125" y="2338388"/>
                          <a:ext cx="1798638"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组合 6"/>
          <p:cNvGrpSpPr/>
          <p:nvPr/>
        </p:nvGrpSpPr>
        <p:grpSpPr>
          <a:xfrm>
            <a:off x="1909285" y="3189273"/>
            <a:ext cx="5631406" cy="842963"/>
            <a:chOff x="1379896" y="3208523"/>
            <a:chExt cx="5631406" cy="842963"/>
          </a:xfrm>
        </p:grpSpPr>
        <p:sp>
          <p:nvSpPr>
            <p:cNvPr id="15" name="TextBox 14"/>
            <p:cNvSpPr txBox="1">
              <a:spLocks noChangeArrowheads="1"/>
            </p:cNvSpPr>
            <p:nvPr/>
          </p:nvSpPr>
          <p:spPr bwMode="auto">
            <a:xfrm>
              <a:off x="1379896" y="3318609"/>
              <a:ext cx="4214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而 </a:t>
              </a:r>
            </a:p>
          </p:txBody>
        </p:sp>
        <p:graphicFrame>
          <p:nvGraphicFramePr>
            <p:cNvPr id="51210" name="Object 10"/>
            <p:cNvGraphicFramePr>
              <a:graphicFrameLocks noChangeAspect="1"/>
            </p:cNvGraphicFramePr>
            <p:nvPr/>
          </p:nvGraphicFramePr>
          <p:xfrm>
            <a:off x="2072590" y="3208523"/>
            <a:ext cx="4938712" cy="842963"/>
          </p:xfrm>
          <a:graphic>
            <a:graphicData uri="http://schemas.openxmlformats.org/presentationml/2006/ole">
              <mc:AlternateContent xmlns:mc="http://schemas.openxmlformats.org/markup-compatibility/2006">
                <mc:Choice xmlns:v="urn:schemas-microsoft-com:vml" Requires="v">
                  <p:oleObj name="Equation" r:id="rId12" imgW="2755800" imgH="469800" progId="Equation.DSMT4">
                    <p:embed/>
                  </p:oleObj>
                </mc:Choice>
                <mc:Fallback>
                  <p:oleObj name="Equation" r:id="rId12" imgW="2755800" imgH="469800" progId="Equation.DSMT4">
                    <p:embed/>
                    <p:pic>
                      <p:nvPicPr>
                        <p:cNvPr id="51210" name="Object 10"/>
                        <p:cNvPicPr>
                          <a:picLocks noChangeAspect="1" noChangeArrowheads="1"/>
                        </p:cNvPicPr>
                        <p:nvPr/>
                      </p:nvPicPr>
                      <p:blipFill>
                        <a:blip r:embed="rId13"/>
                        <a:srcRect/>
                        <a:stretch>
                          <a:fillRect/>
                        </a:stretch>
                      </p:blipFill>
                      <p:spPr bwMode="auto">
                        <a:xfrm>
                          <a:off x="2072590" y="3208523"/>
                          <a:ext cx="4938712"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4" name="Object 10"/>
          <p:cNvGraphicFramePr>
            <a:graphicFrameLocks noChangeAspect="1"/>
          </p:cNvGraphicFramePr>
          <p:nvPr/>
        </p:nvGraphicFramePr>
        <p:xfrm>
          <a:off x="3294815" y="4142322"/>
          <a:ext cx="3073400" cy="1481137"/>
        </p:xfrm>
        <a:graphic>
          <a:graphicData uri="http://schemas.openxmlformats.org/presentationml/2006/ole">
            <mc:AlternateContent xmlns:mc="http://schemas.openxmlformats.org/markup-compatibility/2006">
              <mc:Choice xmlns:v="urn:schemas-microsoft-com:vml" Requires="v">
                <p:oleObj name="Equation" r:id="rId14" imgW="1714320" imgH="825480" progId="Equation.DSMT4">
                  <p:embed/>
                </p:oleObj>
              </mc:Choice>
              <mc:Fallback>
                <p:oleObj name="Equation" r:id="rId14" imgW="1714320" imgH="825480" progId="Equation.DSMT4">
                  <p:embed/>
                  <p:pic>
                    <p:nvPicPr>
                      <p:cNvPr id="14" name="Object 10"/>
                      <p:cNvPicPr>
                        <a:picLocks noChangeAspect="1" noChangeArrowheads="1"/>
                      </p:cNvPicPr>
                      <p:nvPr/>
                    </p:nvPicPr>
                    <p:blipFill>
                      <a:blip r:embed="rId15"/>
                      <a:srcRect/>
                      <a:stretch>
                        <a:fillRect/>
                      </a:stretch>
                    </p:blipFill>
                    <p:spPr bwMode="auto">
                      <a:xfrm>
                        <a:off x="3294815" y="4142322"/>
                        <a:ext cx="3073400"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0181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5330197" y="1075451"/>
          <a:ext cx="3340528" cy="1416049"/>
        </p:xfrm>
        <a:graphic>
          <a:graphicData uri="http://schemas.openxmlformats.org/presentationml/2006/ole">
            <mc:AlternateContent xmlns:mc="http://schemas.openxmlformats.org/markup-compatibility/2006">
              <mc:Choice xmlns:v="urn:schemas-microsoft-com:vml" Requires="v">
                <p:oleObj name="Equation" r:id="rId2" imgW="2184400" imgH="927100" progId="Equation.DSMT4">
                  <p:embed/>
                </p:oleObj>
              </mc:Choice>
              <mc:Fallback>
                <p:oleObj name="Equation" r:id="rId2" imgW="2184400" imgH="927100" progId="Equation.DSMT4">
                  <p:embed/>
                  <p:pic>
                    <p:nvPicPr>
                      <p:cNvPr id="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197" y="1075451"/>
                        <a:ext cx="3340528" cy="1416049"/>
                      </a:xfrm>
                      <a:prstGeom prst="rect">
                        <a:avLst/>
                      </a:prstGeom>
                      <a:noFill/>
                      <a:ln>
                        <a:noFill/>
                      </a:ln>
                    </p:spPr>
                  </p:pic>
                </p:oleObj>
              </mc:Fallback>
            </mc:AlternateContent>
          </a:graphicData>
        </a:graphic>
      </p:graphicFrame>
      <p:sp>
        <p:nvSpPr>
          <p:cNvPr id="3" name="Text Box 3"/>
          <p:cNvSpPr txBox="1">
            <a:spLocks noChangeArrowheads="1"/>
          </p:cNvSpPr>
          <p:nvPr/>
        </p:nvSpPr>
        <p:spPr bwMode="auto">
          <a:xfrm>
            <a:off x="3062088" y="1519890"/>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对一般线性方程组</a:t>
            </a:r>
          </a:p>
        </p:txBody>
      </p:sp>
      <p:sp>
        <p:nvSpPr>
          <p:cNvPr id="4" name="TextBox 3"/>
          <p:cNvSpPr txBox="1">
            <a:spLocks noChangeArrowheads="1"/>
          </p:cNvSpPr>
          <p:nvPr/>
        </p:nvSpPr>
        <p:spPr bwMode="auto">
          <a:xfrm>
            <a:off x="3276399" y="3305828"/>
            <a:ext cx="342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若记</a:t>
            </a:r>
          </a:p>
        </p:txBody>
      </p:sp>
      <p:graphicFrame>
        <p:nvGraphicFramePr>
          <p:cNvPr id="5" name="Object 3"/>
          <p:cNvGraphicFramePr>
            <a:graphicFrameLocks noChangeAspect="1"/>
          </p:cNvGraphicFramePr>
          <p:nvPr/>
        </p:nvGraphicFramePr>
        <p:xfrm>
          <a:off x="4086577" y="2935939"/>
          <a:ext cx="3931267" cy="1166092"/>
        </p:xfrm>
        <a:graphic>
          <a:graphicData uri="http://schemas.openxmlformats.org/presentationml/2006/ole">
            <mc:AlternateContent xmlns:mc="http://schemas.openxmlformats.org/markup-compatibility/2006">
              <mc:Choice xmlns:v="urn:schemas-microsoft-com:vml" Requires="v">
                <p:oleObj name="Equation" r:id="rId4" imgW="3124200" imgH="927100" progId="Equation.DSMT4">
                  <p:embed/>
                </p:oleObj>
              </mc:Choice>
              <mc:Fallback>
                <p:oleObj name="Equation" r:id="rId4" imgW="3124200" imgH="927100" progId="Equation.DSMT4">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577" y="2935939"/>
                        <a:ext cx="3931267" cy="1166092"/>
                      </a:xfrm>
                      <a:prstGeom prst="rect">
                        <a:avLst/>
                      </a:prstGeom>
                      <a:noFill/>
                      <a:ln>
                        <a:noFill/>
                      </a:ln>
                    </p:spPr>
                  </p:pic>
                </p:oleObj>
              </mc:Fallback>
            </mc:AlternateContent>
          </a:graphicData>
        </a:graphic>
      </p:graphicFrame>
      <p:sp>
        <p:nvSpPr>
          <p:cNvPr id="6" name="TextBox 5"/>
          <p:cNvSpPr txBox="1">
            <a:spLocks noChangeArrowheads="1"/>
          </p:cNvSpPr>
          <p:nvPr/>
        </p:nvSpPr>
        <p:spPr bwMode="auto">
          <a:xfrm>
            <a:off x="2976511" y="4284491"/>
            <a:ext cx="5897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由矩阵加法和矩阵数乘知，线性方程组可表示为</a:t>
            </a:r>
          </a:p>
        </p:txBody>
      </p:sp>
      <p:graphicFrame>
        <p:nvGraphicFramePr>
          <p:cNvPr id="7" name="Object 4"/>
          <p:cNvGraphicFramePr>
            <a:graphicFrameLocks noChangeAspect="1"/>
          </p:cNvGraphicFramePr>
          <p:nvPr/>
        </p:nvGraphicFramePr>
        <p:xfrm>
          <a:off x="3891965" y="4954858"/>
          <a:ext cx="3429000" cy="438150"/>
        </p:xfrm>
        <a:graphic>
          <a:graphicData uri="http://schemas.openxmlformats.org/presentationml/2006/ole">
            <mc:AlternateContent xmlns:mc="http://schemas.openxmlformats.org/markup-compatibility/2006">
              <mc:Choice xmlns:v="urn:schemas-microsoft-com:vml" Requires="v">
                <p:oleObj name="Equation" r:id="rId6" imgW="1790700" imgH="228600" progId="Equation.DSMT4">
                  <p:embed/>
                </p:oleObj>
              </mc:Choice>
              <mc:Fallback>
                <p:oleObj name="Equation" r:id="rId6" imgW="1790700" imgH="228600" progId="Equation.DSMT4">
                  <p:embed/>
                  <p:pic>
                    <p:nvPicPr>
                      <p:cNvPr id="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1965" y="4954858"/>
                        <a:ext cx="3429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3026368" y="5650528"/>
            <a:ext cx="40674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称为线性方程组的向量表示式。</a:t>
            </a:r>
          </a:p>
        </p:txBody>
      </p:sp>
    </p:spTree>
    <p:extLst>
      <p:ext uri="{BB962C8B-B14F-4D97-AF65-F5344CB8AC3E}">
        <p14:creationId xmlns:p14="http://schemas.microsoft.com/office/powerpoint/2010/main" val="182367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3" name="Object 11"/>
          <p:cNvGraphicFramePr>
            <a:graphicFrameLocks noChangeAspect="1"/>
          </p:cNvGraphicFramePr>
          <p:nvPr/>
        </p:nvGraphicFramePr>
        <p:xfrm>
          <a:off x="3614488" y="2355276"/>
          <a:ext cx="2353175" cy="904513"/>
        </p:xfrm>
        <a:graphic>
          <a:graphicData uri="http://schemas.openxmlformats.org/presentationml/2006/ole">
            <mc:AlternateContent xmlns:mc="http://schemas.openxmlformats.org/markup-compatibility/2006">
              <mc:Choice xmlns:v="urn:schemas-microsoft-com:vml" Requires="v">
                <p:oleObj name="Equation" r:id="rId2" imgW="1218960" imgH="469800" progId="Equation.DSMT4">
                  <p:embed/>
                </p:oleObj>
              </mc:Choice>
              <mc:Fallback>
                <p:oleObj name="Equation" r:id="rId2" imgW="1218960" imgH="469800" progId="Equation.DSMT4">
                  <p:embed/>
                  <p:pic>
                    <p:nvPicPr>
                      <p:cNvPr id="59403" name="Object 11"/>
                      <p:cNvPicPr>
                        <a:picLocks noChangeAspect="1" noChangeArrowheads="1"/>
                      </p:cNvPicPr>
                      <p:nvPr/>
                    </p:nvPicPr>
                    <p:blipFill>
                      <a:blip r:embed="rId3"/>
                      <a:srcRect/>
                      <a:stretch>
                        <a:fillRect/>
                      </a:stretch>
                    </p:blipFill>
                    <p:spPr bwMode="auto">
                      <a:xfrm>
                        <a:off x="3614488" y="2355276"/>
                        <a:ext cx="2353175" cy="904513"/>
                      </a:xfrm>
                      <a:prstGeom prst="rect">
                        <a:avLst/>
                      </a:prstGeom>
                      <a:noFill/>
                      <a:ln>
                        <a:noFill/>
                      </a:ln>
                    </p:spPr>
                  </p:pic>
                </p:oleObj>
              </mc:Fallback>
            </mc:AlternateContent>
          </a:graphicData>
        </a:graphic>
      </p:graphicFrame>
      <p:graphicFrame>
        <p:nvGraphicFramePr>
          <p:cNvPr id="59404" name="Object 12"/>
          <p:cNvGraphicFramePr>
            <a:graphicFrameLocks noChangeAspect="1"/>
          </p:cNvGraphicFramePr>
          <p:nvPr/>
        </p:nvGraphicFramePr>
        <p:xfrm>
          <a:off x="8614464" y="3016162"/>
          <a:ext cx="1071562" cy="1109663"/>
        </p:xfrm>
        <a:graphic>
          <a:graphicData uri="http://schemas.openxmlformats.org/presentationml/2006/ole">
            <mc:AlternateContent xmlns:mc="http://schemas.openxmlformats.org/markup-compatibility/2006">
              <mc:Choice xmlns:v="urn:schemas-microsoft-com:vml" Requires="v">
                <p:oleObj name="Equation" r:id="rId4" imgW="672808" imgH="698197" progId="Equation.DSMT4">
                  <p:embed/>
                </p:oleObj>
              </mc:Choice>
              <mc:Fallback>
                <p:oleObj name="Equation" r:id="rId4" imgW="672808" imgH="698197" progId="Equation.DSMT4">
                  <p:embed/>
                  <p:pic>
                    <p:nvPicPr>
                      <p:cNvPr id="5940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4464" y="3016162"/>
                        <a:ext cx="1071562"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5" name="Text Box 13"/>
          <p:cNvSpPr txBox="1">
            <a:spLocks noChangeArrowheads="1"/>
          </p:cNvSpPr>
          <p:nvPr/>
        </p:nvSpPr>
        <p:spPr bwMode="auto">
          <a:xfrm>
            <a:off x="1703825" y="4123060"/>
            <a:ext cx="61205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则这两家公司单位时间的利润（单位：万元）应为：</a:t>
            </a:r>
          </a:p>
        </p:txBody>
      </p:sp>
      <p:graphicFrame>
        <p:nvGraphicFramePr>
          <p:cNvPr id="59406" name="Object 14"/>
          <p:cNvGraphicFramePr>
            <a:graphicFrameLocks noChangeAspect="1"/>
          </p:cNvGraphicFramePr>
          <p:nvPr/>
        </p:nvGraphicFramePr>
        <p:xfrm>
          <a:off x="1191525" y="4838175"/>
          <a:ext cx="7588259" cy="1159859"/>
        </p:xfrm>
        <a:graphic>
          <a:graphicData uri="http://schemas.openxmlformats.org/presentationml/2006/ole">
            <mc:AlternateContent xmlns:mc="http://schemas.openxmlformats.org/markup-compatibility/2006">
              <mc:Choice xmlns:v="urn:schemas-microsoft-com:vml" Requires="v">
                <p:oleObj name="Equation" r:id="rId6" imgW="4572000" imgH="698500" progId="Equation.DSMT4">
                  <p:embed/>
                </p:oleObj>
              </mc:Choice>
              <mc:Fallback>
                <p:oleObj name="Equation" r:id="rId6" imgW="4572000" imgH="698500" progId="Equation.DSMT4">
                  <p:embed/>
                  <p:pic>
                    <p:nvPicPr>
                      <p:cNvPr id="59406"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1525" y="4838175"/>
                        <a:ext cx="7588259" cy="1159859"/>
                      </a:xfrm>
                      <a:prstGeom prst="rect">
                        <a:avLst/>
                      </a:prstGeom>
                      <a:noFill/>
                      <a:ln>
                        <a:noFill/>
                      </a:ln>
                    </p:spPr>
                  </p:pic>
                </p:oleObj>
              </mc:Fallback>
            </mc:AlternateContent>
          </a:graphicData>
        </a:graphic>
      </p:graphicFrame>
      <p:sp>
        <p:nvSpPr>
          <p:cNvPr id="59408" name="Rectangle 16"/>
          <p:cNvSpPr>
            <a:spLocks noGrp="1" noChangeArrowheads="1"/>
          </p:cNvSpPr>
          <p:nvPr>
            <p:ph type="title"/>
          </p:nvPr>
        </p:nvSpPr>
        <p:spPr>
          <a:xfrm>
            <a:off x="688708" y="784586"/>
            <a:ext cx="7543800" cy="604837"/>
          </a:xfrm>
        </p:spPr>
        <p:txBody>
          <a:bodyPr>
            <a:normAutofit/>
          </a:bodyPr>
          <a:lstStyle/>
          <a:p>
            <a:pPr eaLnBrk="1" hangingPunct="1">
              <a:defRPr/>
            </a:pPr>
            <a:r>
              <a:rPr lang="en-US" altLang="zh-CN" sz="2400" b="1" dirty="0">
                <a:solidFill>
                  <a:srgbClr val="0000FF"/>
                </a:solidFill>
                <a:latin typeface="+mj-ea"/>
              </a:rPr>
              <a:t>1.9.2 </a:t>
            </a:r>
            <a:r>
              <a:rPr lang="zh-CN" altLang="en-US" sz="2400" b="1" dirty="0">
                <a:solidFill>
                  <a:srgbClr val="0000FF"/>
                </a:solidFill>
                <a:latin typeface="+mj-ea"/>
              </a:rPr>
              <a:t>矩阵的乘法</a:t>
            </a:r>
          </a:p>
        </p:txBody>
      </p:sp>
      <p:sp>
        <p:nvSpPr>
          <p:cNvPr id="18" name="TextBox 17"/>
          <p:cNvSpPr txBox="1">
            <a:spLocks noChangeArrowheads="1"/>
          </p:cNvSpPr>
          <p:nvPr/>
        </p:nvSpPr>
        <p:spPr bwMode="auto">
          <a:xfrm>
            <a:off x="567891" y="1425142"/>
            <a:ext cx="111364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    </a:t>
            </a:r>
            <a:r>
              <a:rPr lang="zh-CN" altLang="en-US" sz="2000" b="1" dirty="0">
                <a:solidFill>
                  <a:srgbClr val="0000FF"/>
                </a:solidFill>
                <a:latin typeface="+mn-ea"/>
                <a:ea typeface="+mn-ea"/>
              </a:rPr>
              <a:t>引例 </a:t>
            </a:r>
            <a:r>
              <a:rPr lang="zh-CN" altLang="en-US" sz="2000" b="1" dirty="0">
                <a:latin typeface="+mn-ea"/>
                <a:ea typeface="+mn-ea"/>
              </a:rPr>
              <a:t>设甲、乙两家公司生产（</a:t>
            </a:r>
            <a:r>
              <a:rPr lang="en-US" altLang="zh-CN" sz="2000" b="1" dirty="0">
                <a:latin typeface="+mn-ea"/>
                <a:ea typeface="+mn-ea"/>
              </a:rPr>
              <a:t>1</a:t>
            </a:r>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a:t>
            </a:r>
            <a:r>
              <a:rPr lang="en-US" altLang="zh-CN" sz="2000" b="1" dirty="0">
                <a:latin typeface="+mn-ea"/>
                <a:ea typeface="+mn-ea"/>
              </a:rPr>
              <a:t>3</a:t>
            </a:r>
            <a:r>
              <a:rPr lang="zh-CN" altLang="en-US" sz="2000" b="1" dirty="0">
                <a:latin typeface="+mn-ea"/>
                <a:ea typeface="+mn-ea"/>
              </a:rPr>
              <a:t>）三种型号的计算机，且单位时间产量（单位：台）由下列矩阵表示：</a:t>
            </a:r>
          </a:p>
        </p:txBody>
      </p:sp>
      <p:sp>
        <p:nvSpPr>
          <p:cNvPr id="19" name="TextBox 18"/>
          <p:cNvSpPr txBox="1">
            <a:spLocks noChangeArrowheads="1"/>
          </p:cNvSpPr>
          <p:nvPr/>
        </p:nvSpPr>
        <p:spPr bwMode="auto">
          <a:xfrm>
            <a:off x="4224681" y="1996164"/>
            <a:ext cx="18724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1</a:t>
            </a:r>
            <a:r>
              <a:rPr lang="zh-CN" altLang="en-US" sz="2000" b="1" dirty="0">
                <a:latin typeface="+mn-ea"/>
                <a:ea typeface="+mn-ea"/>
              </a:rPr>
              <a:t>    </a:t>
            </a:r>
            <a:r>
              <a:rPr lang="en-US" altLang="zh-CN" sz="2000" b="1" dirty="0">
                <a:latin typeface="+mn-ea"/>
                <a:ea typeface="+mn-ea"/>
              </a:rPr>
              <a:t>2</a:t>
            </a:r>
            <a:r>
              <a:rPr lang="zh-CN" altLang="en-US" sz="2000" b="1" dirty="0">
                <a:latin typeface="+mn-ea"/>
                <a:ea typeface="+mn-ea"/>
              </a:rPr>
              <a:t>    </a:t>
            </a:r>
            <a:r>
              <a:rPr lang="en-US" altLang="zh-CN" sz="2000" b="1" dirty="0">
                <a:latin typeface="+mn-ea"/>
                <a:ea typeface="+mn-ea"/>
              </a:rPr>
              <a:t>3</a:t>
            </a:r>
            <a:endParaRPr lang="zh-CN" altLang="en-US" sz="2000" b="1" dirty="0">
              <a:latin typeface="+mn-ea"/>
              <a:ea typeface="+mn-ea"/>
            </a:endParaRPr>
          </a:p>
        </p:txBody>
      </p:sp>
      <p:sp>
        <p:nvSpPr>
          <p:cNvPr id="20" name="TextBox 19"/>
          <p:cNvSpPr txBox="1">
            <a:spLocks noChangeArrowheads="1"/>
          </p:cNvSpPr>
          <p:nvPr/>
        </p:nvSpPr>
        <p:spPr bwMode="auto">
          <a:xfrm>
            <a:off x="5910280" y="2373032"/>
            <a:ext cx="49244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甲  乙</a:t>
            </a:r>
          </a:p>
        </p:txBody>
      </p:sp>
      <p:sp>
        <p:nvSpPr>
          <p:cNvPr id="21" name="TextBox 20"/>
          <p:cNvSpPr txBox="1">
            <a:spLocks noChangeArrowheads="1"/>
          </p:cNvSpPr>
          <p:nvPr/>
        </p:nvSpPr>
        <p:spPr bwMode="auto">
          <a:xfrm>
            <a:off x="1660861" y="3370939"/>
            <a:ext cx="8143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若生产这三种型号计算机每台的利润（单位：万元</a:t>
            </a:r>
            <a:r>
              <a:rPr lang="en-US" altLang="zh-CN" sz="2000" b="1" dirty="0">
                <a:latin typeface="+mn-ea"/>
                <a:ea typeface="+mn-ea"/>
              </a:rPr>
              <a:t>/</a:t>
            </a:r>
            <a:r>
              <a:rPr lang="zh-CN" altLang="en-US" sz="2000" b="1" dirty="0">
                <a:latin typeface="+mn-ea"/>
                <a:ea typeface="+mn-ea"/>
              </a:rPr>
              <a:t>台）为</a:t>
            </a:r>
          </a:p>
        </p:txBody>
      </p:sp>
      <p:sp>
        <p:nvSpPr>
          <p:cNvPr id="22" name="TextBox 21"/>
          <p:cNvSpPr txBox="1">
            <a:spLocks noChangeArrowheads="1"/>
          </p:cNvSpPr>
          <p:nvPr/>
        </p:nvSpPr>
        <p:spPr bwMode="auto">
          <a:xfrm>
            <a:off x="8779784" y="4953762"/>
            <a:ext cx="49244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甲  乙</a:t>
            </a:r>
          </a:p>
        </p:txBody>
      </p:sp>
    </p:spTree>
    <p:extLst>
      <p:ext uri="{BB962C8B-B14F-4D97-AF65-F5344CB8AC3E}">
        <p14:creationId xmlns:p14="http://schemas.microsoft.com/office/powerpoint/2010/main" val="1059202870"/>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069" y="775673"/>
            <a:ext cx="10851746" cy="1518271"/>
            <a:chOff x="640818" y="900801"/>
            <a:chExt cx="10851746" cy="1518271"/>
          </a:xfrm>
        </p:grpSpPr>
        <p:sp>
          <p:nvSpPr>
            <p:cNvPr id="59394" name="Text Box 2"/>
            <p:cNvSpPr txBox="1">
              <a:spLocks noChangeArrowheads="1"/>
            </p:cNvSpPr>
            <p:nvPr/>
          </p:nvSpPr>
          <p:spPr bwMode="auto">
            <a:xfrm>
              <a:off x="640818" y="943758"/>
              <a:ext cx="1350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1.9.3</a:t>
              </a:r>
              <a:endParaRPr lang="zh-CN" altLang="en-US" sz="2000" b="1" dirty="0">
                <a:solidFill>
                  <a:srgbClr val="0000FF"/>
                </a:solidFill>
                <a:latin typeface="+mn-ea"/>
                <a:ea typeface="+mn-ea"/>
              </a:endParaRPr>
            </a:p>
          </p:txBody>
        </p:sp>
        <p:graphicFrame>
          <p:nvGraphicFramePr>
            <p:cNvPr id="59403" name="Object 11"/>
            <p:cNvGraphicFramePr>
              <a:graphicFrameLocks noChangeAspect="1"/>
            </p:cNvGraphicFramePr>
            <p:nvPr/>
          </p:nvGraphicFramePr>
          <p:xfrm>
            <a:off x="6862773" y="1355040"/>
            <a:ext cx="4561494" cy="586909"/>
          </p:xfrm>
          <a:graphic>
            <a:graphicData uri="http://schemas.openxmlformats.org/presentationml/2006/ole">
              <mc:AlternateContent xmlns:mc="http://schemas.openxmlformats.org/markup-compatibility/2006">
                <mc:Choice xmlns:v="urn:schemas-microsoft-com:vml" Requires="v">
                  <p:oleObj name="公式" r:id="rId2" imgW="6007100" imgH="774700" progId="Equation.3">
                    <p:embed/>
                  </p:oleObj>
                </mc:Choice>
                <mc:Fallback>
                  <p:oleObj name="公式" r:id="rId2" imgW="6007100" imgH="774700" progId="Equation.3">
                    <p:embed/>
                    <p:pic>
                      <p:nvPicPr>
                        <p:cNvPr id="59403"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773" y="1355040"/>
                          <a:ext cx="4561494" cy="586909"/>
                        </a:xfrm>
                        <a:prstGeom prst="rect">
                          <a:avLst/>
                        </a:prstGeom>
                        <a:noFill/>
                        <a:ln>
                          <a:noFill/>
                        </a:ln>
                      </p:spPr>
                    </p:pic>
                  </p:oleObj>
                </mc:Fallback>
              </mc:AlternateContent>
            </a:graphicData>
          </a:graphic>
        </p:graphicFrame>
        <p:graphicFrame>
          <p:nvGraphicFramePr>
            <p:cNvPr id="59404" name="Object 12"/>
            <p:cNvGraphicFramePr>
              <a:graphicFrameLocks noChangeAspect="1"/>
            </p:cNvGraphicFramePr>
            <p:nvPr/>
          </p:nvGraphicFramePr>
          <p:xfrm>
            <a:off x="1752676" y="1942565"/>
            <a:ext cx="3319665" cy="476507"/>
          </p:xfrm>
          <a:graphic>
            <a:graphicData uri="http://schemas.openxmlformats.org/presentationml/2006/ole">
              <mc:AlternateContent xmlns:mc="http://schemas.openxmlformats.org/markup-compatibility/2006">
                <mc:Choice xmlns:v="urn:schemas-microsoft-com:vml" Requires="v">
                  <p:oleObj name="Equation" r:id="rId4" imgW="1752480" imgH="253800" progId="Equation.DSMT4">
                    <p:embed/>
                  </p:oleObj>
                </mc:Choice>
                <mc:Fallback>
                  <p:oleObj name="Equation" r:id="rId4" imgW="1752480" imgH="253800" progId="Equation.DSMT4">
                    <p:embed/>
                    <p:pic>
                      <p:nvPicPr>
                        <p:cNvPr id="59404" name="Object 12"/>
                        <p:cNvPicPr>
                          <a:picLocks noChangeAspect="1" noChangeArrowheads="1"/>
                        </p:cNvPicPr>
                        <p:nvPr/>
                      </p:nvPicPr>
                      <p:blipFill>
                        <a:blip r:embed="rId5"/>
                        <a:srcRect/>
                        <a:stretch>
                          <a:fillRect/>
                        </a:stretch>
                      </p:blipFill>
                      <p:spPr bwMode="auto">
                        <a:xfrm>
                          <a:off x="1752676" y="1942565"/>
                          <a:ext cx="3319665" cy="476507"/>
                        </a:xfrm>
                        <a:prstGeom prst="rect">
                          <a:avLst/>
                        </a:prstGeom>
                        <a:noFill/>
                        <a:ln>
                          <a:noFill/>
                        </a:ln>
                      </p:spPr>
                    </p:pic>
                  </p:oleObj>
                </mc:Fallback>
              </mc:AlternateContent>
            </a:graphicData>
          </a:graphic>
        </p:graphicFrame>
        <p:sp>
          <p:nvSpPr>
            <p:cNvPr id="59405" name="Text Box 13"/>
            <p:cNvSpPr txBox="1">
              <a:spLocks noChangeArrowheads="1"/>
            </p:cNvSpPr>
            <p:nvPr/>
          </p:nvSpPr>
          <p:spPr bwMode="auto">
            <a:xfrm>
              <a:off x="5073976" y="1991341"/>
              <a:ext cx="3677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并把此乘积记作          或</a:t>
              </a:r>
            </a:p>
          </p:txBody>
        </p:sp>
        <p:graphicFrame>
          <p:nvGraphicFramePr>
            <p:cNvPr id="59406" name="Object 14"/>
            <p:cNvGraphicFramePr>
              <a:graphicFrameLocks noChangeAspect="1"/>
            </p:cNvGraphicFramePr>
            <p:nvPr/>
          </p:nvGraphicFramePr>
          <p:xfrm>
            <a:off x="7176887" y="2072991"/>
            <a:ext cx="869950" cy="290512"/>
          </p:xfrm>
          <a:graphic>
            <a:graphicData uri="http://schemas.openxmlformats.org/presentationml/2006/ole">
              <mc:AlternateContent xmlns:mc="http://schemas.openxmlformats.org/markup-compatibility/2006">
                <mc:Choice xmlns:v="urn:schemas-microsoft-com:vml" Requires="v">
                  <p:oleObj name="Equation" r:id="rId6" imgW="533160" imgH="177480" progId="Equation.DSMT4">
                    <p:embed/>
                  </p:oleObj>
                </mc:Choice>
                <mc:Fallback>
                  <p:oleObj name="Equation" r:id="rId6" imgW="533160" imgH="177480" progId="Equation.DSMT4">
                    <p:embed/>
                    <p:pic>
                      <p:nvPicPr>
                        <p:cNvPr id="59406" name="Object 14"/>
                        <p:cNvPicPr>
                          <a:picLocks noChangeAspect="1" noChangeArrowheads="1"/>
                        </p:cNvPicPr>
                        <p:nvPr/>
                      </p:nvPicPr>
                      <p:blipFill>
                        <a:blip r:embed="rId7"/>
                        <a:srcRect/>
                        <a:stretch>
                          <a:fillRect/>
                        </a:stretch>
                      </p:blipFill>
                      <p:spPr bwMode="auto">
                        <a:xfrm>
                          <a:off x="7176887" y="2072991"/>
                          <a:ext cx="869950" cy="290512"/>
                        </a:xfrm>
                        <a:prstGeom prst="rect">
                          <a:avLst/>
                        </a:prstGeom>
                        <a:noFill/>
                        <a:ln>
                          <a:noFill/>
                        </a:ln>
                      </p:spPr>
                    </p:pic>
                  </p:oleObj>
                </mc:Fallback>
              </mc:AlternateContent>
            </a:graphicData>
          </a:graphic>
        </p:graphicFrame>
        <p:sp>
          <p:nvSpPr>
            <p:cNvPr id="13335" name="Text Box 4"/>
            <p:cNvSpPr txBox="1">
              <a:spLocks noChangeArrowheads="1"/>
            </p:cNvSpPr>
            <p:nvPr/>
          </p:nvSpPr>
          <p:spPr bwMode="auto">
            <a:xfrm>
              <a:off x="1948335" y="900801"/>
              <a:ext cx="9544229"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设        是一个      矩阵，       是一个     矩阵，那么规定矩阵  与矩阵   的乘积是一个      矩阵         ，其中</a:t>
              </a:r>
            </a:p>
          </p:txBody>
        </p:sp>
        <p:graphicFrame>
          <p:nvGraphicFramePr>
            <p:cNvPr id="13336" name="Object 5"/>
            <p:cNvGraphicFramePr>
              <a:graphicFrameLocks noChangeAspect="1"/>
            </p:cNvGraphicFramePr>
            <p:nvPr/>
          </p:nvGraphicFramePr>
          <p:xfrm>
            <a:off x="2310999" y="1045617"/>
            <a:ext cx="961358" cy="370028"/>
          </p:xfrm>
          <a:graphic>
            <a:graphicData uri="http://schemas.openxmlformats.org/presentationml/2006/ole">
              <mc:AlternateContent xmlns:mc="http://schemas.openxmlformats.org/markup-compatibility/2006">
                <mc:Choice xmlns:v="urn:schemas-microsoft-com:vml" Requires="v">
                  <p:oleObj name="公式" r:id="rId8" imgW="1282700" imgH="495300" progId="Equation.3">
                    <p:embed/>
                  </p:oleObj>
                </mc:Choice>
                <mc:Fallback>
                  <p:oleObj name="公式" r:id="rId8" imgW="1282700" imgH="495300" progId="Equation.3">
                    <p:embed/>
                    <p:pic>
                      <p:nvPicPr>
                        <p:cNvPr id="133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0999" y="1045617"/>
                          <a:ext cx="961358" cy="370028"/>
                        </a:xfrm>
                        <a:prstGeom prst="rect">
                          <a:avLst/>
                        </a:prstGeom>
                        <a:noFill/>
                        <a:ln>
                          <a:noFill/>
                        </a:ln>
                      </p:spPr>
                    </p:pic>
                  </p:oleObj>
                </mc:Fallback>
              </mc:AlternateContent>
            </a:graphicData>
          </a:graphic>
        </p:graphicFrame>
        <p:graphicFrame>
          <p:nvGraphicFramePr>
            <p:cNvPr id="13337" name="Object 6"/>
            <p:cNvGraphicFramePr>
              <a:graphicFrameLocks noChangeAspect="1"/>
            </p:cNvGraphicFramePr>
            <p:nvPr/>
          </p:nvGraphicFramePr>
          <p:xfrm>
            <a:off x="4158977" y="1122608"/>
            <a:ext cx="647764" cy="198067"/>
          </p:xfrm>
          <a:graphic>
            <a:graphicData uri="http://schemas.openxmlformats.org/presentationml/2006/ole">
              <mc:AlternateContent xmlns:mc="http://schemas.openxmlformats.org/markup-compatibility/2006">
                <mc:Choice xmlns:v="urn:schemas-microsoft-com:vml" Requires="v">
                  <p:oleObj name="公式" r:id="rId10" imgW="825500" imgH="254000" progId="Equation.3">
                    <p:embed/>
                  </p:oleObj>
                </mc:Choice>
                <mc:Fallback>
                  <p:oleObj name="公式" r:id="rId10" imgW="825500" imgH="254000" progId="Equation.3">
                    <p:embed/>
                    <p:pic>
                      <p:nvPicPr>
                        <p:cNvPr id="1333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8977" y="1122608"/>
                          <a:ext cx="647764" cy="198067"/>
                        </a:xfrm>
                        <a:prstGeom prst="rect">
                          <a:avLst/>
                        </a:prstGeom>
                        <a:noFill/>
                        <a:ln>
                          <a:noFill/>
                        </a:ln>
                      </p:spPr>
                    </p:pic>
                  </p:oleObj>
                </mc:Fallback>
              </mc:AlternateContent>
            </a:graphicData>
          </a:graphic>
        </p:graphicFrame>
        <p:graphicFrame>
          <p:nvGraphicFramePr>
            <p:cNvPr id="13338" name="Object 7"/>
            <p:cNvGraphicFramePr>
              <a:graphicFrameLocks noChangeAspect="1"/>
            </p:cNvGraphicFramePr>
            <p:nvPr/>
          </p:nvGraphicFramePr>
          <p:xfrm>
            <a:off x="5538751" y="1038245"/>
            <a:ext cx="970802" cy="377400"/>
          </p:xfrm>
          <a:graphic>
            <a:graphicData uri="http://schemas.openxmlformats.org/presentationml/2006/ole">
              <mc:AlternateContent xmlns:mc="http://schemas.openxmlformats.org/markup-compatibility/2006">
                <mc:Choice xmlns:v="urn:schemas-microsoft-com:vml" Requires="v">
                  <p:oleObj name="公式" r:id="rId12" imgW="1269449" imgH="495085" progId="Equation.3">
                    <p:embed/>
                  </p:oleObj>
                </mc:Choice>
                <mc:Fallback>
                  <p:oleObj name="公式" r:id="rId12" imgW="1269449" imgH="495085" progId="Equation.3">
                    <p:embed/>
                    <p:pic>
                      <p:nvPicPr>
                        <p:cNvPr id="13338"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8751" y="1038245"/>
                          <a:ext cx="970802" cy="377400"/>
                        </a:xfrm>
                        <a:prstGeom prst="rect">
                          <a:avLst/>
                        </a:prstGeom>
                        <a:noFill/>
                        <a:ln>
                          <a:noFill/>
                        </a:ln>
                      </p:spPr>
                    </p:pic>
                  </p:oleObj>
                </mc:Fallback>
              </mc:AlternateContent>
            </a:graphicData>
          </a:graphic>
        </p:graphicFrame>
        <p:graphicFrame>
          <p:nvGraphicFramePr>
            <p:cNvPr id="13339" name="Object 8"/>
            <p:cNvGraphicFramePr>
              <a:graphicFrameLocks noChangeAspect="1"/>
            </p:cNvGraphicFramePr>
            <p:nvPr/>
          </p:nvGraphicFramePr>
          <p:xfrm>
            <a:off x="7327853" y="1082144"/>
            <a:ext cx="571398" cy="199676"/>
          </p:xfrm>
          <a:graphic>
            <a:graphicData uri="http://schemas.openxmlformats.org/presentationml/2006/ole">
              <mc:AlternateContent xmlns:mc="http://schemas.openxmlformats.org/markup-compatibility/2006">
                <mc:Choice xmlns:v="urn:schemas-microsoft-com:vml" Requires="v">
                  <p:oleObj name="公式" r:id="rId14" imgW="723586" imgH="253890" progId="Equation.3">
                    <p:embed/>
                  </p:oleObj>
                </mc:Choice>
                <mc:Fallback>
                  <p:oleObj name="公式" r:id="rId14" imgW="723586" imgH="253890" progId="Equation.3">
                    <p:embed/>
                    <p:pic>
                      <p:nvPicPr>
                        <p:cNvPr id="13339"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27853" y="1082144"/>
                          <a:ext cx="571398" cy="199676"/>
                        </a:xfrm>
                        <a:prstGeom prst="rect">
                          <a:avLst/>
                        </a:prstGeom>
                        <a:noFill/>
                        <a:ln>
                          <a:noFill/>
                        </a:ln>
                      </p:spPr>
                    </p:pic>
                  </p:oleObj>
                </mc:Fallback>
              </mc:AlternateContent>
            </a:graphicData>
          </a:graphic>
        </p:graphicFrame>
        <p:graphicFrame>
          <p:nvGraphicFramePr>
            <p:cNvPr id="13340" name="Object 9"/>
            <p:cNvGraphicFramePr>
              <a:graphicFrameLocks noChangeAspect="1"/>
            </p:cNvGraphicFramePr>
            <p:nvPr/>
          </p:nvGraphicFramePr>
          <p:xfrm>
            <a:off x="3586315" y="1551754"/>
            <a:ext cx="764304" cy="220153"/>
          </p:xfrm>
          <a:graphic>
            <a:graphicData uri="http://schemas.openxmlformats.org/presentationml/2006/ole">
              <mc:AlternateContent xmlns:mc="http://schemas.openxmlformats.org/markup-compatibility/2006">
                <mc:Choice xmlns:v="urn:schemas-microsoft-com:vml" Requires="v">
                  <p:oleObj name="公式" r:id="rId16" imgW="875920" imgH="253890" progId="Equation.3">
                    <p:embed/>
                  </p:oleObj>
                </mc:Choice>
                <mc:Fallback>
                  <p:oleObj name="公式" r:id="rId16" imgW="875920" imgH="253890" progId="Equation.3">
                    <p:embed/>
                    <p:pic>
                      <p:nvPicPr>
                        <p:cNvPr id="1334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86315" y="1551754"/>
                          <a:ext cx="764304" cy="220153"/>
                        </a:xfrm>
                        <a:prstGeom prst="rect">
                          <a:avLst/>
                        </a:prstGeom>
                        <a:noFill/>
                        <a:ln>
                          <a:noFill/>
                        </a:ln>
                      </p:spPr>
                    </p:pic>
                  </p:oleObj>
                </mc:Fallback>
              </mc:AlternateContent>
            </a:graphicData>
          </a:graphic>
        </p:graphicFrame>
        <p:graphicFrame>
          <p:nvGraphicFramePr>
            <p:cNvPr id="13341" name="Object 10"/>
            <p:cNvGraphicFramePr>
              <a:graphicFrameLocks noChangeAspect="1"/>
            </p:cNvGraphicFramePr>
            <p:nvPr/>
          </p:nvGraphicFramePr>
          <p:xfrm>
            <a:off x="4942863" y="1498195"/>
            <a:ext cx="1003203" cy="393935"/>
          </p:xfrm>
          <a:graphic>
            <a:graphicData uri="http://schemas.openxmlformats.org/presentationml/2006/ole">
              <mc:AlternateContent xmlns:mc="http://schemas.openxmlformats.org/markup-compatibility/2006">
                <mc:Choice xmlns:v="urn:schemas-microsoft-com:vml" Requires="v">
                  <p:oleObj name="公式" r:id="rId18" imgW="1256755" imgH="495085" progId="Equation.3">
                    <p:embed/>
                  </p:oleObj>
                </mc:Choice>
                <mc:Fallback>
                  <p:oleObj name="公式" r:id="rId18" imgW="1256755" imgH="495085" progId="Equation.3">
                    <p:embed/>
                    <p:pic>
                      <p:nvPicPr>
                        <p:cNvPr id="13341"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2863" y="1498195"/>
                          <a:ext cx="1003203" cy="393935"/>
                        </a:xfrm>
                        <a:prstGeom prst="rect">
                          <a:avLst/>
                        </a:prstGeom>
                        <a:noFill/>
                        <a:ln>
                          <a:noFill/>
                        </a:ln>
                      </p:spPr>
                    </p:pic>
                  </p:oleObj>
                </mc:Fallback>
              </mc:AlternateContent>
            </a:graphicData>
          </a:graphic>
        </p:graphicFrame>
        <p:graphicFrame>
          <p:nvGraphicFramePr>
            <p:cNvPr id="13342" name="Object 17"/>
            <p:cNvGraphicFramePr>
              <a:graphicFrameLocks noChangeAspect="1"/>
            </p:cNvGraphicFramePr>
            <p:nvPr/>
          </p:nvGraphicFramePr>
          <p:xfrm>
            <a:off x="10227254" y="1053653"/>
            <a:ext cx="252151" cy="263114"/>
          </p:xfrm>
          <a:graphic>
            <a:graphicData uri="http://schemas.openxmlformats.org/presentationml/2006/ole">
              <mc:AlternateContent xmlns:mc="http://schemas.openxmlformats.org/markup-compatibility/2006">
                <mc:Choice xmlns:v="urn:schemas-microsoft-com:vml" Requires="v">
                  <p:oleObj name="Equation" r:id="rId20" imgW="292100" imgH="304800" progId="Equation.3">
                    <p:embed/>
                  </p:oleObj>
                </mc:Choice>
                <mc:Fallback>
                  <p:oleObj name="Equation" r:id="rId20" imgW="292100" imgH="304800" progId="Equation.3">
                    <p:embed/>
                    <p:pic>
                      <p:nvPicPr>
                        <p:cNvPr id="13342" name="Object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27254" y="1053653"/>
                          <a:ext cx="252151" cy="263114"/>
                        </a:xfrm>
                        <a:prstGeom prst="rect">
                          <a:avLst/>
                        </a:prstGeom>
                        <a:noFill/>
                        <a:ln>
                          <a:noFill/>
                        </a:ln>
                      </p:spPr>
                    </p:pic>
                  </p:oleObj>
                </mc:Fallback>
              </mc:AlternateContent>
            </a:graphicData>
          </a:graphic>
        </p:graphicFrame>
        <p:graphicFrame>
          <p:nvGraphicFramePr>
            <p:cNvPr id="13343" name="Object 18"/>
            <p:cNvGraphicFramePr>
              <a:graphicFrameLocks noChangeAspect="1"/>
            </p:cNvGraphicFramePr>
            <p:nvPr/>
          </p:nvGraphicFramePr>
          <p:xfrm>
            <a:off x="1752676" y="1520369"/>
            <a:ext cx="238192" cy="238192"/>
          </p:xfrm>
          <a:graphic>
            <a:graphicData uri="http://schemas.openxmlformats.org/presentationml/2006/ole">
              <mc:AlternateContent xmlns:mc="http://schemas.openxmlformats.org/markup-compatibility/2006">
                <mc:Choice xmlns:v="urn:schemas-microsoft-com:vml" Requires="v">
                  <p:oleObj name="Equation" r:id="rId22" imgW="292227" imgH="292227" progId="Equation.3">
                    <p:embed/>
                  </p:oleObj>
                </mc:Choice>
                <mc:Fallback>
                  <p:oleObj name="Equation" r:id="rId22" imgW="292227" imgH="292227" progId="Equation.3">
                    <p:embed/>
                    <p:pic>
                      <p:nvPicPr>
                        <p:cNvPr id="13343"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52676" y="1520369"/>
                          <a:ext cx="238192" cy="238192"/>
                        </a:xfrm>
                        <a:prstGeom prst="rect">
                          <a:avLst/>
                        </a:prstGeom>
                        <a:noFill/>
                        <a:ln>
                          <a:noFill/>
                        </a:ln>
                      </p:spPr>
                    </p:pic>
                  </p:oleObj>
                </mc:Fallback>
              </mc:AlternateContent>
            </a:graphicData>
          </a:graphic>
        </p:graphicFrame>
      </p:grpSp>
      <p:sp>
        <p:nvSpPr>
          <p:cNvPr id="17" name="Text Box 2"/>
          <p:cNvSpPr txBox="1">
            <a:spLocks noChangeArrowheads="1"/>
          </p:cNvSpPr>
          <p:nvPr/>
        </p:nvSpPr>
        <p:spPr bwMode="auto">
          <a:xfrm>
            <a:off x="1571567" y="299142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例如</a:t>
            </a:r>
          </a:p>
        </p:txBody>
      </p:sp>
      <p:graphicFrame>
        <p:nvGraphicFramePr>
          <p:cNvPr id="18" name="Object 3"/>
          <p:cNvGraphicFramePr>
            <a:graphicFrameLocks noChangeAspect="1"/>
          </p:cNvGraphicFramePr>
          <p:nvPr/>
        </p:nvGraphicFramePr>
        <p:xfrm>
          <a:off x="2398364" y="2778438"/>
          <a:ext cx="4194174" cy="922952"/>
        </p:xfrm>
        <a:graphic>
          <a:graphicData uri="http://schemas.openxmlformats.org/presentationml/2006/ole">
            <mc:AlternateContent xmlns:mc="http://schemas.openxmlformats.org/markup-compatibility/2006">
              <mc:Choice xmlns:v="urn:schemas-microsoft-com:vml" Requires="v">
                <p:oleObj name="Equation" r:id="rId24" imgW="4559300" imgH="1003300" progId="Equation.3">
                  <p:embed/>
                </p:oleObj>
              </mc:Choice>
              <mc:Fallback>
                <p:oleObj name="Equation" r:id="rId24" imgW="4559300" imgH="1003300" progId="Equation.3">
                  <p:embed/>
                  <p:pic>
                    <p:nvPicPr>
                      <p:cNvPr id="18" name="Object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98364" y="2778438"/>
                        <a:ext cx="4194174" cy="922952"/>
                      </a:xfrm>
                      <a:prstGeom prst="rect">
                        <a:avLst/>
                      </a:prstGeom>
                      <a:noFill/>
                      <a:ln>
                        <a:noFill/>
                      </a:ln>
                    </p:spPr>
                  </p:pic>
                </p:oleObj>
              </mc:Fallback>
            </mc:AlternateContent>
          </a:graphicData>
        </a:graphic>
      </p:graphicFrame>
      <p:graphicFrame>
        <p:nvGraphicFramePr>
          <p:cNvPr id="19" name="Object 4"/>
          <p:cNvGraphicFramePr>
            <a:graphicFrameLocks noChangeAspect="1"/>
          </p:cNvGraphicFramePr>
          <p:nvPr/>
        </p:nvGraphicFramePr>
        <p:xfrm>
          <a:off x="6448129" y="2699909"/>
          <a:ext cx="2249662" cy="965664"/>
        </p:xfrm>
        <a:graphic>
          <a:graphicData uri="http://schemas.openxmlformats.org/presentationml/2006/ole">
            <mc:AlternateContent xmlns:mc="http://schemas.openxmlformats.org/markup-compatibility/2006">
              <mc:Choice xmlns:v="urn:schemas-microsoft-com:vml" Requires="v">
                <p:oleObj name="Equation" r:id="rId26" imgW="1676400" imgH="1003300" progId="Equation.3">
                  <p:embed/>
                </p:oleObj>
              </mc:Choice>
              <mc:Fallback>
                <p:oleObj name="Equation" r:id="rId26" imgW="1676400" imgH="1003300" progId="Equation.3">
                  <p:embed/>
                  <p:pic>
                    <p:nvPicPr>
                      <p:cNvPr id="19" name="Object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48129" y="2699909"/>
                        <a:ext cx="2249662" cy="965664"/>
                      </a:xfrm>
                      <a:prstGeom prst="rect">
                        <a:avLst/>
                      </a:prstGeom>
                      <a:noFill/>
                      <a:ln>
                        <a:noFill/>
                      </a:ln>
                    </p:spPr>
                  </p:pic>
                </p:oleObj>
              </mc:Fallback>
            </mc:AlternateContent>
          </a:graphicData>
        </a:graphic>
      </p:graphicFrame>
      <p:graphicFrame>
        <p:nvGraphicFramePr>
          <p:cNvPr id="20" name="Object 19"/>
          <p:cNvGraphicFramePr>
            <a:graphicFrameLocks noChangeAspect="1"/>
          </p:cNvGraphicFramePr>
          <p:nvPr/>
        </p:nvGraphicFramePr>
        <p:xfrm>
          <a:off x="6981526" y="2802786"/>
          <a:ext cx="454022" cy="223254"/>
        </p:xfrm>
        <a:graphic>
          <a:graphicData uri="http://schemas.openxmlformats.org/presentationml/2006/ole">
            <mc:AlternateContent xmlns:mc="http://schemas.openxmlformats.org/markup-compatibility/2006">
              <mc:Choice xmlns:v="urn:schemas-microsoft-com:vml" Requires="v">
                <p:oleObj name="公式" r:id="rId28" imgW="672808" imgH="330057" progId="Equation.3">
                  <p:embed/>
                </p:oleObj>
              </mc:Choice>
              <mc:Fallback>
                <p:oleObj name="公式" r:id="rId28" imgW="672808" imgH="330057" progId="Equation.3">
                  <p:embed/>
                  <p:pic>
                    <p:nvPicPr>
                      <p:cNvPr id="20" name="Object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81526" y="2802786"/>
                        <a:ext cx="454022" cy="223254"/>
                      </a:xfrm>
                      <a:prstGeom prst="rect">
                        <a:avLst/>
                      </a:prstGeom>
                      <a:noFill/>
                      <a:ln>
                        <a:noFill/>
                      </a:ln>
                    </p:spPr>
                  </p:pic>
                </p:oleObj>
              </mc:Fallback>
            </mc:AlternateContent>
          </a:graphicData>
        </a:graphic>
      </p:graphicFrame>
      <p:graphicFrame>
        <p:nvGraphicFramePr>
          <p:cNvPr id="21" name="Object 20"/>
          <p:cNvGraphicFramePr>
            <a:graphicFrameLocks noChangeAspect="1"/>
          </p:cNvGraphicFramePr>
          <p:nvPr/>
        </p:nvGraphicFramePr>
        <p:xfrm>
          <a:off x="7561512" y="2811411"/>
          <a:ext cx="454022" cy="214629"/>
        </p:xfrm>
        <a:graphic>
          <a:graphicData uri="http://schemas.openxmlformats.org/presentationml/2006/ole">
            <mc:AlternateContent xmlns:mc="http://schemas.openxmlformats.org/markup-compatibility/2006">
              <mc:Choice xmlns:v="urn:schemas-microsoft-com:vml" Requires="v">
                <p:oleObj name="公式" r:id="rId30" imgW="698500" imgH="330200" progId="Equation.3">
                  <p:embed/>
                </p:oleObj>
              </mc:Choice>
              <mc:Fallback>
                <p:oleObj name="公式" r:id="rId30" imgW="698500" imgH="330200" progId="Equation.3">
                  <p:embed/>
                  <p:pic>
                    <p:nvPicPr>
                      <p:cNvPr id="21" name="Object 2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561512" y="2811411"/>
                        <a:ext cx="454022" cy="214629"/>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nvGraphicFramePr>
        <p:xfrm>
          <a:off x="7151615" y="3245976"/>
          <a:ext cx="148743" cy="229175"/>
        </p:xfrm>
        <a:graphic>
          <a:graphicData uri="http://schemas.openxmlformats.org/presentationml/2006/ole">
            <mc:AlternateContent xmlns:mc="http://schemas.openxmlformats.org/markup-compatibility/2006">
              <mc:Choice xmlns:v="urn:schemas-microsoft-com:vml" Requires="v">
                <p:oleObj name="公式" r:id="rId32" imgW="215806" imgH="330057" progId="Equation.3">
                  <p:embed/>
                </p:oleObj>
              </mc:Choice>
              <mc:Fallback>
                <p:oleObj name="公式" r:id="rId32" imgW="215806" imgH="330057" progId="Equation.3">
                  <p:embed/>
                  <p:pic>
                    <p:nvPicPr>
                      <p:cNvPr id="22" name="Object 2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51615" y="3245976"/>
                        <a:ext cx="148743" cy="229175"/>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nvGraphicFramePr>
        <p:xfrm>
          <a:off x="7717630" y="3235131"/>
          <a:ext cx="297904" cy="250866"/>
        </p:xfrm>
        <a:graphic>
          <a:graphicData uri="http://schemas.openxmlformats.org/presentationml/2006/ole">
            <mc:AlternateContent xmlns:mc="http://schemas.openxmlformats.org/markup-compatibility/2006">
              <mc:Choice xmlns:v="urn:schemas-microsoft-com:vml" Requires="v">
                <p:oleObj name="公式" r:id="rId34" imgW="393529" imgH="330057" progId="Equation.3">
                  <p:embed/>
                </p:oleObj>
              </mc:Choice>
              <mc:Fallback>
                <p:oleObj name="公式" r:id="rId34" imgW="393529" imgH="330057" progId="Equation.3">
                  <p:embed/>
                  <p:pic>
                    <p:nvPicPr>
                      <p:cNvPr id="23" name="Object 2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717630" y="3235131"/>
                        <a:ext cx="297904" cy="250866"/>
                      </a:xfrm>
                      <a:prstGeom prst="rect">
                        <a:avLst/>
                      </a:prstGeom>
                      <a:noFill/>
                      <a:ln>
                        <a:noFill/>
                      </a:ln>
                    </p:spPr>
                  </p:pic>
                </p:oleObj>
              </mc:Fallback>
            </mc:AlternateContent>
          </a:graphicData>
        </a:graphic>
      </p:graphicFrame>
      <p:sp>
        <p:nvSpPr>
          <p:cNvPr id="31" name="Text Box 19"/>
          <p:cNvSpPr txBox="1">
            <a:spLocks noChangeArrowheads="1"/>
          </p:cNvSpPr>
          <p:nvPr/>
        </p:nvSpPr>
        <p:spPr bwMode="auto">
          <a:xfrm>
            <a:off x="1267123" y="2341137"/>
            <a:ext cx="10062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注</a:t>
            </a:r>
            <a:r>
              <a:rPr lang="zh-CN" altLang="en-US" sz="2000" b="1" dirty="0">
                <a:latin typeface="+mn-ea"/>
                <a:ea typeface="+mn-ea"/>
              </a:rPr>
              <a:t> 当</a:t>
            </a:r>
            <a:r>
              <a:rPr lang="en-US" altLang="zh-CN" sz="2000" b="1" i="1" dirty="0">
                <a:solidFill>
                  <a:srgbClr val="FF0000"/>
                </a:solidFill>
                <a:ea typeface="Arial Unicode MS" panose="020B0604020202020204" pitchFamily="34" charset="-122"/>
                <a:cs typeface="Times New Roman" panose="02020603050405020304" pitchFamily="18" charset="0"/>
              </a:rPr>
              <a:t>A</a:t>
            </a:r>
            <a:r>
              <a:rPr lang="zh-CN" altLang="en-US" sz="2000" b="1" dirty="0">
                <a:solidFill>
                  <a:srgbClr val="FF0000"/>
                </a:solidFill>
                <a:latin typeface="+mn-ea"/>
                <a:ea typeface="+mn-ea"/>
              </a:rPr>
              <a:t>的列数＝</a:t>
            </a:r>
            <a:r>
              <a:rPr lang="en-US" altLang="zh-CN" sz="2000" b="1" i="1" dirty="0">
                <a:solidFill>
                  <a:srgbClr val="FF0000"/>
                </a:solidFill>
                <a:ea typeface="Arial Unicode MS" panose="020B0604020202020204" pitchFamily="34" charset="-122"/>
                <a:cs typeface="Times New Roman" panose="02020603050405020304" pitchFamily="18" charset="0"/>
              </a:rPr>
              <a:t>B</a:t>
            </a:r>
            <a:r>
              <a:rPr lang="zh-CN" altLang="en-US" sz="2000" b="1" dirty="0">
                <a:solidFill>
                  <a:srgbClr val="FF0000"/>
                </a:solidFill>
                <a:latin typeface="+mn-ea"/>
                <a:ea typeface="+mn-ea"/>
              </a:rPr>
              <a:t>的行数</a:t>
            </a:r>
            <a:r>
              <a:rPr lang="zh-CN" altLang="en-US" sz="2000" b="1" dirty="0">
                <a:latin typeface="+mn-ea"/>
                <a:ea typeface="+mn-ea"/>
              </a:rPr>
              <a:t>时，才有</a:t>
            </a:r>
            <a:r>
              <a:rPr lang="en-US" altLang="zh-CN" sz="2000" b="1" i="1" dirty="0">
                <a:ea typeface="+mn-ea"/>
                <a:cs typeface="Times New Roman" panose="02020603050405020304" pitchFamily="18" charset="0"/>
              </a:rPr>
              <a:t>AB</a:t>
            </a:r>
            <a:r>
              <a:rPr lang="zh-CN" altLang="en-US" sz="2000" b="1" dirty="0">
                <a:latin typeface="+mn-ea"/>
                <a:ea typeface="+mn-ea"/>
              </a:rPr>
              <a:t>，且乘积</a:t>
            </a:r>
            <a:r>
              <a:rPr lang="en-US" altLang="zh-CN" sz="2000" b="1" i="1" dirty="0">
                <a:ea typeface="+mn-ea"/>
                <a:cs typeface="Times New Roman" panose="02020603050405020304" pitchFamily="18" charset="0"/>
              </a:rPr>
              <a:t>C=AB</a:t>
            </a:r>
            <a:r>
              <a:rPr lang="zh-CN" altLang="en-US" sz="2000" b="1" dirty="0">
                <a:latin typeface="+mn-ea"/>
                <a:ea typeface="+mn-ea"/>
              </a:rPr>
              <a:t>的行数为</a:t>
            </a:r>
            <a:r>
              <a:rPr lang="en-US" altLang="zh-CN" sz="2000" b="1" i="1" dirty="0">
                <a:ea typeface="+mn-ea"/>
                <a:cs typeface="Times New Roman" panose="02020603050405020304" pitchFamily="18" charset="0"/>
              </a:rPr>
              <a:t>A</a:t>
            </a:r>
            <a:r>
              <a:rPr lang="zh-CN" altLang="en-US" sz="2000" b="1" dirty="0">
                <a:latin typeface="+mn-ea"/>
                <a:ea typeface="+mn-ea"/>
              </a:rPr>
              <a:t>的行数，列数为</a:t>
            </a:r>
            <a:r>
              <a:rPr lang="en-US" altLang="zh-CN" sz="2000" b="1" i="1" dirty="0">
                <a:ea typeface="+mn-ea"/>
                <a:cs typeface="Times New Roman" panose="02020603050405020304" pitchFamily="18" charset="0"/>
              </a:rPr>
              <a:t>B</a:t>
            </a:r>
            <a:r>
              <a:rPr lang="zh-CN" altLang="en-US" sz="2000" b="1" dirty="0">
                <a:latin typeface="+mn-ea"/>
                <a:ea typeface="+mn-ea"/>
              </a:rPr>
              <a:t>的列数。</a:t>
            </a:r>
          </a:p>
        </p:txBody>
      </p:sp>
      <p:graphicFrame>
        <p:nvGraphicFramePr>
          <p:cNvPr id="33" name="Object 14"/>
          <p:cNvGraphicFramePr>
            <a:graphicFrameLocks noChangeAspect="1"/>
          </p:cNvGraphicFramePr>
          <p:nvPr/>
        </p:nvGraphicFramePr>
        <p:xfrm>
          <a:off x="8757637" y="1873822"/>
          <a:ext cx="1160463" cy="457200"/>
        </p:xfrm>
        <a:graphic>
          <a:graphicData uri="http://schemas.openxmlformats.org/presentationml/2006/ole">
            <mc:AlternateContent xmlns:mc="http://schemas.openxmlformats.org/markup-compatibility/2006">
              <mc:Choice xmlns:v="urn:schemas-microsoft-com:vml" Requires="v">
                <p:oleObj name="Equation" r:id="rId36" imgW="711000" imgH="279360" progId="Equation.DSMT4">
                  <p:embed/>
                </p:oleObj>
              </mc:Choice>
              <mc:Fallback>
                <p:oleObj name="Equation" r:id="rId36" imgW="711000" imgH="279360" progId="Equation.DSMT4">
                  <p:embed/>
                  <p:pic>
                    <p:nvPicPr>
                      <p:cNvPr id="33" name="Object 14"/>
                      <p:cNvPicPr>
                        <a:picLocks noChangeAspect="1" noChangeArrowheads="1"/>
                      </p:cNvPicPr>
                      <p:nvPr/>
                    </p:nvPicPr>
                    <p:blipFill>
                      <a:blip r:embed="rId37"/>
                      <a:srcRect/>
                      <a:stretch>
                        <a:fillRect/>
                      </a:stretch>
                    </p:blipFill>
                    <p:spPr bwMode="auto">
                      <a:xfrm>
                        <a:off x="8757637" y="1873822"/>
                        <a:ext cx="1160463" cy="457200"/>
                      </a:xfrm>
                      <a:prstGeom prst="rect">
                        <a:avLst/>
                      </a:prstGeom>
                      <a:noFill/>
                      <a:ln>
                        <a:noFill/>
                      </a:ln>
                    </p:spPr>
                  </p:pic>
                </p:oleObj>
              </mc:Fallback>
            </mc:AlternateContent>
          </a:graphicData>
        </a:graphic>
      </p:graphicFrame>
      <p:sp>
        <p:nvSpPr>
          <p:cNvPr id="87" name="Text Box 2"/>
          <p:cNvSpPr txBox="1">
            <a:spLocks noChangeArrowheads="1"/>
          </p:cNvSpPr>
          <p:nvPr/>
        </p:nvSpPr>
        <p:spPr bwMode="auto">
          <a:xfrm>
            <a:off x="1726711" y="577004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故</a:t>
            </a:r>
          </a:p>
        </p:txBody>
      </p:sp>
      <p:graphicFrame>
        <p:nvGraphicFramePr>
          <p:cNvPr id="88" name="Object 3"/>
          <p:cNvGraphicFramePr>
            <a:graphicFrameLocks noChangeAspect="1"/>
          </p:cNvGraphicFramePr>
          <p:nvPr/>
        </p:nvGraphicFramePr>
        <p:xfrm>
          <a:off x="2594519" y="5377425"/>
          <a:ext cx="3674171" cy="1314777"/>
        </p:xfrm>
        <a:graphic>
          <a:graphicData uri="http://schemas.openxmlformats.org/presentationml/2006/ole">
            <mc:AlternateContent xmlns:mc="http://schemas.openxmlformats.org/markup-compatibility/2006">
              <mc:Choice xmlns:v="urn:schemas-microsoft-com:vml" Requires="v">
                <p:oleObj name="Equation" r:id="rId38" imgW="2590560" imgH="927000" progId="Equation.DSMT4">
                  <p:embed/>
                </p:oleObj>
              </mc:Choice>
              <mc:Fallback>
                <p:oleObj name="Equation" r:id="rId38" imgW="2590560" imgH="927000" progId="Equation.DSMT4">
                  <p:embed/>
                  <p:pic>
                    <p:nvPicPr>
                      <p:cNvPr id="88" name="Object 3"/>
                      <p:cNvPicPr>
                        <a:picLocks noChangeAspect="1" noChangeArrowheads="1"/>
                      </p:cNvPicPr>
                      <p:nvPr/>
                    </p:nvPicPr>
                    <p:blipFill>
                      <a:blip r:embed="rId39"/>
                      <a:srcRect/>
                      <a:stretch>
                        <a:fillRect/>
                      </a:stretch>
                    </p:blipFill>
                    <p:spPr bwMode="auto">
                      <a:xfrm>
                        <a:off x="2594519" y="5377425"/>
                        <a:ext cx="3674171" cy="1314777"/>
                      </a:xfrm>
                      <a:prstGeom prst="rect">
                        <a:avLst/>
                      </a:prstGeom>
                      <a:noFill/>
                      <a:ln>
                        <a:noFill/>
                      </a:ln>
                    </p:spPr>
                  </p:pic>
                </p:oleObj>
              </mc:Fallback>
            </mc:AlternateContent>
          </a:graphicData>
        </a:graphic>
      </p:graphicFrame>
      <p:graphicFrame>
        <p:nvGraphicFramePr>
          <p:cNvPr id="89" name="Object 4"/>
          <p:cNvGraphicFramePr>
            <a:graphicFrameLocks noChangeAspect="1"/>
          </p:cNvGraphicFramePr>
          <p:nvPr/>
        </p:nvGraphicFramePr>
        <p:xfrm>
          <a:off x="6319563" y="5397371"/>
          <a:ext cx="1788218" cy="1341163"/>
        </p:xfrm>
        <a:graphic>
          <a:graphicData uri="http://schemas.openxmlformats.org/presentationml/2006/ole">
            <mc:AlternateContent xmlns:mc="http://schemas.openxmlformats.org/markup-compatibility/2006">
              <mc:Choice xmlns:v="urn:schemas-microsoft-com:vml" Requires="v">
                <p:oleObj name="Equation" r:id="rId40" imgW="1917700" imgH="1511300" progId="Equation.3">
                  <p:embed/>
                </p:oleObj>
              </mc:Choice>
              <mc:Fallback>
                <p:oleObj name="Equation" r:id="rId40" imgW="1917700" imgH="1511300" progId="Equation.3">
                  <p:embed/>
                  <p:pic>
                    <p:nvPicPr>
                      <p:cNvPr id="89" name="Object 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319563" y="5397371"/>
                        <a:ext cx="1788218" cy="1341163"/>
                      </a:xfrm>
                      <a:prstGeom prst="rect">
                        <a:avLst/>
                      </a:prstGeom>
                      <a:noFill/>
                      <a:ln>
                        <a:noFill/>
                      </a:ln>
                    </p:spPr>
                  </p:pic>
                </p:oleObj>
              </mc:Fallback>
            </mc:AlternateContent>
          </a:graphicData>
        </a:graphic>
      </p:graphicFrame>
      <p:sp>
        <p:nvSpPr>
          <p:cNvPr id="90" name="Rectangle 5"/>
          <p:cNvSpPr>
            <a:spLocks noChangeArrowheads="1"/>
          </p:cNvSpPr>
          <p:nvPr/>
        </p:nvSpPr>
        <p:spPr bwMode="auto">
          <a:xfrm>
            <a:off x="1409706" y="484852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解</a:t>
            </a:r>
          </a:p>
        </p:txBody>
      </p:sp>
      <p:graphicFrame>
        <p:nvGraphicFramePr>
          <p:cNvPr id="94" name="Object 26"/>
          <p:cNvGraphicFramePr>
            <a:graphicFrameLocks noChangeAspect="1"/>
          </p:cNvGraphicFramePr>
          <p:nvPr/>
        </p:nvGraphicFramePr>
        <p:xfrm>
          <a:off x="6731085" y="5525101"/>
          <a:ext cx="329298" cy="207978"/>
        </p:xfrm>
        <a:graphic>
          <a:graphicData uri="http://schemas.openxmlformats.org/presentationml/2006/ole">
            <mc:AlternateContent xmlns:mc="http://schemas.openxmlformats.org/markup-compatibility/2006">
              <mc:Choice xmlns:v="urn:schemas-microsoft-com:vml" Requires="v">
                <p:oleObj name="Equation" r:id="rId42" imgW="482391" imgH="304668" progId="Equation.3">
                  <p:embed/>
                </p:oleObj>
              </mc:Choice>
              <mc:Fallback>
                <p:oleObj name="Equation" r:id="rId42" imgW="482391" imgH="304668" progId="Equation.3">
                  <p:embed/>
                  <p:pic>
                    <p:nvPicPr>
                      <p:cNvPr id="94" name="Object 2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731085" y="5525101"/>
                        <a:ext cx="329298" cy="207978"/>
                      </a:xfrm>
                      <a:prstGeom prst="rect">
                        <a:avLst/>
                      </a:prstGeom>
                      <a:noFill/>
                      <a:ln>
                        <a:noFill/>
                      </a:ln>
                    </p:spPr>
                  </p:pic>
                </p:oleObj>
              </mc:Fallback>
            </mc:AlternateContent>
          </a:graphicData>
        </a:graphic>
      </p:graphicFrame>
      <p:graphicFrame>
        <p:nvGraphicFramePr>
          <p:cNvPr id="98" name="Object 16"/>
          <p:cNvGraphicFramePr>
            <a:graphicFrameLocks noChangeAspect="1"/>
          </p:cNvGraphicFramePr>
          <p:nvPr/>
        </p:nvGraphicFramePr>
        <p:xfrm>
          <a:off x="7243733" y="5480735"/>
          <a:ext cx="149018" cy="232841"/>
        </p:xfrm>
        <a:graphic>
          <a:graphicData uri="http://schemas.openxmlformats.org/presentationml/2006/ole">
            <mc:AlternateContent xmlns:mc="http://schemas.openxmlformats.org/markup-compatibility/2006">
              <mc:Choice xmlns:v="urn:schemas-microsoft-com:vml" Requires="v">
                <p:oleObj name="Equation" r:id="rId44" imgW="203024" imgH="317225" progId="Equation.3">
                  <p:embed/>
                </p:oleObj>
              </mc:Choice>
              <mc:Fallback>
                <p:oleObj name="Equation" r:id="rId44" imgW="203024" imgH="317225" progId="Equation.3">
                  <p:embed/>
                  <p:pic>
                    <p:nvPicPr>
                      <p:cNvPr id="98" name="Object 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243733" y="5480735"/>
                        <a:ext cx="149018" cy="232841"/>
                      </a:xfrm>
                      <a:prstGeom prst="rect">
                        <a:avLst/>
                      </a:prstGeom>
                      <a:noFill/>
                      <a:ln>
                        <a:noFill/>
                      </a:ln>
                    </p:spPr>
                  </p:pic>
                </p:oleObj>
              </mc:Fallback>
            </mc:AlternateContent>
          </a:graphicData>
        </a:graphic>
      </p:graphicFrame>
      <p:sp>
        <p:nvSpPr>
          <p:cNvPr id="100" name="Line 18"/>
          <p:cNvSpPr>
            <a:spLocks noChangeShapeType="1"/>
          </p:cNvSpPr>
          <p:nvPr/>
        </p:nvSpPr>
        <p:spPr bwMode="auto">
          <a:xfrm>
            <a:off x="2037378" y="5638834"/>
            <a:ext cx="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103" name="Object 21"/>
          <p:cNvGraphicFramePr>
            <a:graphicFrameLocks noChangeAspect="1"/>
          </p:cNvGraphicFramePr>
          <p:nvPr/>
        </p:nvGraphicFramePr>
        <p:xfrm>
          <a:off x="7590494" y="5515451"/>
          <a:ext cx="158332" cy="214214"/>
        </p:xfrm>
        <a:graphic>
          <a:graphicData uri="http://schemas.openxmlformats.org/presentationml/2006/ole">
            <mc:AlternateContent xmlns:mc="http://schemas.openxmlformats.org/markup-compatibility/2006">
              <mc:Choice xmlns:v="urn:schemas-microsoft-com:vml" Requires="v">
                <p:oleObj name="Equation" r:id="rId46" imgW="215713" imgH="291847" progId="Equation.3">
                  <p:embed/>
                </p:oleObj>
              </mc:Choice>
              <mc:Fallback>
                <p:oleObj name="Equation" r:id="rId46" imgW="215713" imgH="291847" progId="Equation.3">
                  <p:embed/>
                  <p:pic>
                    <p:nvPicPr>
                      <p:cNvPr id="103" name="Object 2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590494" y="5515451"/>
                        <a:ext cx="158332" cy="214214"/>
                      </a:xfrm>
                      <a:prstGeom prst="rect">
                        <a:avLst/>
                      </a:prstGeom>
                      <a:noFill/>
                      <a:ln>
                        <a:noFill/>
                      </a:ln>
                    </p:spPr>
                  </p:pic>
                </p:oleObj>
              </mc:Fallback>
            </mc:AlternateContent>
          </a:graphicData>
        </a:graphic>
      </p:graphicFrame>
      <p:graphicFrame>
        <p:nvGraphicFramePr>
          <p:cNvPr id="107" name="Object 25"/>
          <p:cNvGraphicFramePr>
            <a:graphicFrameLocks noChangeAspect="1"/>
          </p:cNvGraphicFramePr>
          <p:nvPr/>
        </p:nvGraphicFramePr>
        <p:xfrm>
          <a:off x="6787141" y="5924930"/>
          <a:ext cx="259291" cy="223527"/>
        </p:xfrm>
        <a:graphic>
          <a:graphicData uri="http://schemas.openxmlformats.org/presentationml/2006/ole">
            <mc:AlternateContent xmlns:mc="http://schemas.openxmlformats.org/markup-compatibility/2006">
              <mc:Choice xmlns:v="urn:schemas-microsoft-com:vml" Requires="v">
                <p:oleObj name="Equation" r:id="rId48" imgW="368140" imgH="317362" progId="Equation.3">
                  <p:embed/>
                </p:oleObj>
              </mc:Choice>
              <mc:Fallback>
                <p:oleObj name="Equation" r:id="rId48" imgW="368140" imgH="317362" progId="Equation.3">
                  <p:embed/>
                  <p:pic>
                    <p:nvPicPr>
                      <p:cNvPr id="107" name="Object 2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787141" y="5924930"/>
                        <a:ext cx="259291" cy="223527"/>
                      </a:xfrm>
                      <a:prstGeom prst="rect">
                        <a:avLst/>
                      </a:prstGeom>
                      <a:noFill/>
                      <a:ln>
                        <a:noFill/>
                      </a:ln>
                    </p:spPr>
                  </p:pic>
                </p:oleObj>
              </mc:Fallback>
            </mc:AlternateContent>
          </a:graphicData>
        </a:graphic>
      </p:graphicFrame>
      <p:graphicFrame>
        <p:nvGraphicFramePr>
          <p:cNvPr id="111" name="Object 29"/>
          <p:cNvGraphicFramePr>
            <a:graphicFrameLocks noChangeAspect="1"/>
          </p:cNvGraphicFramePr>
          <p:nvPr/>
        </p:nvGraphicFramePr>
        <p:xfrm>
          <a:off x="7225125" y="5894913"/>
          <a:ext cx="158332" cy="223528"/>
        </p:xfrm>
        <a:graphic>
          <a:graphicData uri="http://schemas.openxmlformats.org/presentationml/2006/ole">
            <mc:AlternateContent xmlns:mc="http://schemas.openxmlformats.org/markup-compatibility/2006">
              <mc:Choice xmlns:v="urn:schemas-microsoft-com:vml" Requires="v">
                <p:oleObj name="Equation" r:id="rId50" imgW="215713" imgH="304536" progId="Equation.3">
                  <p:embed/>
                </p:oleObj>
              </mc:Choice>
              <mc:Fallback>
                <p:oleObj name="Equation" r:id="rId50" imgW="215713" imgH="304536" progId="Equation.3">
                  <p:embed/>
                  <p:pic>
                    <p:nvPicPr>
                      <p:cNvPr id="111" name="Object 29"/>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225125" y="5894913"/>
                        <a:ext cx="158332" cy="223528"/>
                      </a:xfrm>
                      <a:prstGeom prst="rect">
                        <a:avLst/>
                      </a:prstGeom>
                      <a:noFill/>
                      <a:ln>
                        <a:noFill/>
                      </a:ln>
                    </p:spPr>
                  </p:pic>
                </p:oleObj>
              </mc:Fallback>
            </mc:AlternateContent>
          </a:graphicData>
        </a:graphic>
      </p:graphicFrame>
      <p:graphicFrame>
        <p:nvGraphicFramePr>
          <p:cNvPr id="115" name="Object 33"/>
          <p:cNvGraphicFramePr>
            <a:graphicFrameLocks noChangeAspect="1"/>
          </p:cNvGraphicFramePr>
          <p:nvPr/>
        </p:nvGraphicFramePr>
        <p:xfrm>
          <a:off x="7457110" y="5907122"/>
          <a:ext cx="353918" cy="232840"/>
        </p:xfrm>
        <a:graphic>
          <a:graphicData uri="http://schemas.openxmlformats.org/presentationml/2006/ole">
            <mc:AlternateContent xmlns:mc="http://schemas.openxmlformats.org/markup-compatibility/2006">
              <mc:Choice xmlns:v="urn:schemas-microsoft-com:vml" Requires="v">
                <p:oleObj name="Equation" r:id="rId52" imgW="482181" imgH="317225" progId="Equation.3">
                  <p:embed/>
                </p:oleObj>
              </mc:Choice>
              <mc:Fallback>
                <p:oleObj name="Equation" r:id="rId52" imgW="482181" imgH="317225" progId="Equation.3">
                  <p:embed/>
                  <p:pic>
                    <p:nvPicPr>
                      <p:cNvPr id="115" name="Object 33"/>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457110" y="5907122"/>
                        <a:ext cx="353918" cy="232840"/>
                      </a:xfrm>
                      <a:prstGeom prst="rect">
                        <a:avLst/>
                      </a:prstGeom>
                      <a:noFill/>
                      <a:ln>
                        <a:noFill/>
                      </a:ln>
                    </p:spPr>
                  </p:pic>
                </p:oleObj>
              </mc:Fallback>
            </mc:AlternateContent>
          </a:graphicData>
        </a:graphic>
      </p:graphicFrame>
      <p:graphicFrame>
        <p:nvGraphicFramePr>
          <p:cNvPr id="119" name="Object 37"/>
          <p:cNvGraphicFramePr>
            <a:graphicFrameLocks noChangeAspect="1"/>
          </p:cNvGraphicFramePr>
          <p:nvPr/>
        </p:nvGraphicFramePr>
        <p:xfrm>
          <a:off x="6715115" y="6319209"/>
          <a:ext cx="353918" cy="223527"/>
        </p:xfrm>
        <a:graphic>
          <a:graphicData uri="http://schemas.openxmlformats.org/presentationml/2006/ole">
            <mc:AlternateContent xmlns:mc="http://schemas.openxmlformats.org/markup-compatibility/2006">
              <mc:Choice xmlns:v="urn:schemas-microsoft-com:vml" Requires="v">
                <p:oleObj name="Equation" r:id="rId54" imgW="482391" imgH="304668" progId="Equation.3">
                  <p:embed/>
                </p:oleObj>
              </mc:Choice>
              <mc:Fallback>
                <p:oleObj name="Equation" r:id="rId54" imgW="482391" imgH="304668" progId="Equation.3">
                  <p:embed/>
                  <p:pic>
                    <p:nvPicPr>
                      <p:cNvPr id="119" name="Object 3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715115" y="6319209"/>
                        <a:ext cx="353918" cy="223527"/>
                      </a:xfrm>
                      <a:prstGeom prst="rect">
                        <a:avLst/>
                      </a:prstGeom>
                      <a:noFill/>
                      <a:ln>
                        <a:noFill/>
                      </a:ln>
                    </p:spPr>
                  </p:pic>
                </p:oleObj>
              </mc:Fallback>
            </mc:AlternateContent>
          </a:graphicData>
        </a:graphic>
      </p:graphicFrame>
      <p:graphicFrame>
        <p:nvGraphicFramePr>
          <p:cNvPr id="123" name="Object 41"/>
          <p:cNvGraphicFramePr>
            <a:graphicFrameLocks noChangeAspect="1"/>
          </p:cNvGraphicFramePr>
          <p:nvPr/>
        </p:nvGraphicFramePr>
        <p:xfrm>
          <a:off x="7183194" y="6327908"/>
          <a:ext cx="270095" cy="223527"/>
        </p:xfrm>
        <a:graphic>
          <a:graphicData uri="http://schemas.openxmlformats.org/presentationml/2006/ole">
            <mc:AlternateContent xmlns:mc="http://schemas.openxmlformats.org/markup-compatibility/2006">
              <mc:Choice xmlns:v="urn:schemas-microsoft-com:vml" Requires="v">
                <p:oleObj name="Equation" r:id="rId56" imgW="368140" imgH="304668" progId="Equation.3">
                  <p:embed/>
                </p:oleObj>
              </mc:Choice>
              <mc:Fallback>
                <p:oleObj name="Equation" r:id="rId56" imgW="368140" imgH="304668" progId="Equation.3">
                  <p:embed/>
                  <p:pic>
                    <p:nvPicPr>
                      <p:cNvPr id="123" name="Object 41"/>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183194" y="6327908"/>
                        <a:ext cx="270095" cy="223527"/>
                      </a:xfrm>
                      <a:prstGeom prst="rect">
                        <a:avLst/>
                      </a:prstGeom>
                      <a:noFill/>
                      <a:ln>
                        <a:noFill/>
                      </a:ln>
                    </p:spPr>
                  </p:pic>
                </p:oleObj>
              </mc:Fallback>
            </mc:AlternateContent>
          </a:graphicData>
        </a:graphic>
      </p:graphicFrame>
      <p:graphicFrame>
        <p:nvGraphicFramePr>
          <p:cNvPr id="127" name="Object 45"/>
          <p:cNvGraphicFramePr>
            <a:graphicFrameLocks noChangeAspect="1"/>
          </p:cNvGraphicFramePr>
          <p:nvPr/>
        </p:nvGraphicFramePr>
        <p:xfrm>
          <a:off x="7540933" y="6309896"/>
          <a:ext cx="270095" cy="232840"/>
        </p:xfrm>
        <a:graphic>
          <a:graphicData uri="http://schemas.openxmlformats.org/presentationml/2006/ole">
            <mc:AlternateContent xmlns:mc="http://schemas.openxmlformats.org/markup-compatibility/2006">
              <mc:Choice xmlns:v="urn:schemas-microsoft-com:vml" Requires="v">
                <p:oleObj name="Equation" r:id="rId58" imgW="368140" imgH="317362" progId="Equation.3">
                  <p:embed/>
                </p:oleObj>
              </mc:Choice>
              <mc:Fallback>
                <p:oleObj name="Equation" r:id="rId58" imgW="368140" imgH="317362" progId="Equation.3">
                  <p:embed/>
                  <p:pic>
                    <p:nvPicPr>
                      <p:cNvPr id="127" name="Object 45"/>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7540933" y="6309896"/>
                        <a:ext cx="270095" cy="232840"/>
                      </a:xfrm>
                      <a:prstGeom prst="rect">
                        <a:avLst/>
                      </a:prstGeom>
                      <a:noFill/>
                      <a:ln>
                        <a:noFill/>
                      </a:ln>
                    </p:spPr>
                  </p:pic>
                </p:oleObj>
              </mc:Fallback>
            </mc:AlternateContent>
          </a:graphicData>
        </a:graphic>
      </p:graphicFrame>
      <p:grpSp>
        <p:nvGrpSpPr>
          <p:cNvPr id="128" name="组合 127"/>
          <p:cNvGrpSpPr/>
          <p:nvPr/>
        </p:nvGrpSpPr>
        <p:grpSpPr>
          <a:xfrm>
            <a:off x="1659251" y="3820977"/>
            <a:ext cx="6314395" cy="1023834"/>
            <a:chOff x="1667858" y="1147437"/>
            <a:chExt cx="6314395" cy="1023834"/>
          </a:xfrm>
        </p:grpSpPr>
        <p:graphicFrame>
          <p:nvGraphicFramePr>
            <p:cNvPr id="129" name="Object 11"/>
            <p:cNvGraphicFramePr>
              <a:graphicFrameLocks noChangeAspect="1"/>
            </p:cNvGraphicFramePr>
            <p:nvPr/>
          </p:nvGraphicFramePr>
          <p:xfrm>
            <a:off x="3173110" y="1203340"/>
            <a:ext cx="1907983" cy="908111"/>
          </p:xfrm>
          <a:graphic>
            <a:graphicData uri="http://schemas.openxmlformats.org/presentationml/2006/ole">
              <mc:AlternateContent xmlns:mc="http://schemas.openxmlformats.org/markup-compatibility/2006">
                <mc:Choice xmlns:v="urn:schemas-microsoft-com:vml" Requires="v">
                  <p:oleObj name="公式" r:id="rId60" imgW="3416300" imgH="1625600" progId="Equation.3">
                    <p:embed/>
                  </p:oleObj>
                </mc:Choice>
                <mc:Fallback>
                  <p:oleObj name="公式" r:id="rId60" imgW="3416300" imgH="1625600" progId="Equation.3">
                    <p:embed/>
                    <p:pic>
                      <p:nvPicPr>
                        <p:cNvPr id="129" name="Object 11"/>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173110" y="1203340"/>
                          <a:ext cx="1907983" cy="908111"/>
                        </a:xfrm>
                        <a:prstGeom prst="rect">
                          <a:avLst/>
                        </a:prstGeom>
                        <a:noFill/>
                        <a:ln>
                          <a:noFill/>
                        </a:ln>
                      </p:spPr>
                    </p:pic>
                  </p:oleObj>
                </mc:Fallback>
              </mc:AlternateContent>
            </a:graphicData>
          </a:graphic>
        </p:graphicFrame>
        <p:graphicFrame>
          <p:nvGraphicFramePr>
            <p:cNvPr id="130" name="Object 12"/>
            <p:cNvGraphicFramePr>
              <a:graphicFrameLocks noChangeAspect="1"/>
            </p:cNvGraphicFramePr>
            <p:nvPr/>
          </p:nvGraphicFramePr>
          <p:xfrm>
            <a:off x="5198935" y="1147437"/>
            <a:ext cx="1344676" cy="1023834"/>
          </p:xfrm>
          <a:graphic>
            <a:graphicData uri="http://schemas.openxmlformats.org/presentationml/2006/ole">
              <mc:AlternateContent xmlns:mc="http://schemas.openxmlformats.org/markup-compatibility/2006">
                <mc:Choice xmlns:v="urn:schemas-microsoft-com:vml" Requires="v">
                  <p:oleObj name="公式" r:id="rId62" imgW="2870200" imgH="2184400" progId="Equation.3">
                    <p:embed/>
                  </p:oleObj>
                </mc:Choice>
                <mc:Fallback>
                  <p:oleObj name="公式" r:id="rId62" imgW="2870200" imgH="2184400" progId="Equation.3">
                    <p:embed/>
                    <p:pic>
                      <p:nvPicPr>
                        <p:cNvPr id="130" name="Object 12"/>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5198935" y="1147437"/>
                          <a:ext cx="1344676" cy="1023834"/>
                        </a:xfrm>
                        <a:prstGeom prst="rect">
                          <a:avLst/>
                        </a:prstGeom>
                        <a:noFill/>
                        <a:ln>
                          <a:noFill/>
                        </a:ln>
                      </p:spPr>
                    </p:pic>
                  </p:oleObj>
                </mc:Fallback>
              </mc:AlternateContent>
            </a:graphicData>
          </a:graphic>
        </p:graphicFrame>
        <p:sp>
          <p:nvSpPr>
            <p:cNvPr id="131" name="Text Box 13"/>
            <p:cNvSpPr txBox="1">
              <a:spLocks noChangeArrowheads="1"/>
            </p:cNvSpPr>
            <p:nvPr/>
          </p:nvSpPr>
          <p:spPr bwMode="auto">
            <a:xfrm>
              <a:off x="1667858" y="1414901"/>
              <a:ext cx="1479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1.9.4 </a:t>
              </a:r>
              <a:r>
                <a:rPr lang="zh-CN" altLang="en-US" sz="2000" b="1" dirty="0">
                  <a:latin typeface="+mn-ea"/>
                </a:rPr>
                <a:t>设</a:t>
              </a:r>
            </a:p>
          </p:txBody>
        </p:sp>
        <p:sp>
          <p:nvSpPr>
            <p:cNvPr id="132" name="Text Box 51"/>
            <p:cNvSpPr txBox="1">
              <a:spLocks noChangeArrowheads="1"/>
            </p:cNvSpPr>
            <p:nvPr/>
          </p:nvSpPr>
          <p:spPr bwMode="auto">
            <a:xfrm>
              <a:off x="6661453" y="1457340"/>
              <a:ext cx="132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求</a:t>
              </a:r>
              <a:r>
                <a:rPr lang="en-US" altLang="zh-CN" sz="2000" b="1" i="1" dirty="0">
                  <a:ea typeface="+mn-ea"/>
                  <a:cs typeface="Times New Roman" panose="02020603050405020304" pitchFamily="18" charset="0"/>
                </a:rPr>
                <a:t>C=AB</a:t>
              </a:r>
            </a:p>
          </p:txBody>
        </p:sp>
      </p:grpSp>
      <p:grpSp>
        <p:nvGrpSpPr>
          <p:cNvPr id="133" name="组合 132"/>
          <p:cNvGrpSpPr/>
          <p:nvPr/>
        </p:nvGrpSpPr>
        <p:grpSpPr>
          <a:xfrm>
            <a:off x="2109090" y="4843884"/>
            <a:ext cx="6840971" cy="528805"/>
            <a:chOff x="2279922" y="2400005"/>
            <a:chExt cx="6840971" cy="528805"/>
          </a:xfrm>
        </p:grpSpPr>
        <p:graphicFrame>
          <p:nvGraphicFramePr>
            <p:cNvPr id="134" name="Object 6"/>
            <p:cNvGraphicFramePr>
              <a:graphicFrameLocks noChangeAspect="1"/>
            </p:cNvGraphicFramePr>
            <p:nvPr/>
          </p:nvGraphicFramePr>
          <p:xfrm>
            <a:off x="2722672" y="2400005"/>
            <a:ext cx="1064890" cy="440644"/>
          </p:xfrm>
          <a:graphic>
            <a:graphicData uri="http://schemas.openxmlformats.org/presentationml/2006/ole">
              <mc:AlternateContent xmlns:mc="http://schemas.openxmlformats.org/markup-compatibility/2006">
                <mc:Choice xmlns:v="urn:schemas-microsoft-com:vml" Requires="v">
                  <p:oleObj name="Equation" r:id="rId64" imgW="736560" imgH="304560" progId="Equation.DSMT4">
                    <p:embed/>
                  </p:oleObj>
                </mc:Choice>
                <mc:Fallback>
                  <p:oleObj name="Equation" r:id="rId64" imgW="736560" imgH="304560" progId="Equation.DSMT4">
                    <p:embed/>
                    <p:pic>
                      <p:nvPicPr>
                        <p:cNvPr id="134" name="Object 6"/>
                        <p:cNvPicPr>
                          <a:picLocks noChangeAspect="1" noChangeArrowheads="1"/>
                        </p:cNvPicPr>
                        <p:nvPr/>
                      </p:nvPicPr>
                      <p:blipFill>
                        <a:blip r:embed="rId65"/>
                        <a:srcRect/>
                        <a:stretch>
                          <a:fillRect/>
                        </a:stretch>
                      </p:blipFill>
                      <p:spPr bwMode="auto">
                        <a:xfrm>
                          <a:off x="2722672" y="2400005"/>
                          <a:ext cx="1064890" cy="440644"/>
                        </a:xfrm>
                        <a:prstGeom prst="rect">
                          <a:avLst/>
                        </a:prstGeom>
                        <a:noFill/>
                        <a:ln>
                          <a:noFill/>
                        </a:ln>
                      </p:spPr>
                    </p:pic>
                  </p:oleObj>
                </mc:Fallback>
              </mc:AlternateContent>
            </a:graphicData>
          </a:graphic>
        </p:graphicFrame>
        <p:graphicFrame>
          <p:nvGraphicFramePr>
            <p:cNvPr id="135" name="Object 7"/>
            <p:cNvGraphicFramePr>
              <a:graphicFrameLocks noChangeAspect="1"/>
            </p:cNvGraphicFramePr>
            <p:nvPr/>
          </p:nvGraphicFramePr>
          <p:xfrm>
            <a:off x="3910542" y="2451277"/>
            <a:ext cx="1034248" cy="435473"/>
          </p:xfrm>
          <a:graphic>
            <a:graphicData uri="http://schemas.openxmlformats.org/presentationml/2006/ole">
              <mc:AlternateContent xmlns:mc="http://schemas.openxmlformats.org/markup-compatibility/2006">
                <mc:Choice xmlns:v="urn:schemas-microsoft-com:vml" Requires="v">
                  <p:oleObj name="Equation" r:id="rId66" imgW="723600" imgH="304560" progId="Equation.DSMT4">
                    <p:embed/>
                  </p:oleObj>
                </mc:Choice>
                <mc:Fallback>
                  <p:oleObj name="Equation" r:id="rId66" imgW="723600" imgH="304560" progId="Equation.DSMT4">
                    <p:embed/>
                    <p:pic>
                      <p:nvPicPr>
                        <p:cNvPr id="135" name="Object 7"/>
                        <p:cNvPicPr>
                          <a:picLocks noChangeAspect="1" noChangeArrowheads="1"/>
                        </p:cNvPicPr>
                        <p:nvPr/>
                      </p:nvPicPr>
                      <p:blipFill>
                        <a:blip r:embed="rId67"/>
                        <a:srcRect/>
                        <a:stretch>
                          <a:fillRect/>
                        </a:stretch>
                      </p:blipFill>
                      <p:spPr bwMode="auto">
                        <a:xfrm>
                          <a:off x="3910542" y="2451277"/>
                          <a:ext cx="1034248" cy="435473"/>
                        </a:xfrm>
                        <a:prstGeom prst="rect">
                          <a:avLst/>
                        </a:prstGeom>
                        <a:noFill/>
                        <a:ln>
                          <a:noFill/>
                        </a:ln>
                      </p:spPr>
                    </p:pic>
                  </p:oleObj>
                </mc:Fallback>
              </mc:AlternateContent>
            </a:graphicData>
          </a:graphic>
        </p:graphicFrame>
        <p:graphicFrame>
          <p:nvGraphicFramePr>
            <p:cNvPr id="136" name="Object 8"/>
            <p:cNvGraphicFramePr>
              <a:graphicFrameLocks noChangeAspect="1"/>
            </p:cNvGraphicFramePr>
            <p:nvPr/>
          </p:nvGraphicFramePr>
          <p:xfrm>
            <a:off x="5668690" y="2444836"/>
            <a:ext cx="1230101" cy="483974"/>
          </p:xfrm>
          <a:graphic>
            <a:graphicData uri="http://schemas.openxmlformats.org/presentationml/2006/ole">
              <mc:AlternateContent xmlns:mc="http://schemas.openxmlformats.org/markup-compatibility/2006">
                <mc:Choice xmlns:v="urn:schemas-microsoft-com:vml" Requires="v">
                  <p:oleObj name="Equation" r:id="rId68" imgW="774360" imgH="304560" progId="Equation.DSMT4">
                    <p:embed/>
                  </p:oleObj>
                </mc:Choice>
                <mc:Fallback>
                  <p:oleObj name="Equation" r:id="rId68" imgW="774360" imgH="304560" progId="Equation.DSMT4">
                    <p:embed/>
                    <p:pic>
                      <p:nvPicPr>
                        <p:cNvPr id="136" name="Object 8"/>
                        <p:cNvPicPr>
                          <a:picLocks noChangeAspect="1" noChangeArrowheads="1"/>
                        </p:cNvPicPr>
                        <p:nvPr/>
                      </p:nvPicPr>
                      <p:blipFill>
                        <a:blip r:embed="rId69"/>
                        <a:srcRect/>
                        <a:stretch>
                          <a:fillRect/>
                        </a:stretch>
                      </p:blipFill>
                      <p:spPr bwMode="auto">
                        <a:xfrm>
                          <a:off x="5668690" y="2444836"/>
                          <a:ext cx="1230101" cy="483974"/>
                        </a:xfrm>
                        <a:prstGeom prst="rect">
                          <a:avLst/>
                        </a:prstGeom>
                        <a:noFill/>
                        <a:ln>
                          <a:noFill/>
                        </a:ln>
                      </p:spPr>
                    </p:pic>
                  </p:oleObj>
                </mc:Fallback>
              </mc:AlternateContent>
            </a:graphicData>
          </a:graphic>
        </p:graphicFrame>
        <p:sp>
          <p:nvSpPr>
            <p:cNvPr id="137" name="文本框 136"/>
            <p:cNvSpPr txBox="1"/>
            <p:nvPr/>
          </p:nvSpPr>
          <p:spPr>
            <a:xfrm>
              <a:off x="6884383" y="2486768"/>
              <a:ext cx="2236510" cy="400110"/>
            </a:xfrm>
            <a:prstGeom prst="rect">
              <a:avLst/>
            </a:prstGeom>
            <a:noFill/>
          </p:spPr>
          <p:txBody>
            <a:bodyPr wrap="none" rtlCol="0">
              <a:spAutoFit/>
            </a:bodyPr>
            <a:lstStyle/>
            <a:p>
              <a:r>
                <a:rPr lang="zh-CN" altLang="en-US" sz="2000" b="1" dirty="0"/>
                <a:t>由矩阵乘法定义知</a:t>
              </a:r>
            </a:p>
          </p:txBody>
        </p:sp>
        <p:sp>
          <p:nvSpPr>
            <p:cNvPr id="138" name="文本框 137"/>
            <p:cNvSpPr txBox="1"/>
            <p:nvPr/>
          </p:nvSpPr>
          <p:spPr>
            <a:xfrm>
              <a:off x="2279922" y="2400005"/>
              <a:ext cx="442750" cy="400110"/>
            </a:xfrm>
            <a:prstGeom prst="rect">
              <a:avLst/>
            </a:prstGeom>
            <a:noFill/>
          </p:spPr>
          <p:txBody>
            <a:bodyPr wrap="none" rtlCol="0">
              <a:spAutoFit/>
            </a:bodyPr>
            <a:lstStyle/>
            <a:p>
              <a:r>
                <a:rPr lang="zh-CN" altLang="en-US" sz="2000" b="1" dirty="0"/>
                <a:t>由</a:t>
              </a:r>
            </a:p>
          </p:txBody>
        </p:sp>
        <p:sp>
          <p:nvSpPr>
            <p:cNvPr id="139" name="文本框 138"/>
            <p:cNvSpPr txBox="1"/>
            <p:nvPr/>
          </p:nvSpPr>
          <p:spPr>
            <a:xfrm>
              <a:off x="5021809" y="2466257"/>
              <a:ext cx="700833" cy="400110"/>
            </a:xfrm>
            <a:prstGeom prst="rect">
              <a:avLst/>
            </a:prstGeom>
            <a:noFill/>
          </p:spPr>
          <p:txBody>
            <a:bodyPr wrap="none" rtlCol="0">
              <a:spAutoFit/>
            </a:bodyPr>
            <a:lstStyle/>
            <a:p>
              <a:r>
                <a:rPr lang="zh-CN" altLang="en-US" sz="2000" b="1" dirty="0"/>
                <a:t>所以</a:t>
              </a:r>
            </a:p>
          </p:txBody>
        </p:sp>
      </p:grpSp>
    </p:spTree>
    <p:extLst>
      <p:ext uri="{BB962C8B-B14F-4D97-AF65-F5344CB8AC3E}">
        <p14:creationId xmlns:p14="http://schemas.microsoft.com/office/powerpoint/2010/main" val="254477317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0" grpId="0"/>
      <p:bldP spid="1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88" name="Object 1024"/>
          <p:cNvGraphicFramePr>
            <a:graphicFrameLocks noChangeAspect="1"/>
          </p:cNvGraphicFramePr>
          <p:nvPr/>
        </p:nvGraphicFramePr>
        <p:xfrm>
          <a:off x="1925445" y="815773"/>
          <a:ext cx="2504484" cy="1252242"/>
        </p:xfrm>
        <a:graphic>
          <a:graphicData uri="http://schemas.openxmlformats.org/presentationml/2006/ole">
            <mc:AlternateContent xmlns:mc="http://schemas.openxmlformats.org/markup-compatibility/2006">
              <mc:Choice xmlns:v="urn:schemas-microsoft-com:vml" Requires="v">
                <p:oleObj name="Equation" r:id="rId2" imgW="1396800" imgH="698400" progId="Equation.DSMT4">
                  <p:embed/>
                </p:oleObj>
              </mc:Choice>
              <mc:Fallback>
                <p:oleObj name="Equation" r:id="rId2" imgW="1396800" imgH="698400" progId="Equation.DSMT4">
                  <p:embed/>
                  <p:pic>
                    <p:nvPicPr>
                      <p:cNvPr id="89088" name="Object 1024"/>
                      <p:cNvPicPr>
                        <a:picLocks noChangeAspect="1" noChangeArrowheads="1"/>
                      </p:cNvPicPr>
                      <p:nvPr/>
                    </p:nvPicPr>
                    <p:blipFill>
                      <a:blip r:embed="rId3"/>
                      <a:srcRect/>
                      <a:stretch>
                        <a:fillRect/>
                      </a:stretch>
                    </p:blipFill>
                    <p:spPr bwMode="auto">
                      <a:xfrm>
                        <a:off x="1925445" y="815773"/>
                        <a:ext cx="2504484" cy="1252242"/>
                      </a:xfrm>
                      <a:prstGeom prst="rect">
                        <a:avLst/>
                      </a:prstGeom>
                      <a:noFill/>
                      <a:ln>
                        <a:noFill/>
                      </a:ln>
                    </p:spPr>
                  </p:pic>
                </p:oleObj>
              </mc:Fallback>
            </mc:AlternateContent>
          </a:graphicData>
        </a:graphic>
      </p:graphicFrame>
      <p:sp>
        <p:nvSpPr>
          <p:cNvPr id="62468" name="Text Box 4"/>
          <p:cNvSpPr txBox="1">
            <a:spLocks noChangeArrowheads="1"/>
          </p:cNvSpPr>
          <p:nvPr/>
        </p:nvSpPr>
        <p:spPr bwMode="auto">
          <a:xfrm>
            <a:off x="942037" y="116552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例如</a:t>
            </a:r>
            <a:endParaRPr lang="zh-CN" altLang="en-US" sz="2000">
              <a:latin typeface="+mn-ea"/>
              <a:ea typeface="+mn-ea"/>
            </a:endParaRPr>
          </a:p>
        </p:txBody>
      </p:sp>
      <p:graphicFrame>
        <p:nvGraphicFramePr>
          <p:cNvPr id="89089" name="Object 1025"/>
          <p:cNvGraphicFramePr>
            <a:graphicFrameLocks noChangeAspect="1"/>
          </p:cNvGraphicFramePr>
          <p:nvPr/>
        </p:nvGraphicFramePr>
        <p:xfrm>
          <a:off x="5612563" y="783593"/>
          <a:ext cx="1439438" cy="1254797"/>
        </p:xfrm>
        <a:graphic>
          <a:graphicData uri="http://schemas.openxmlformats.org/presentationml/2006/ole">
            <mc:AlternateContent xmlns:mc="http://schemas.openxmlformats.org/markup-compatibility/2006">
              <mc:Choice xmlns:v="urn:schemas-microsoft-com:vml" Requires="v">
                <p:oleObj name="Equation" r:id="rId4" imgW="799920" imgH="698400" progId="Equation.DSMT4">
                  <p:embed/>
                </p:oleObj>
              </mc:Choice>
              <mc:Fallback>
                <p:oleObj name="Equation" r:id="rId4" imgW="799920" imgH="698400" progId="Equation.DSMT4">
                  <p:embed/>
                  <p:pic>
                    <p:nvPicPr>
                      <p:cNvPr id="89089" name="Object 1025"/>
                      <p:cNvPicPr>
                        <a:picLocks noChangeAspect="1" noChangeArrowheads="1"/>
                      </p:cNvPicPr>
                      <p:nvPr/>
                    </p:nvPicPr>
                    <p:blipFill>
                      <a:blip r:embed="rId5"/>
                      <a:srcRect/>
                      <a:stretch>
                        <a:fillRect/>
                      </a:stretch>
                    </p:blipFill>
                    <p:spPr bwMode="auto">
                      <a:xfrm>
                        <a:off x="5612563" y="783593"/>
                        <a:ext cx="1439438" cy="1254797"/>
                      </a:xfrm>
                      <a:prstGeom prst="rect">
                        <a:avLst/>
                      </a:prstGeom>
                      <a:noFill/>
                      <a:ln>
                        <a:noFill/>
                      </a:ln>
                    </p:spPr>
                  </p:pic>
                </p:oleObj>
              </mc:Fallback>
            </mc:AlternateContent>
          </a:graphicData>
        </a:graphic>
      </p:graphicFrame>
      <p:graphicFrame>
        <p:nvGraphicFramePr>
          <p:cNvPr id="89090" name="Object 1026"/>
          <p:cNvGraphicFramePr>
            <a:graphicFrameLocks noChangeAspect="1"/>
          </p:cNvGraphicFramePr>
          <p:nvPr/>
        </p:nvGraphicFramePr>
        <p:xfrm>
          <a:off x="7024300" y="1193584"/>
          <a:ext cx="2410881" cy="448365"/>
        </p:xfrm>
        <a:graphic>
          <a:graphicData uri="http://schemas.openxmlformats.org/presentationml/2006/ole">
            <mc:AlternateContent xmlns:mc="http://schemas.openxmlformats.org/markup-compatibility/2006">
              <mc:Choice xmlns:v="urn:schemas-microsoft-com:vml" Requires="v">
                <p:oleObj name="Equation" r:id="rId6" imgW="1371600" imgH="253800" progId="Equation.DSMT4">
                  <p:embed/>
                </p:oleObj>
              </mc:Choice>
              <mc:Fallback>
                <p:oleObj name="Equation" r:id="rId6" imgW="1371600" imgH="253800" progId="Equation.DSMT4">
                  <p:embed/>
                  <p:pic>
                    <p:nvPicPr>
                      <p:cNvPr id="89090" name="Object 1026"/>
                      <p:cNvPicPr>
                        <a:picLocks noChangeAspect="1" noChangeArrowheads="1"/>
                      </p:cNvPicPr>
                      <p:nvPr/>
                    </p:nvPicPr>
                    <p:blipFill>
                      <a:blip r:embed="rId7"/>
                      <a:srcRect/>
                      <a:stretch>
                        <a:fillRect/>
                      </a:stretch>
                    </p:blipFill>
                    <p:spPr bwMode="auto">
                      <a:xfrm>
                        <a:off x="7024300" y="1193584"/>
                        <a:ext cx="2410881" cy="448365"/>
                      </a:xfrm>
                      <a:prstGeom prst="rect">
                        <a:avLst/>
                      </a:prstGeom>
                      <a:noFill/>
                      <a:ln>
                        <a:noFill/>
                      </a:ln>
                    </p:spPr>
                  </p:pic>
                </p:oleObj>
              </mc:Fallback>
            </mc:AlternateContent>
          </a:graphicData>
        </a:graphic>
      </p:graphicFrame>
      <p:graphicFrame>
        <p:nvGraphicFramePr>
          <p:cNvPr id="89091" name="Object 1027"/>
          <p:cNvGraphicFramePr>
            <a:graphicFrameLocks noChangeAspect="1"/>
          </p:cNvGraphicFramePr>
          <p:nvPr/>
        </p:nvGraphicFramePr>
        <p:xfrm>
          <a:off x="9416614" y="1226300"/>
          <a:ext cx="644904" cy="369382"/>
        </p:xfrm>
        <a:graphic>
          <a:graphicData uri="http://schemas.openxmlformats.org/presentationml/2006/ole">
            <mc:AlternateContent xmlns:mc="http://schemas.openxmlformats.org/markup-compatibility/2006">
              <mc:Choice xmlns:v="urn:schemas-microsoft-com:vml" Requires="v">
                <p:oleObj name="Equation" r:id="rId8" imgW="444240" imgH="253800" progId="Equation.DSMT4">
                  <p:embed/>
                </p:oleObj>
              </mc:Choice>
              <mc:Fallback>
                <p:oleObj name="Equation" r:id="rId8" imgW="444240" imgH="253800" progId="Equation.DSMT4">
                  <p:embed/>
                  <p:pic>
                    <p:nvPicPr>
                      <p:cNvPr id="89091" name="Object 1027"/>
                      <p:cNvPicPr>
                        <a:picLocks noChangeAspect="1" noChangeArrowheads="1"/>
                      </p:cNvPicPr>
                      <p:nvPr/>
                    </p:nvPicPr>
                    <p:blipFill>
                      <a:blip r:embed="rId9"/>
                      <a:srcRect/>
                      <a:stretch>
                        <a:fillRect/>
                      </a:stretch>
                    </p:blipFill>
                    <p:spPr bwMode="auto">
                      <a:xfrm>
                        <a:off x="9416614" y="1226300"/>
                        <a:ext cx="644904" cy="369382"/>
                      </a:xfrm>
                      <a:prstGeom prst="rect">
                        <a:avLst/>
                      </a:prstGeom>
                      <a:noFill/>
                      <a:ln>
                        <a:noFill/>
                      </a:ln>
                    </p:spPr>
                  </p:pic>
                </p:oleObj>
              </mc:Fallback>
            </mc:AlternateContent>
          </a:graphicData>
        </a:graphic>
      </p:graphicFrame>
      <p:sp>
        <p:nvSpPr>
          <p:cNvPr id="62472" name="Text Box 8"/>
          <p:cNvSpPr txBox="1">
            <a:spLocks noChangeArrowheads="1"/>
          </p:cNvSpPr>
          <p:nvPr/>
        </p:nvSpPr>
        <p:spPr bwMode="auto">
          <a:xfrm>
            <a:off x="4444940" y="1241839"/>
            <a:ext cx="1088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不存在</a:t>
            </a:r>
            <a:r>
              <a:rPr lang="en-US" altLang="zh-CN" sz="2000" b="1" dirty="0">
                <a:latin typeface="+mn-ea"/>
                <a:ea typeface="+mn-ea"/>
              </a:rPr>
              <a:t>.</a:t>
            </a:r>
          </a:p>
        </p:txBody>
      </p:sp>
      <p:grpSp>
        <p:nvGrpSpPr>
          <p:cNvPr id="2" name="Group 9"/>
          <p:cNvGrpSpPr>
            <a:grpSpLocks/>
          </p:cNvGrpSpPr>
          <p:nvPr/>
        </p:nvGrpSpPr>
        <p:grpSpPr bwMode="auto">
          <a:xfrm>
            <a:off x="5745913" y="785742"/>
            <a:ext cx="1058766" cy="1214504"/>
            <a:chOff x="1152" y="2640"/>
            <a:chExt cx="969" cy="1008"/>
          </a:xfrm>
        </p:grpSpPr>
        <p:sp>
          <p:nvSpPr>
            <p:cNvPr id="15374" name="Line 10"/>
            <p:cNvSpPr>
              <a:spLocks noChangeShapeType="1"/>
            </p:cNvSpPr>
            <p:nvPr/>
          </p:nvSpPr>
          <p:spPr bwMode="auto">
            <a:xfrm>
              <a:off x="1152" y="3168"/>
              <a:ext cx="76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5375" name="Line 11"/>
            <p:cNvSpPr>
              <a:spLocks noChangeShapeType="1"/>
            </p:cNvSpPr>
            <p:nvPr/>
          </p:nvSpPr>
          <p:spPr bwMode="auto">
            <a:xfrm>
              <a:off x="2121" y="2640"/>
              <a:ext cx="0" cy="100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13323" name="Text Box 2"/>
          <p:cNvSpPr txBox="1">
            <a:spLocks noChangeArrowheads="1"/>
          </p:cNvSpPr>
          <p:nvPr/>
        </p:nvSpPr>
        <p:spPr bwMode="auto">
          <a:xfrm>
            <a:off x="1038875" y="2155309"/>
            <a:ext cx="4573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注意</a:t>
            </a:r>
            <a:r>
              <a:rPr lang="zh-CN" altLang="en-US" sz="2000" b="1" dirty="0">
                <a:latin typeface="+mn-ea"/>
                <a:ea typeface="+mn-ea"/>
              </a:rPr>
              <a:t>　</a:t>
            </a:r>
            <a:r>
              <a:rPr lang="en-US" altLang="zh-CN" sz="2000" b="1" dirty="0">
                <a:latin typeface="+mn-ea"/>
                <a:ea typeface="+mn-ea"/>
              </a:rPr>
              <a:t>1.</a:t>
            </a:r>
            <a:r>
              <a:rPr lang="zh-CN" altLang="en-US" sz="2000" b="1" dirty="0">
                <a:latin typeface="+mn-ea"/>
                <a:ea typeface="+mn-ea"/>
              </a:rPr>
              <a:t>矩阵乘法不满足交换律，即：</a:t>
            </a:r>
          </a:p>
        </p:txBody>
      </p:sp>
      <p:grpSp>
        <p:nvGrpSpPr>
          <p:cNvPr id="3" name="Group 3"/>
          <p:cNvGrpSpPr>
            <a:grpSpLocks/>
          </p:cNvGrpSpPr>
          <p:nvPr/>
        </p:nvGrpSpPr>
        <p:grpSpPr bwMode="auto">
          <a:xfrm>
            <a:off x="5659843" y="2075994"/>
            <a:ext cx="2728913" cy="479425"/>
            <a:chOff x="3141" y="243"/>
            <a:chExt cx="1719" cy="302"/>
          </a:xfrm>
        </p:grpSpPr>
        <p:graphicFrame>
          <p:nvGraphicFramePr>
            <p:cNvPr id="15372" name="Object 6"/>
            <p:cNvGraphicFramePr>
              <a:graphicFrameLocks noChangeAspect="1"/>
            </p:cNvGraphicFramePr>
            <p:nvPr/>
          </p:nvGraphicFramePr>
          <p:xfrm>
            <a:off x="3141" y="299"/>
            <a:ext cx="742" cy="191"/>
          </p:xfrm>
          <a:graphic>
            <a:graphicData uri="http://schemas.openxmlformats.org/presentationml/2006/ole">
              <mc:AlternateContent xmlns:mc="http://schemas.openxmlformats.org/markup-compatibility/2006">
                <mc:Choice xmlns:v="urn:schemas-microsoft-com:vml" Requires="v">
                  <p:oleObj name="Equation" r:id="rId10" imgW="634680" imgH="164880" progId="Equation.DSMT4">
                    <p:embed/>
                  </p:oleObj>
                </mc:Choice>
                <mc:Fallback>
                  <p:oleObj name="Equation" r:id="rId10" imgW="634680" imgH="164880" progId="Equation.DSMT4">
                    <p:embed/>
                    <p:pic>
                      <p:nvPicPr>
                        <p:cNvPr id="15372" name="Object 6"/>
                        <p:cNvPicPr>
                          <a:picLocks noChangeAspect="1" noChangeArrowheads="1"/>
                        </p:cNvPicPr>
                        <p:nvPr/>
                      </p:nvPicPr>
                      <p:blipFill>
                        <a:blip r:embed="rId11"/>
                        <a:srcRect/>
                        <a:stretch>
                          <a:fillRect/>
                        </a:stretch>
                      </p:blipFill>
                      <p:spPr bwMode="auto">
                        <a:xfrm>
                          <a:off x="3141" y="299"/>
                          <a:ext cx="742" cy="191"/>
                        </a:xfrm>
                        <a:prstGeom prst="rect">
                          <a:avLst/>
                        </a:prstGeom>
                        <a:noFill/>
                        <a:ln>
                          <a:noFill/>
                        </a:ln>
                      </p:spPr>
                    </p:pic>
                  </p:oleObj>
                </mc:Fallback>
              </mc:AlternateContent>
            </a:graphicData>
          </a:graphic>
        </p:graphicFrame>
        <p:graphicFrame>
          <p:nvGraphicFramePr>
            <p:cNvPr id="15373" name="Object 7"/>
            <p:cNvGraphicFramePr>
              <a:graphicFrameLocks noChangeAspect="1"/>
            </p:cNvGraphicFramePr>
            <p:nvPr/>
          </p:nvGraphicFramePr>
          <p:xfrm>
            <a:off x="3962" y="243"/>
            <a:ext cx="898" cy="302"/>
          </p:xfrm>
          <a:graphic>
            <a:graphicData uri="http://schemas.openxmlformats.org/presentationml/2006/ole">
              <mc:AlternateContent xmlns:mc="http://schemas.openxmlformats.org/markup-compatibility/2006">
                <mc:Choice xmlns:v="urn:schemas-microsoft-com:vml" Requires="v">
                  <p:oleObj name="Equation" r:id="rId12" imgW="965160" imgH="279360" progId="Equation.DSMT4">
                    <p:embed/>
                  </p:oleObj>
                </mc:Choice>
                <mc:Fallback>
                  <p:oleObj name="Equation" r:id="rId12" imgW="965160" imgH="279360" progId="Equation.DSMT4">
                    <p:embed/>
                    <p:pic>
                      <p:nvPicPr>
                        <p:cNvPr id="15373" name="Object 7"/>
                        <p:cNvPicPr>
                          <a:picLocks noChangeAspect="1" noChangeArrowheads="1"/>
                        </p:cNvPicPr>
                        <p:nvPr/>
                      </p:nvPicPr>
                      <p:blipFill>
                        <a:blip r:embed="rId13"/>
                        <a:srcRect/>
                        <a:stretch>
                          <a:fillRect/>
                        </a:stretch>
                      </p:blipFill>
                      <p:spPr bwMode="auto">
                        <a:xfrm>
                          <a:off x="3962" y="243"/>
                          <a:ext cx="898" cy="302"/>
                        </a:xfrm>
                        <a:prstGeom prst="rect">
                          <a:avLst/>
                        </a:prstGeom>
                        <a:noFill/>
                        <a:ln>
                          <a:noFill/>
                        </a:ln>
                      </p:spPr>
                    </p:pic>
                  </p:oleObj>
                </mc:Fallback>
              </mc:AlternateContent>
            </a:graphicData>
          </a:graphic>
        </p:graphicFrame>
      </p:grpSp>
      <p:sp>
        <p:nvSpPr>
          <p:cNvPr id="16" name="Text Box 6"/>
          <p:cNvSpPr txBox="1">
            <a:spLocks noChangeArrowheads="1"/>
          </p:cNvSpPr>
          <p:nvPr/>
        </p:nvSpPr>
        <p:spPr bwMode="auto">
          <a:xfrm>
            <a:off x="1819736" y="2609177"/>
            <a:ext cx="4573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2.</a:t>
            </a:r>
            <a:r>
              <a:rPr lang="zh-CN" altLang="en-US" sz="2000" b="1" dirty="0">
                <a:latin typeface="+mn-ea"/>
                <a:ea typeface="+mn-ea"/>
              </a:rPr>
              <a:t>两个非零矩阵的乘积可能是零矩阵。</a:t>
            </a:r>
          </a:p>
        </p:txBody>
      </p:sp>
      <p:grpSp>
        <p:nvGrpSpPr>
          <p:cNvPr id="17" name="Group 6"/>
          <p:cNvGrpSpPr>
            <a:grpSpLocks/>
          </p:cNvGrpSpPr>
          <p:nvPr/>
        </p:nvGrpSpPr>
        <p:grpSpPr bwMode="auto">
          <a:xfrm>
            <a:off x="475776" y="3126584"/>
            <a:ext cx="4833938" cy="814388"/>
            <a:chOff x="850" y="1220"/>
            <a:chExt cx="3045" cy="513"/>
          </a:xfrm>
        </p:grpSpPr>
        <p:sp>
          <p:nvSpPr>
            <p:cNvPr id="18" name="Text Box 7"/>
            <p:cNvSpPr txBox="1">
              <a:spLocks noChangeArrowheads="1"/>
            </p:cNvSpPr>
            <p:nvPr/>
          </p:nvSpPr>
          <p:spPr bwMode="auto">
            <a:xfrm>
              <a:off x="850" y="1333"/>
              <a:ext cx="6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例如 设</a:t>
              </a:r>
            </a:p>
          </p:txBody>
        </p:sp>
        <p:graphicFrame>
          <p:nvGraphicFramePr>
            <p:cNvPr id="19" name="Object 1027"/>
            <p:cNvGraphicFramePr>
              <a:graphicFrameLocks noChangeAspect="1"/>
            </p:cNvGraphicFramePr>
            <p:nvPr/>
          </p:nvGraphicFramePr>
          <p:xfrm>
            <a:off x="1503" y="1222"/>
            <a:ext cx="1097" cy="491"/>
          </p:xfrm>
          <a:graphic>
            <a:graphicData uri="http://schemas.openxmlformats.org/presentationml/2006/ole">
              <mc:AlternateContent xmlns:mc="http://schemas.openxmlformats.org/markup-compatibility/2006">
                <mc:Choice xmlns:v="urn:schemas-microsoft-com:vml" Requires="v">
                  <p:oleObj name="公式" r:id="rId14" imgW="2324100" imgH="1041400" progId="Equation.3">
                    <p:embed/>
                  </p:oleObj>
                </mc:Choice>
                <mc:Fallback>
                  <p:oleObj name="公式" r:id="rId14" imgW="2324100" imgH="1041400" progId="Equation.3">
                    <p:embed/>
                    <p:pic>
                      <p:nvPicPr>
                        <p:cNvPr id="19" name="Object 10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3" y="1222"/>
                          <a:ext cx="1097" cy="491"/>
                        </a:xfrm>
                        <a:prstGeom prst="rect">
                          <a:avLst/>
                        </a:prstGeom>
                        <a:noFill/>
                        <a:ln>
                          <a:noFill/>
                        </a:ln>
                        <a:effectLst/>
                      </p:spPr>
                    </p:pic>
                  </p:oleObj>
                </mc:Fallback>
              </mc:AlternateContent>
            </a:graphicData>
          </a:graphic>
        </p:graphicFrame>
        <p:graphicFrame>
          <p:nvGraphicFramePr>
            <p:cNvPr id="20" name="Object 1028"/>
            <p:cNvGraphicFramePr>
              <a:graphicFrameLocks noChangeAspect="1"/>
            </p:cNvGraphicFramePr>
            <p:nvPr/>
          </p:nvGraphicFramePr>
          <p:xfrm>
            <a:off x="2749" y="1220"/>
            <a:ext cx="1146" cy="513"/>
          </p:xfrm>
          <a:graphic>
            <a:graphicData uri="http://schemas.openxmlformats.org/presentationml/2006/ole">
              <mc:AlternateContent xmlns:mc="http://schemas.openxmlformats.org/markup-compatibility/2006">
                <mc:Choice xmlns:v="urn:schemas-microsoft-com:vml" Requires="v">
                  <p:oleObj name="公式" r:id="rId16" imgW="2324100" imgH="1041400" progId="Equation.3">
                    <p:embed/>
                  </p:oleObj>
                </mc:Choice>
                <mc:Fallback>
                  <p:oleObj name="公式" r:id="rId16" imgW="2324100" imgH="1041400" progId="Equation.3">
                    <p:embed/>
                    <p:pic>
                      <p:nvPicPr>
                        <p:cNvPr id="20" name="Object 10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9" y="1220"/>
                          <a:ext cx="1146" cy="513"/>
                        </a:xfrm>
                        <a:prstGeom prst="rect">
                          <a:avLst/>
                        </a:prstGeom>
                        <a:noFill/>
                        <a:ln>
                          <a:noFill/>
                        </a:ln>
                        <a:effectLst/>
                      </p:spPr>
                    </p:pic>
                  </p:oleObj>
                </mc:Fallback>
              </mc:AlternateContent>
            </a:graphicData>
          </a:graphic>
        </p:graphicFrame>
      </p:grpSp>
      <p:sp>
        <p:nvSpPr>
          <p:cNvPr id="21" name="Text Box 10"/>
          <p:cNvSpPr txBox="1">
            <a:spLocks noChangeArrowheads="1"/>
          </p:cNvSpPr>
          <p:nvPr/>
        </p:nvSpPr>
        <p:spPr bwMode="auto">
          <a:xfrm>
            <a:off x="5471115" y="330591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则</a:t>
            </a:r>
          </a:p>
        </p:txBody>
      </p:sp>
      <p:graphicFrame>
        <p:nvGraphicFramePr>
          <p:cNvPr id="22" name="Object 1024"/>
          <p:cNvGraphicFramePr>
            <a:graphicFrameLocks noChangeAspect="1"/>
          </p:cNvGraphicFramePr>
          <p:nvPr/>
        </p:nvGraphicFramePr>
        <p:xfrm>
          <a:off x="5913865" y="2989464"/>
          <a:ext cx="1926414" cy="1033005"/>
        </p:xfrm>
        <a:graphic>
          <a:graphicData uri="http://schemas.openxmlformats.org/presentationml/2006/ole">
            <mc:AlternateContent xmlns:mc="http://schemas.openxmlformats.org/markup-compatibility/2006">
              <mc:Choice xmlns:v="urn:schemas-microsoft-com:vml" Requires="v">
                <p:oleObj name="Equation" r:id="rId18" imgW="876240" imgH="469800" progId="Equation.DSMT4">
                  <p:embed/>
                </p:oleObj>
              </mc:Choice>
              <mc:Fallback>
                <p:oleObj name="Equation" r:id="rId18" imgW="876240" imgH="469800" progId="Equation.DSMT4">
                  <p:embed/>
                  <p:pic>
                    <p:nvPicPr>
                      <p:cNvPr id="22" name="Object 1024"/>
                      <p:cNvPicPr>
                        <a:picLocks noChangeAspect="1" noChangeArrowheads="1"/>
                      </p:cNvPicPr>
                      <p:nvPr/>
                    </p:nvPicPr>
                    <p:blipFill>
                      <a:blip r:embed="rId19"/>
                      <a:srcRect/>
                      <a:stretch>
                        <a:fillRect/>
                      </a:stretch>
                    </p:blipFill>
                    <p:spPr bwMode="auto">
                      <a:xfrm>
                        <a:off x="5913865" y="2989464"/>
                        <a:ext cx="1926414" cy="1033005"/>
                      </a:xfrm>
                      <a:prstGeom prst="rect">
                        <a:avLst/>
                      </a:prstGeom>
                      <a:noFill/>
                      <a:ln>
                        <a:noFill/>
                      </a:ln>
                    </p:spPr>
                  </p:pic>
                </p:oleObj>
              </mc:Fallback>
            </mc:AlternateContent>
          </a:graphicData>
        </a:graphic>
      </p:graphicFrame>
      <p:graphicFrame>
        <p:nvGraphicFramePr>
          <p:cNvPr id="23" name="Object 1025"/>
          <p:cNvGraphicFramePr>
            <a:graphicFrameLocks noChangeAspect="1"/>
          </p:cNvGraphicFramePr>
          <p:nvPr/>
        </p:nvGraphicFramePr>
        <p:xfrm>
          <a:off x="7840279" y="3051839"/>
          <a:ext cx="2032078" cy="928233"/>
        </p:xfrm>
        <a:graphic>
          <a:graphicData uri="http://schemas.openxmlformats.org/presentationml/2006/ole">
            <mc:AlternateContent xmlns:mc="http://schemas.openxmlformats.org/markup-compatibility/2006">
              <mc:Choice xmlns:v="urn:schemas-microsoft-com:vml" Requires="v">
                <p:oleObj name="Equation" r:id="rId20" imgW="1028520" imgH="469800" progId="Equation.DSMT4">
                  <p:embed/>
                </p:oleObj>
              </mc:Choice>
              <mc:Fallback>
                <p:oleObj name="Equation" r:id="rId20" imgW="1028520" imgH="469800" progId="Equation.DSMT4">
                  <p:embed/>
                  <p:pic>
                    <p:nvPicPr>
                      <p:cNvPr id="23" name="Object 1025"/>
                      <p:cNvPicPr>
                        <a:picLocks noChangeAspect="1" noChangeArrowheads="1"/>
                      </p:cNvPicPr>
                      <p:nvPr/>
                    </p:nvPicPr>
                    <p:blipFill>
                      <a:blip r:embed="rId21"/>
                      <a:srcRect/>
                      <a:stretch>
                        <a:fillRect/>
                      </a:stretch>
                    </p:blipFill>
                    <p:spPr bwMode="auto">
                      <a:xfrm>
                        <a:off x="7840279" y="3051839"/>
                        <a:ext cx="2032078" cy="928233"/>
                      </a:xfrm>
                      <a:prstGeom prst="rect">
                        <a:avLst/>
                      </a:prstGeom>
                      <a:noFill/>
                      <a:ln>
                        <a:noFill/>
                      </a:ln>
                    </p:spPr>
                  </p:pic>
                </p:oleObj>
              </mc:Fallback>
            </mc:AlternateContent>
          </a:graphicData>
        </a:graphic>
      </p:graphicFrame>
      <p:graphicFrame>
        <p:nvGraphicFramePr>
          <p:cNvPr id="24" name="Object 1026"/>
          <p:cNvGraphicFramePr>
            <a:graphicFrameLocks noChangeAspect="1"/>
          </p:cNvGraphicFramePr>
          <p:nvPr/>
        </p:nvGraphicFramePr>
        <p:xfrm>
          <a:off x="10028932" y="3287286"/>
          <a:ext cx="1578429" cy="418736"/>
        </p:xfrm>
        <a:graphic>
          <a:graphicData uri="http://schemas.openxmlformats.org/presentationml/2006/ole">
            <mc:AlternateContent xmlns:mc="http://schemas.openxmlformats.org/markup-compatibility/2006">
              <mc:Choice xmlns:v="urn:schemas-microsoft-com:vml" Requires="v">
                <p:oleObj name="Equation" r:id="rId22" imgW="812520" imgH="215640" progId="Equation.DSMT4">
                  <p:embed/>
                </p:oleObj>
              </mc:Choice>
              <mc:Fallback>
                <p:oleObj name="Equation" r:id="rId22" imgW="812520" imgH="215640" progId="Equation.DSMT4">
                  <p:embed/>
                  <p:pic>
                    <p:nvPicPr>
                      <p:cNvPr id="24" name="Object 1026"/>
                      <p:cNvPicPr>
                        <a:picLocks noChangeAspect="1" noChangeArrowheads="1"/>
                      </p:cNvPicPr>
                      <p:nvPr/>
                    </p:nvPicPr>
                    <p:blipFill>
                      <a:blip r:embed="rId23"/>
                      <a:srcRect/>
                      <a:stretch>
                        <a:fillRect/>
                      </a:stretch>
                    </p:blipFill>
                    <p:spPr bwMode="auto">
                      <a:xfrm>
                        <a:off x="10028932" y="3287286"/>
                        <a:ext cx="1578429" cy="418736"/>
                      </a:xfrm>
                      <a:prstGeom prst="rect">
                        <a:avLst/>
                      </a:prstGeom>
                      <a:noFill/>
                      <a:ln>
                        <a:noFill/>
                      </a:ln>
                    </p:spPr>
                  </p:pic>
                </p:oleObj>
              </mc:Fallback>
            </mc:AlternateContent>
          </a:graphicData>
        </a:graphic>
      </p:graphicFrame>
      <p:sp>
        <p:nvSpPr>
          <p:cNvPr id="25" name="Text Box 2"/>
          <p:cNvSpPr txBox="1">
            <a:spLocks noChangeArrowheads="1"/>
          </p:cNvSpPr>
          <p:nvPr/>
        </p:nvSpPr>
        <p:spPr bwMode="auto">
          <a:xfrm>
            <a:off x="993396" y="4271828"/>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但也有例外，比如设</a:t>
            </a:r>
          </a:p>
        </p:txBody>
      </p:sp>
      <p:graphicFrame>
        <p:nvGraphicFramePr>
          <p:cNvPr id="26" name="Object 16"/>
          <p:cNvGraphicFramePr>
            <a:graphicFrameLocks noChangeAspect="1"/>
          </p:cNvGraphicFramePr>
          <p:nvPr/>
        </p:nvGraphicFramePr>
        <p:xfrm>
          <a:off x="3500814" y="4082576"/>
          <a:ext cx="1488455" cy="917881"/>
        </p:xfrm>
        <a:graphic>
          <a:graphicData uri="http://schemas.openxmlformats.org/presentationml/2006/ole">
            <mc:AlternateContent xmlns:mc="http://schemas.openxmlformats.org/markup-compatibility/2006">
              <mc:Choice xmlns:v="urn:schemas-microsoft-com:vml" Requires="v">
                <p:oleObj name="Equation" r:id="rId24" imgW="761760" imgH="469800" progId="Equation.DSMT4">
                  <p:embed/>
                </p:oleObj>
              </mc:Choice>
              <mc:Fallback>
                <p:oleObj name="Equation" r:id="rId24" imgW="761760" imgH="469800" progId="Equation.DSMT4">
                  <p:embed/>
                  <p:pic>
                    <p:nvPicPr>
                      <p:cNvPr id="26" name="Object 16"/>
                      <p:cNvPicPr>
                        <a:picLocks noChangeAspect="1" noChangeArrowheads="1"/>
                      </p:cNvPicPr>
                      <p:nvPr/>
                    </p:nvPicPr>
                    <p:blipFill>
                      <a:blip r:embed="rId25"/>
                      <a:srcRect/>
                      <a:stretch>
                        <a:fillRect/>
                      </a:stretch>
                    </p:blipFill>
                    <p:spPr bwMode="auto">
                      <a:xfrm>
                        <a:off x="3500814" y="4082576"/>
                        <a:ext cx="1488455" cy="917881"/>
                      </a:xfrm>
                      <a:prstGeom prst="rect">
                        <a:avLst/>
                      </a:prstGeom>
                      <a:noFill/>
                      <a:ln>
                        <a:noFill/>
                      </a:ln>
                    </p:spPr>
                  </p:pic>
                </p:oleObj>
              </mc:Fallback>
            </mc:AlternateContent>
          </a:graphicData>
        </a:graphic>
      </p:graphicFrame>
      <p:graphicFrame>
        <p:nvGraphicFramePr>
          <p:cNvPr id="27" name="Object 17"/>
          <p:cNvGraphicFramePr>
            <a:graphicFrameLocks noChangeAspect="1"/>
          </p:cNvGraphicFramePr>
          <p:nvPr/>
        </p:nvGraphicFramePr>
        <p:xfrm>
          <a:off x="5068678" y="4047432"/>
          <a:ext cx="1810954" cy="917881"/>
        </p:xfrm>
        <a:graphic>
          <a:graphicData uri="http://schemas.openxmlformats.org/presentationml/2006/ole">
            <mc:AlternateContent xmlns:mc="http://schemas.openxmlformats.org/markup-compatibility/2006">
              <mc:Choice xmlns:v="urn:schemas-microsoft-com:vml" Requires="v">
                <p:oleObj name="Equation" r:id="rId26" imgW="927000" imgH="469800" progId="Equation.DSMT4">
                  <p:embed/>
                </p:oleObj>
              </mc:Choice>
              <mc:Fallback>
                <p:oleObj name="Equation" r:id="rId26" imgW="927000" imgH="469800" progId="Equation.DSMT4">
                  <p:embed/>
                  <p:pic>
                    <p:nvPicPr>
                      <p:cNvPr id="27" name="Object 17"/>
                      <p:cNvPicPr>
                        <a:picLocks noChangeAspect="1" noChangeArrowheads="1"/>
                      </p:cNvPicPr>
                      <p:nvPr/>
                    </p:nvPicPr>
                    <p:blipFill>
                      <a:blip r:embed="rId27"/>
                      <a:srcRect/>
                      <a:stretch>
                        <a:fillRect/>
                      </a:stretch>
                    </p:blipFill>
                    <p:spPr bwMode="auto">
                      <a:xfrm>
                        <a:off x="5068678" y="4047432"/>
                        <a:ext cx="1810954" cy="917881"/>
                      </a:xfrm>
                      <a:prstGeom prst="rect">
                        <a:avLst/>
                      </a:prstGeom>
                      <a:noFill/>
                      <a:ln>
                        <a:noFill/>
                      </a:ln>
                    </p:spPr>
                  </p:pic>
                </p:oleObj>
              </mc:Fallback>
            </mc:AlternateContent>
          </a:graphicData>
        </a:graphic>
      </p:graphicFrame>
      <p:sp>
        <p:nvSpPr>
          <p:cNvPr id="28" name="Rectangle 5"/>
          <p:cNvSpPr>
            <a:spLocks noChangeArrowheads="1"/>
          </p:cNvSpPr>
          <p:nvPr/>
        </p:nvSpPr>
        <p:spPr bwMode="auto">
          <a:xfrm>
            <a:off x="7234239" y="430211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则有</a:t>
            </a:r>
          </a:p>
        </p:txBody>
      </p:sp>
      <p:graphicFrame>
        <p:nvGraphicFramePr>
          <p:cNvPr id="29" name="Object 18"/>
          <p:cNvGraphicFramePr>
            <a:graphicFrameLocks noChangeAspect="1"/>
          </p:cNvGraphicFramePr>
          <p:nvPr/>
        </p:nvGraphicFramePr>
        <p:xfrm>
          <a:off x="2508976" y="4957075"/>
          <a:ext cx="2186850" cy="1003577"/>
        </p:xfrm>
        <a:graphic>
          <a:graphicData uri="http://schemas.openxmlformats.org/presentationml/2006/ole">
            <mc:AlternateContent xmlns:mc="http://schemas.openxmlformats.org/markup-compatibility/2006">
              <mc:Choice xmlns:v="urn:schemas-microsoft-com:vml" Requires="v">
                <p:oleObj name="Equation" r:id="rId28" imgW="863280" imgH="469800" progId="Equation.DSMT4">
                  <p:embed/>
                </p:oleObj>
              </mc:Choice>
              <mc:Fallback>
                <p:oleObj name="Equation" r:id="rId28" imgW="863280" imgH="469800" progId="Equation.DSMT4">
                  <p:embed/>
                  <p:pic>
                    <p:nvPicPr>
                      <p:cNvPr id="29" name="Object 18"/>
                      <p:cNvPicPr>
                        <a:picLocks noChangeAspect="1" noChangeArrowheads="1"/>
                      </p:cNvPicPr>
                      <p:nvPr/>
                    </p:nvPicPr>
                    <p:blipFill>
                      <a:blip r:embed="rId29"/>
                      <a:srcRect/>
                      <a:stretch>
                        <a:fillRect/>
                      </a:stretch>
                    </p:blipFill>
                    <p:spPr bwMode="auto">
                      <a:xfrm>
                        <a:off x="2508976" y="4957075"/>
                        <a:ext cx="2186850" cy="1003577"/>
                      </a:xfrm>
                      <a:prstGeom prst="rect">
                        <a:avLst/>
                      </a:prstGeom>
                      <a:noFill/>
                      <a:ln>
                        <a:noFill/>
                      </a:ln>
                    </p:spPr>
                  </p:pic>
                </p:oleObj>
              </mc:Fallback>
            </mc:AlternateContent>
          </a:graphicData>
        </a:graphic>
      </p:graphicFrame>
      <p:graphicFrame>
        <p:nvGraphicFramePr>
          <p:cNvPr id="30" name="Object 19"/>
          <p:cNvGraphicFramePr>
            <a:graphicFrameLocks noChangeAspect="1"/>
          </p:cNvGraphicFramePr>
          <p:nvPr/>
        </p:nvGraphicFramePr>
        <p:xfrm>
          <a:off x="3618298" y="5032803"/>
          <a:ext cx="261938" cy="340519"/>
        </p:xfrm>
        <a:graphic>
          <a:graphicData uri="http://schemas.openxmlformats.org/presentationml/2006/ole">
            <mc:AlternateContent xmlns:mc="http://schemas.openxmlformats.org/markup-compatibility/2006">
              <mc:Choice xmlns:v="urn:schemas-microsoft-com:vml" Requires="v">
                <p:oleObj name="Equation" r:id="rId30" imgW="126720" imgH="164880" progId="Equation.DSMT4">
                  <p:embed/>
                </p:oleObj>
              </mc:Choice>
              <mc:Fallback>
                <p:oleObj name="Equation" r:id="rId30" imgW="126720" imgH="164880" progId="Equation.DSMT4">
                  <p:embed/>
                  <p:pic>
                    <p:nvPicPr>
                      <p:cNvPr id="30" name="Object 19"/>
                      <p:cNvPicPr>
                        <a:picLocks noChangeAspect="1" noChangeArrowheads="1"/>
                      </p:cNvPicPr>
                      <p:nvPr/>
                    </p:nvPicPr>
                    <p:blipFill>
                      <a:blip r:embed="rId31"/>
                      <a:srcRect/>
                      <a:stretch>
                        <a:fillRect/>
                      </a:stretch>
                    </p:blipFill>
                    <p:spPr bwMode="auto">
                      <a:xfrm>
                        <a:off x="3618298" y="5032803"/>
                        <a:ext cx="261938" cy="340519"/>
                      </a:xfrm>
                      <a:prstGeom prst="rect">
                        <a:avLst/>
                      </a:prstGeom>
                      <a:noFill/>
                      <a:ln>
                        <a:noFill/>
                      </a:ln>
                    </p:spPr>
                  </p:pic>
                </p:oleObj>
              </mc:Fallback>
            </mc:AlternateContent>
          </a:graphicData>
        </a:graphic>
      </p:graphicFrame>
      <p:graphicFrame>
        <p:nvGraphicFramePr>
          <p:cNvPr id="31" name="Object 20"/>
          <p:cNvGraphicFramePr>
            <a:graphicFrameLocks noChangeAspect="1"/>
          </p:cNvGraphicFramePr>
          <p:nvPr/>
        </p:nvGraphicFramePr>
        <p:xfrm>
          <a:off x="4100898" y="5032803"/>
          <a:ext cx="419100" cy="340519"/>
        </p:xfrm>
        <a:graphic>
          <a:graphicData uri="http://schemas.openxmlformats.org/presentationml/2006/ole">
            <mc:AlternateContent xmlns:mc="http://schemas.openxmlformats.org/markup-compatibility/2006">
              <mc:Choice xmlns:v="urn:schemas-microsoft-com:vml" Requires="v">
                <p:oleObj name="Equation" r:id="rId32" imgW="203040" imgH="164880" progId="Equation.DSMT4">
                  <p:embed/>
                </p:oleObj>
              </mc:Choice>
              <mc:Fallback>
                <p:oleObj name="Equation" r:id="rId32" imgW="203040" imgH="164880" progId="Equation.DSMT4">
                  <p:embed/>
                  <p:pic>
                    <p:nvPicPr>
                      <p:cNvPr id="31" name="Object 20"/>
                      <p:cNvPicPr>
                        <a:picLocks noChangeAspect="1" noChangeArrowheads="1"/>
                      </p:cNvPicPr>
                      <p:nvPr/>
                    </p:nvPicPr>
                    <p:blipFill>
                      <a:blip r:embed="rId33"/>
                      <a:srcRect/>
                      <a:stretch>
                        <a:fillRect/>
                      </a:stretch>
                    </p:blipFill>
                    <p:spPr bwMode="auto">
                      <a:xfrm>
                        <a:off x="4100898" y="5032803"/>
                        <a:ext cx="419100" cy="340519"/>
                      </a:xfrm>
                      <a:prstGeom prst="rect">
                        <a:avLst/>
                      </a:prstGeom>
                      <a:noFill/>
                      <a:ln>
                        <a:noFill/>
                      </a:ln>
                    </p:spPr>
                  </p:pic>
                </p:oleObj>
              </mc:Fallback>
            </mc:AlternateContent>
          </a:graphicData>
        </a:graphic>
      </p:graphicFrame>
      <p:graphicFrame>
        <p:nvGraphicFramePr>
          <p:cNvPr id="32" name="Object 21"/>
          <p:cNvGraphicFramePr>
            <a:graphicFrameLocks noChangeAspect="1"/>
          </p:cNvGraphicFramePr>
          <p:nvPr/>
        </p:nvGraphicFramePr>
        <p:xfrm>
          <a:off x="3605597" y="5529691"/>
          <a:ext cx="314325" cy="337246"/>
        </p:xfrm>
        <a:graphic>
          <a:graphicData uri="http://schemas.openxmlformats.org/presentationml/2006/ole">
            <mc:AlternateContent xmlns:mc="http://schemas.openxmlformats.org/markup-compatibility/2006">
              <mc:Choice xmlns:v="urn:schemas-microsoft-com:vml" Requires="v">
                <p:oleObj name="Equation" r:id="rId34" imgW="203040" imgH="164880" progId="Equation.DSMT4">
                  <p:embed/>
                </p:oleObj>
              </mc:Choice>
              <mc:Fallback>
                <p:oleObj name="Equation" r:id="rId34" imgW="203040" imgH="164880" progId="Equation.DSMT4">
                  <p:embed/>
                  <p:pic>
                    <p:nvPicPr>
                      <p:cNvPr id="32" name="Object 21"/>
                      <p:cNvPicPr>
                        <a:picLocks noChangeAspect="1" noChangeArrowheads="1"/>
                      </p:cNvPicPr>
                      <p:nvPr/>
                    </p:nvPicPr>
                    <p:blipFill>
                      <a:blip r:embed="rId35"/>
                      <a:srcRect/>
                      <a:stretch>
                        <a:fillRect/>
                      </a:stretch>
                    </p:blipFill>
                    <p:spPr bwMode="auto">
                      <a:xfrm>
                        <a:off x="3605597" y="5529691"/>
                        <a:ext cx="314325" cy="337246"/>
                      </a:xfrm>
                      <a:prstGeom prst="rect">
                        <a:avLst/>
                      </a:prstGeom>
                      <a:noFill/>
                      <a:ln>
                        <a:noFill/>
                      </a:ln>
                    </p:spPr>
                  </p:pic>
                </p:oleObj>
              </mc:Fallback>
            </mc:AlternateContent>
          </a:graphicData>
        </a:graphic>
      </p:graphicFrame>
      <p:graphicFrame>
        <p:nvGraphicFramePr>
          <p:cNvPr id="33" name="Object 1030"/>
          <p:cNvGraphicFramePr>
            <a:graphicFrameLocks noChangeAspect="1"/>
          </p:cNvGraphicFramePr>
          <p:nvPr/>
        </p:nvGraphicFramePr>
        <p:xfrm>
          <a:off x="4226310" y="5526516"/>
          <a:ext cx="252116" cy="324149"/>
        </p:xfrm>
        <a:graphic>
          <a:graphicData uri="http://schemas.openxmlformats.org/presentationml/2006/ole">
            <mc:AlternateContent xmlns:mc="http://schemas.openxmlformats.org/markup-compatibility/2006">
              <mc:Choice xmlns:v="urn:schemas-microsoft-com:vml" Requires="v">
                <p:oleObj name="Equation" r:id="rId36" imgW="126720" imgH="164880" progId="Equation.DSMT4">
                  <p:embed/>
                </p:oleObj>
              </mc:Choice>
              <mc:Fallback>
                <p:oleObj name="Equation" r:id="rId36" imgW="126720" imgH="164880" progId="Equation.DSMT4">
                  <p:embed/>
                  <p:pic>
                    <p:nvPicPr>
                      <p:cNvPr id="33" name="Object 1030"/>
                      <p:cNvPicPr>
                        <a:picLocks noChangeAspect="1" noChangeArrowheads="1"/>
                      </p:cNvPicPr>
                      <p:nvPr/>
                    </p:nvPicPr>
                    <p:blipFill>
                      <a:blip r:embed="rId37"/>
                      <a:srcRect/>
                      <a:stretch>
                        <a:fillRect/>
                      </a:stretch>
                    </p:blipFill>
                    <p:spPr bwMode="auto">
                      <a:xfrm>
                        <a:off x="4226310" y="5526516"/>
                        <a:ext cx="252116" cy="324149"/>
                      </a:xfrm>
                      <a:prstGeom prst="rect">
                        <a:avLst/>
                      </a:prstGeom>
                      <a:noFill/>
                      <a:ln>
                        <a:noFill/>
                      </a:ln>
                    </p:spPr>
                  </p:pic>
                </p:oleObj>
              </mc:Fallback>
            </mc:AlternateContent>
          </a:graphicData>
        </a:graphic>
      </p:graphicFrame>
      <p:graphicFrame>
        <p:nvGraphicFramePr>
          <p:cNvPr id="34" name="Object 1031"/>
          <p:cNvGraphicFramePr>
            <a:graphicFrameLocks noChangeAspect="1"/>
          </p:cNvGraphicFramePr>
          <p:nvPr/>
        </p:nvGraphicFramePr>
        <p:xfrm>
          <a:off x="4865075" y="4923403"/>
          <a:ext cx="2369164" cy="1101322"/>
        </p:xfrm>
        <a:graphic>
          <a:graphicData uri="http://schemas.openxmlformats.org/presentationml/2006/ole">
            <mc:AlternateContent xmlns:mc="http://schemas.openxmlformats.org/markup-compatibility/2006">
              <mc:Choice xmlns:v="urn:schemas-microsoft-com:vml" Requires="v">
                <p:oleObj name="Equation" r:id="rId38" imgW="850680" imgH="469800" progId="Equation.DSMT4">
                  <p:embed/>
                </p:oleObj>
              </mc:Choice>
              <mc:Fallback>
                <p:oleObj name="Equation" r:id="rId38" imgW="850680" imgH="469800" progId="Equation.DSMT4">
                  <p:embed/>
                  <p:pic>
                    <p:nvPicPr>
                      <p:cNvPr id="34" name="Object 1031"/>
                      <p:cNvPicPr>
                        <a:picLocks noChangeAspect="1" noChangeArrowheads="1"/>
                      </p:cNvPicPr>
                      <p:nvPr/>
                    </p:nvPicPr>
                    <p:blipFill>
                      <a:blip r:embed="rId39"/>
                      <a:srcRect/>
                      <a:stretch>
                        <a:fillRect/>
                      </a:stretch>
                    </p:blipFill>
                    <p:spPr bwMode="auto">
                      <a:xfrm>
                        <a:off x="4865075" y="4923403"/>
                        <a:ext cx="2369164" cy="1101322"/>
                      </a:xfrm>
                      <a:prstGeom prst="rect">
                        <a:avLst/>
                      </a:prstGeom>
                      <a:noFill/>
                      <a:ln>
                        <a:noFill/>
                      </a:ln>
                    </p:spPr>
                  </p:pic>
                </p:oleObj>
              </mc:Fallback>
            </mc:AlternateContent>
          </a:graphicData>
        </a:graphic>
      </p:graphicFrame>
      <p:graphicFrame>
        <p:nvGraphicFramePr>
          <p:cNvPr id="35" name="Object 1032"/>
          <p:cNvGraphicFramePr>
            <a:graphicFrameLocks noChangeAspect="1"/>
          </p:cNvGraphicFramePr>
          <p:nvPr/>
        </p:nvGraphicFramePr>
        <p:xfrm>
          <a:off x="6080509" y="5075665"/>
          <a:ext cx="271998" cy="353598"/>
        </p:xfrm>
        <a:graphic>
          <a:graphicData uri="http://schemas.openxmlformats.org/presentationml/2006/ole">
            <mc:AlternateContent xmlns:mc="http://schemas.openxmlformats.org/markup-compatibility/2006">
              <mc:Choice xmlns:v="urn:schemas-microsoft-com:vml" Requires="v">
                <p:oleObj name="Equation" r:id="rId40" imgW="126720" imgH="164880" progId="Equation.DSMT4">
                  <p:embed/>
                </p:oleObj>
              </mc:Choice>
              <mc:Fallback>
                <p:oleObj name="Equation" r:id="rId40" imgW="126720" imgH="164880" progId="Equation.DSMT4">
                  <p:embed/>
                  <p:pic>
                    <p:nvPicPr>
                      <p:cNvPr id="35" name="Object 1032"/>
                      <p:cNvPicPr>
                        <a:picLocks noChangeAspect="1" noChangeArrowheads="1"/>
                      </p:cNvPicPr>
                      <p:nvPr/>
                    </p:nvPicPr>
                    <p:blipFill>
                      <a:blip r:embed="rId41"/>
                      <a:srcRect/>
                      <a:stretch>
                        <a:fillRect/>
                      </a:stretch>
                    </p:blipFill>
                    <p:spPr bwMode="auto">
                      <a:xfrm>
                        <a:off x="6080509" y="5075665"/>
                        <a:ext cx="271998" cy="353598"/>
                      </a:xfrm>
                      <a:prstGeom prst="rect">
                        <a:avLst/>
                      </a:prstGeom>
                      <a:noFill/>
                      <a:ln>
                        <a:noFill/>
                      </a:ln>
                    </p:spPr>
                  </p:pic>
                </p:oleObj>
              </mc:Fallback>
            </mc:AlternateContent>
          </a:graphicData>
        </a:graphic>
      </p:graphicFrame>
      <p:graphicFrame>
        <p:nvGraphicFramePr>
          <p:cNvPr id="36" name="Object 1033"/>
          <p:cNvGraphicFramePr>
            <a:graphicFrameLocks noChangeAspect="1"/>
          </p:cNvGraphicFramePr>
          <p:nvPr/>
        </p:nvGraphicFramePr>
        <p:xfrm>
          <a:off x="6563109" y="5075665"/>
          <a:ext cx="435197" cy="353597"/>
        </p:xfrm>
        <a:graphic>
          <a:graphicData uri="http://schemas.openxmlformats.org/presentationml/2006/ole">
            <mc:AlternateContent xmlns:mc="http://schemas.openxmlformats.org/markup-compatibility/2006">
              <mc:Choice xmlns:v="urn:schemas-microsoft-com:vml" Requires="v">
                <p:oleObj name="Equation" r:id="rId42" imgW="203040" imgH="164880" progId="Equation.DSMT4">
                  <p:embed/>
                </p:oleObj>
              </mc:Choice>
              <mc:Fallback>
                <p:oleObj name="Equation" r:id="rId42" imgW="203040" imgH="164880" progId="Equation.DSMT4">
                  <p:embed/>
                  <p:pic>
                    <p:nvPicPr>
                      <p:cNvPr id="36" name="Object 1033"/>
                      <p:cNvPicPr>
                        <a:picLocks noChangeAspect="1" noChangeArrowheads="1"/>
                      </p:cNvPicPr>
                      <p:nvPr/>
                    </p:nvPicPr>
                    <p:blipFill>
                      <a:blip r:embed="rId43"/>
                      <a:srcRect/>
                      <a:stretch>
                        <a:fillRect/>
                      </a:stretch>
                    </p:blipFill>
                    <p:spPr bwMode="auto">
                      <a:xfrm>
                        <a:off x="6563109" y="5075665"/>
                        <a:ext cx="435197" cy="353597"/>
                      </a:xfrm>
                      <a:prstGeom prst="rect">
                        <a:avLst/>
                      </a:prstGeom>
                      <a:noFill/>
                      <a:ln>
                        <a:noFill/>
                      </a:ln>
                    </p:spPr>
                  </p:pic>
                </p:oleObj>
              </mc:Fallback>
            </mc:AlternateContent>
          </a:graphicData>
        </a:graphic>
      </p:graphicFrame>
      <p:graphicFrame>
        <p:nvGraphicFramePr>
          <p:cNvPr id="37" name="Object 1034"/>
          <p:cNvGraphicFramePr>
            <a:graphicFrameLocks noChangeAspect="1"/>
          </p:cNvGraphicFramePr>
          <p:nvPr/>
        </p:nvGraphicFramePr>
        <p:xfrm>
          <a:off x="6037647" y="5537629"/>
          <a:ext cx="455597" cy="370597"/>
        </p:xfrm>
        <a:graphic>
          <a:graphicData uri="http://schemas.openxmlformats.org/presentationml/2006/ole">
            <mc:AlternateContent xmlns:mc="http://schemas.openxmlformats.org/markup-compatibility/2006">
              <mc:Choice xmlns:v="urn:schemas-microsoft-com:vml" Requires="v">
                <p:oleObj name="Equation" r:id="rId44" imgW="203040" imgH="164880" progId="Equation.DSMT4">
                  <p:embed/>
                </p:oleObj>
              </mc:Choice>
              <mc:Fallback>
                <p:oleObj name="Equation" r:id="rId44" imgW="203040" imgH="164880" progId="Equation.DSMT4">
                  <p:embed/>
                  <p:pic>
                    <p:nvPicPr>
                      <p:cNvPr id="37" name="Object 1034"/>
                      <p:cNvPicPr>
                        <a:picLocks noChangeAspect="1" noChangeArrowheads="1"/>
                      </p:cNvPicPr>
                      <p:nvPr/>
                    </p:nvPicPr>
                    <p:blipFill>
                      <a:blip r:embed="rId45"/>
                      <a:srcRect/>
                      <a:stretch>
                        <a:fillRect/>
                      </a:stretch>
                    </p:blipFill>
                    <p:spPr bwMode="auto">
                      <a:xfrm>
                        <a:off x="6037647" y="5537629"/>
                        <a:ext cx="455597" cy="370597"/>
                      </a:xfrm>
                      <a:prstGeom prst="rect">
                        <a:avLst/>
                      </a:prstGeom>
                      <a:noFill/>
                      <a:ln>
                        <a:noFill/>
                      </a:ln>
                    </p:spPr>
                  </p:pic>
                </p:oleObj>
              </mc:Fallback>
            </mc:AlternateContent>
          </a:graphicData>
        </a:graphic>
      </p:graphicFrame>
      <p:graphicFrame>
        <p:nvGraphicFramePr>
          <p:cNvPr id="38" name="Object 1035"/>
          <p:cNvGraphicFramePr>
            <a:graphicFrameLocks noChangeAspect="1"/>
          </p:cNvGraphicFramePr>
          <p:nvPr/>
        </p:nvGraphicFramePr>
        <p:xfrm>
          <a:off x="6688523" y="5531278"/>
          <a:ext cx="261797" cy="339997"/>
        </p:xfrm>
        <a:graphic>
          <a:graphicData uri="http://schemas.openxmlformats.org/presentationml/2006/ole">
            <mc:AlternateContent xmlns:mc="http://schemas.openxmlformats.org/markup-compatibility/2006">
              <mc:Choice xmlns:v="urn:schemas-microsoft-com:vml" Requires="v">
                <p:oleObj name="Equation" r:id="rId46" imgW="126720" imgH="164880" progId="Equation.DSMT4">
                  <p:embed/>
                </p:oleObj>
              </mc:Choice>
              <mc:Fallback>
                <p:oleObj name="Equation" r:id="rId46" imgW="126720" imgH="164880" progId="Equation.DSMT4">
                  <p:embed/>
                  <p:pic>
                    <p:nvPicPr>
                      <p:cNvPr id="38" name="Object 1035"/>
                      <p:cNvPicPr>
                        <a:picLocks noChangeAspect="1" noChangeArrowheads="1"/>
                      </p:cNvPicPr>
                      <p:nvPr/>
                    </p:nvPicPr>
                    <p:blipFill>
                      <a:blip r:embed="rId47"/>
                      <a:srcRect/>
                      <a:stretch>
                        <a:fillRect/>
                      </a:stretch>
                    </p:blipFill>
                    <p:spPr bwMode="auto">
                      <a:xfrm>
                        <a:off x="6688523" y="5531278"/>
                        <a:ext cx="261797" cy="339997"/>
                      </a:xfrm>
                      <a:prstGeom prst="rect">
                        <a:avLst/>
                      </a:prstGeom>
                      <a:noFill/>
                      <a:ln>
                        <a:noFill/>
                      </a:ln>
                    </p:spPr>
                  </p:pic>
                </p:oleObj>
              </mc:Fallback>
            </mc:AlternateContent>
          </a:graphicData>
        </a:graphic>
      </p:graphicFrame>
      <p:graphicFrame>
        <p:nvGraphicFramePr>
          <p:cNvPr id="39" name="Object 1036"/>
          <p:cNvGraphicFramePr>
            <a:graphicFrameLocks noChangeAspect="1"/>
          </p:cNvGraphicFramePr>
          <p:nvPr/>
        </p:nvGraphicFramePr>
        <p:xfrm>
          <a:off x="7234239" y="5173114"/>
          <a:ext cx="1917700" cy="317500"/>
        </p:xfrm>
        <a:graphic>
          <a:graphicData uri="http://schemas.openxmlformats.org/presentationml/2006/ole">
            <mc:AlternateContent xmlns:mc="http://schemas.openxmlformats.org/markup-compatibility/2006">
              <mc:Choice xmlns:v="urn:schemas-microsoft-com:vml" Requires="v">
                <p:oleObj name="Equation" r:id="rId48" imgW="1916868" imgH="317362" progId="Equation.3">
                  <p:embed/>
                </p:oleObj>
              </mc:Choice>
              <mc:Fallback>
                <p:oleObj name="Equation" r:id="rId48" imgW="1916868" imgH="317362" progId="Equation.3">
                  <p:embed/>
                  <p:pic>
                    <p:nvPicPr>
                      <p:cNvPr id="39" name="Object 1036"/>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234239" y="5173114"/>
                        <a:ext cx="1917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 Box 15"/>
          <p:cNvSpPr txBox="1">
            <a:spLocks noChangeArrowheads="1"/>
          </p:cNvSpPr>
          <p:nvPr/>
        </p:nvSpPr>
        <p:spPr bwMode="auto">
          <a:xfrm>
            <a:off x="2637265" y="6122401"/>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特别的，当</a:t>
            </a:r>
            <a:r>
              <a:rPr lang="en-US" altLang="zh-CN" sz="2000" b="1" i="1" dirty="0">
                <a:ea typeface="+mn-ea"/>
                <a:cs typeface="Times New Roman" panose="02020603050405020304" pitchFamily="18" charset="0"/>
              </a:rPr>
              <a:t>AB=BA</a:t>
            </a:r>
            <a:r>
              <a:rPr lang="zh-CN" altLang="en-US" sz="2000" b="1" dirty="0">
                <a:latin typeface="+mn-ea"/>
                <a:ea typeface="+mn-ea"/>
              </a:rPr>
              <a:t>时，则称</a:t>
            </a:r>
            <a:r>
              <a:rPr lang="en-US" altLang="zh-CN" sz="2000" b="1" i="1" dirty="0">
                <a:ea typeface="+mn-ea"/>
                <a:cs typeface="Times New Roman" panose="02020603050405020304" pitchFamily="18" charset="0"/>
              </a:rPr>
              <a:t>A</a:t>
            </a:r>
            <a:r>
              <a:rPr lang="zh-CN" altLang="en-US" sz="2000" b="1" dirty="0">
                <a:latin typeface="+mn-ea"/>
                <a:ea typeface="+mn-ea"/>
              </a:rPr>
              <a:t>与</a:t>
            </a:r>
            <a:r>
              <a:rPr lang="en-US" altLang="zh-CN" sz="2000" b="1" i="1" dirty="0">
                <a:ea typeface="+mn-ea"/>
                <a:cs typeface="Times New Roman" panose="02020603050405020304" pitchFamily="18" charset="0"/>
              </a:rPr>
              <a:t>B</a:t>
            </a:r>
            <a:r>
              <a:rPr lang="zh-CN" altLang="en-US" sz="2000" b="1" dirty="0">
                <a:solidFill>
                  <a:srgbClr val="FF0000"/>
                </a:solidFill>
                <a:latin typeface="+mn-ea"/>
                <a:ea typeface="+mn-ea"/>
              </a:rPr>
              <a:t>可交换</a:t>
            </a:r>
            <a:r>
              <a:rPr lang="zh-CN" altLang="en-US" sz="2000" b="1" dirty="0">
                <a:latin typeface="+mn-ea"/>
                <a:ea typeface="+mn-ea"/>
              </a:rPr>
              <a:t>。</a:t>
            </a:r>
          </a:p>
        </p:txBody>
      </p:sp>
    </p:spTree>
    <p:extLst>
      <p:ext uri="{BB962C8B-B14F-4D97-AF65-F5344CB8AC3E}">
        <p14:creationId xmlns:p14="http://schemas.microsoft.com/office/powerpoint/2010/main" val="201621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p:bldP spid="16" grpId="0"/>
      <p:bldP spid="21" grpId="0"/>
      <p:bldP spid="25" grpId="0"/>
      <p:bldP spid="28" grpId="0"/>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6" name="Text Box 2"/>
          <p:cNvSpPr txBox="1">
            <a:spLocks noChangeArrowheads="1"/>
          </p:cNvSpPr>
          <p:nvPr/>
        </p:nvSpPr>
        <p:spPr bwMode="auto">
          <a:xfrm>
            <a:off x="1177297" y="1001881"/>
            <a:ext cx="2765501" cy="40011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矩阵乘法不满足消去律</a:t>
            </a:r>
          </a:p>
        </p:txBody>
      </p:sp>
      <p:graphicFrame>
        <p:nvGraphicFramePr>
          <p:cNvPr id="23" name="Object 18"/>
          <p:cNvGraphicFramePr>
            <a:graphicFrameLocks noChangeAspect="1"/>
          </p:cNvGraphicFramePr>
          <p:nvPr/>
        </p:nvGraphicFramePr>
        <p:xfrm>
          <a:off x="4157258" y="1076464"/>
          <a:ext cx="4055853" cy="398552"/>
        </p:xfrm>
        <a:graphic>
          <a:graphicData uri="http://schemas.openxmlformats.org/presentationml/2006/ole">
            <mc:AlternateContent xmlns:mc="http://schemas.openxmlformats.org/markup-compatibility/2006">
              <mc:Choice xmlns:v="urn:schemas-microsoft-com:vml" Requires="v">
                <p:oleObj name="Equation" r:id="rId2" imgW="2197080" imgH="215640" progId="Equation.DSMT4">
                  <p:embed/>
                </p:oleObj>
              </mc:Choice>
              <mc:Fallback>
                <p:oleObj name="Equation" r:id="rId2" imgW="2197080" imgH="215640" progId="Equation.DSMT4">
                  <p:embed/>
                  <p:pic>
                    <p:nvPicPr>
                      <p:cNvPr id="23" name="Object 18"/>
                      <p:cNvPicPr>
                        <a:picLocks noChangeAspect="1" noChangeArrowheads="1"/>
                      </p:cNvPicPr>
                      <p:nvPr/>
                    </p:nvPicPr>
                    <p:blipFill>
                      <a:blip r:embed="rId3"/>
                      <a:srcRect/>
                      <a:stretch>
                        <a:fillRect/>
                      </a:stretch>
                    </p:blipFill>
                    <p:spPr bwMode="auto">
                      <a:xfrm>
                        <a:off x="4157258" y="1076464"/>
                        <a:ext cx="4055853" cy="398552"/>
                      </a:xfrm>
                      <a:prstGeom prst="rect">
                        <a:avLst/>
                      </a:prstGeom>
                      <a:solidFill>
                        <a:srgbClr val="FFFF99"/>
                      </a:solidFill>
                      <a:ln>
                        <a:noFill/>
                      </a:ln>
                    </p:spPr>
                  </p:pic>
                </p:oleObj>
              </mc:Fallback>
            </mc:AlternateContent>
          </a:graphicData>
        </a:graphic>
      </p:graphicFrame>
      <p:graphicFrame>
        <p:nvGraphicFramePr>
          <p:cNvPr id="24" name="Object 19"/>
          <p:cNvGraphicFramePr>
            <a:graphicFrameLocks noChangeAspect="1"/>
          </p:cNvGraphicFramePr>
          <p:nvPr/>
        </p:nvGraphicFramePr>
        <p:xfrm>
          <a:off x="3045855" y="1693420"/>
          <a:ext cx="2044700" cy="927100"/>
        </p:xfrm>
        <a:graphic>
          <a:graphicData uri="http://schemas.openxmlformats.org/presentationml/2006/ole">
            <mc:AlternateContent xmlns:mc="http://schemas.openxmlformats.org/markup-compatibility/2006">
              <mc:Choice xmlns:v="urn:schemas-microsoft-com:vml" Requires="v">
                <p:oleObj name="Equation" r:id="rId4" imgW="2044700" imgH="927100" progId="Equation.3">
                  <p:embed/>
                </p:oleObj>
              </mc:Choice>
              <mc:Fallback>
                <p:oleObj name="Equation" r:id="rId4" imgW="2044700" imgH="927100" progId="Equation.3">
                  <p:embed/>
                  <p:pic>
                    <p:nvPicPr>
                      <p:cNvPr id="24"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855" y="1693420"/>
                        <a:ext cx="20447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0"/>
          <p:cNvGraphicFramePr>
            <a:graphicFrameLocks noChangeAspect="1"/>
          </p:cNvGraphicFramePr>
          <p:nvPr/>
        </p:nvGraphicFramePr>
        <p:xfrm>
          <a:off x="5179455" y="1693420"/>
          <a:ext cx="2044700" cy="927100"/>
        </p:xfrm>
        <a:graphic>
          <a:graphicData uri="http://schemas.openxmlformats.org/presentationml/2006/ole">
            <mc:AlternateContent xmlns:mc="http://schemas.openxmlformats.org/markup-compatibility/2006">
              <mc:Choice xmlns:v="urn:schemas-microsoft-com:vml" Requires="v">
                <p:oleObj name="Equation" r:id="rId6" imgW="2044700" imgH="927100" progId="Equation.3">
                  <p:embed/>
                </p:oleObj>
              </mc:Choice>
              <mc:Fallback>
                <p:oleObj name="Equation" r:id="rId6" imgW="2044700" imgH="927100" progId="Equation.3">
                  <p:embed/>
                  <p:pic>
                    <p:nvPicPr>
                      <p:cNvPr id="25"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9455" y="1693420"/>
                        <a:ext cx="204470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2695438" y="2765317"/>
          <a:ext cx="1511300" cy="825500"/>
        </p:xfrm>
        <a:graphic>
          <a:graphicData uri="http://schemas.openxmlformats.org/presentationml/2006/ole">
            <mc:AlternateContent xmlns:mc="http://schemas.openxmlformats.org/markup-compatibility/2006">
              <mc:Choice xmlns:v="urn:schemas-microsoft-com:vml" Requires="v">
                <p:oleObj name="Equation" r:id="rId8" imgW="1511280" imgH="825480" progId="Equation.DSMT4">
                  <p:embed/>
                </p:oleObj>
              </mc:Choice>
              <mc:Fallback>
                <p:oleObj name="Equation" r:id="rId8" imgW="1511280" imgH="825480" progId="Equation.DSMT4">
                  <p:embed/>
                  <p:pic>
                    <p:nvPicPr>
                      <p:cNvPr id="26" name="Object 21"/>
                      <p:cNvPicPr>
                        <a:picLocks noChangeAspect="1" noChangeArrowheads="1"/>
                      </p:cNvPicPr>
                      <p:nvPr/>
                    </p:nvPicPr>
                    <p:blipFill>
                      <a:blip r:embed="rId9"/>
                      <a:srcRect/>
                      <a:stretch>
                        <a:fillRect/>
                      </a:stretch>
                    </p:blipFill>
                    <p:spPr bwMode="auto">
                      <a:xfrm>
                        <a:off x="2695438" y="2765317"/>
                        <a:ext cx="1511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2"/>
          <p:cNvGraphicFramePr>
            <a:graphicFrameLocks noChangeAspect="1"/>
          </p:cNvGraphicFramePr>
          <p:nvPr/>
        </p:nvGraphicFramePr>
        <p:xfrm>
          <a:off x="7300355" y="1693420"/>
          <a:ext cx="2197100" cy="927100"/>
        </p:xfrm>
        <a:graphic>
          <a:graphicData uri="http://schemas.openxmlformats.org/presentationml/2006/ole">
            <mc:AlternateContent xmlns:mc="http://schemas.openxmlformats.org/markup-compatibility/2006">
              <mc:Choice xmlns:v="urn:schemas-microsoft-com:vml" Requires="v">
                <p:oleObj name="Equation" r:id="rId10" imgW="2197100" imgH="927100" progId="Equation.3">
                  <p:embed/>
                </p:oleObj>
              </mc:Choice>
              <mc:Fallback>
                <p:oleObj name="Equation" r:id="rId10" imgW="2197100" imgH="927100" progId="Equation.3">
                  <p:embed/>
                  <p:pic>
                    <p:nvPicPr>
                      <p:cNvPr id="27"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0355" y="1693420"/>
                        <a:ext cx="219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20"/>
          <p:cNvSpPr txBox="1">
            <a:spLocks noChangeArrowheads="1"/>
          </p:cNvSpPr>
          <p:nvPr/>
        </p:nvSpPr>
        <p:spPr bwMode="auto">
          <a:xfrm>
            <a:off x="1919538" y="192580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例如</a:t>
            </a:r>
          </a:p>
        </p:txBody>
      </p:sp>
      <p:graphicFrame>
        <p:nvGraphicFramePr>
          <p:cNvPr id="29" name="Object 23"/>
          <p:cNvGraphicFramePr>
            <a:graphicFrameLocks noChangeAspect="1"/>
          </p:cNvGraphicFramePr>
          <p:nvPr/>
        </p:nvGraphicFramePr>
        <p:xfrm>
          <a:off x="4410847" y="2811065"/>
          <a:ext cx="1524000" cy="825500"/>
        </p:xfrm>
        <a:graphic>
          <a:graphicData uri="http://schemas.openxmlformats.org/presentationml/2006/ole">
            <mc:AlternateContent xmlns:mc="http://schemas.openxmlformats.org/markup-compatibility/2006">
              <mc:Choice xmlns:v="urn:schemas-microsoft-com:vml" Requires="v">
                <p:oleObj name="Equation" r:id="rId12" imgW="1523880" imgH="825480" progId="Equation.DSMT4">
                  <p:embed/>
                </p:oleObj>
              </mc:Choice>
              <mc:Fallback>
                <p:oleObj name="Equation" r:id="rId12" imgW="1523880" imgH="825480" progId="Equation.DSMT4">
                  <p:embed/>
                  <p:pic>
                    <p:nvPicPr>
                      <p:cNvPr id="29" name="Object 23"/>
                      <p:cNvPicPr>
                        <a:picLocks noChangeAspect="1" noChangeArrowheads="1"/>
                      </p:cNvPicPr>
                      <p:nvPr/>
                    </p:nvPicPr>
                    <p:blipFill>
                      <a:blip r:embed="rId13"/>
                      <a:srcRect/>
                      <a:stretch>
                        <a:fillRect/>
                      </a:stretch>
                    </p:blipFill>
                    <p:spPr bwMode="auto">
                      <a:xfrm>
                        <a:off x="4410847" y="2811065"/>
                        <a:ext cx="1524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 Box 22"/>
          <p:cNvSpPr txBox="1">
            <a:spLocks noChangeArrowheads="1"/>
          </p:cNvSpPr>
          <p:nvPr/>
        </p:nvSpPr>
        <p:spPr bwMode="auto">
          <a:xfrm>
            <a:off x="2048579" y="289535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有</a:t>
            </a:r>
          </a:p>
        </p:txBody>
      </p:sp>
      <p:graphicFrame>
        <p:nvGraphicFramePr>
          <p:cNvPr id="31" name="Object 24"/>
          <p:cNvGraphicFramePr>
            <a:graphicFrameLocks noChangeAspect="1"/>
          </p:cNvGraphicFramePr>
          <p:nvPr/>
        </p:nvGraphicFramePr>
        <p:xfrm>
          <a:off x="8740507" y="3015795"/>
          <a:ext cx="892553" cy="367522"/>
        </p:xfrm>
        <a:graphic>
          <a:graphicData uri="http://schemas.openxmlformats.org/presentationml/2006/ole">
            <mc:AlternateContent xmlns:mc="http://schemas.openxmlformats.org/markup-compatibility/2006">
              <mc:Choice xmlns:v="urn:schemas-microsoft-com:vml" Requires="v">
                <p:oleObj name="Equation" r:id="rId14" imgW="431640" imgH="177480" progId="Equation.DSMT4">
                  <p:embed/>
                </p:oleObj>
              </mc:Choice>
              <mc:Fallback>
                <p:oleObj name="Equation" r:id="rId14" imgW="431640" imgH="177480" progId="Equation.DSMT4">
                  <p:embed/>
                  <p:pic>
                    <p:nvPicPr>
                      <p:cNvPr id="31" name="Object 24"/>
                      <p:cNvPicPr>
                        <a:picLocks noChangeAspect="1" noChangeArrowheads="1"/>
                      </p:cNvPicPr>
                      <p:nvPr/>
                    </p:nvPicPr>
                    <p:blipFill>
                      <a:blip r:embed="rId15"/>
                      <a:srcRect/>
                      <a:stretch>
                        <a:fillRect/>
                      </a:stretch>
                    </p:blipFill>
                    <p:spPr bwMode="auto">
                      <a:xfrm>
                        <a:off x="8740507" y="3015795"/>
                        <a:ext cx="892553" cy="367522"/>
                      </a:xfrm>
                      <a:prstGeom prst="rect">
                        <a:avLst/>
                      </a:prstGeom>
                      <a:noFill/>
                      <a:ln>
                        <a:noFill/>
                      </a:ln>
                    </p:spPr>
                  </p:pic>
                </p:oleObj>
              </mc:Fallback>
            </mc:AlternateContent>
          </a:graphicData>
        </a:graphic>
      </p:graphicFrame>
      <p:sp>
        <p:nvSpPr>
          <p:cNvPr id="32" name="Text Box 24"/>
          <p:cNvSpPr txBox="1">
            <a:spLocks noChangeArrowheads="1"/>
          </p:cNvSpPr>
          <p:nvPr/>
        </p:nvSpPr>
        <p:spPr bwMode="auto">
          <a:xfrm>
            <a:off x="7862694" y="297801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但是</a:t>
            </a:r>
          </a:p>
        </p:txBody>
      </p:sp>
      <p:graphicFrame>
        <p:nvGraphicFramePr>
          <p:cNvPr id="33" name="Object 25"/>
          <p:cNvGraphicFramePr>
            <a:graphicFrameLocks noChangeAspect="1"/>
          </p:cNvGraphicFramePr>
          <p:nvPr/>
        </p:nvGraphicFramePr>
        <p:xfrm>
          <a:off x="6374515" y="3015795"/>
          <a:ext cx="1225090" cy="329832"/>
        </p:xfrm>
        <a:graphic>
          <a:graphicData uri="http://schemas.openxmlformats.org/presentationml/2006/ole">
            <mc:AlternateContent xmlns:mc="http://schemas.openxmlformats.org/markup-compatibility/2006">
              <mc:Choice xmlns:v="urn:schemas-microsoft-com:vml" Requires="v">
                <p:oleObj name="Equation" r:id="rId16" imgW="660240" imgH="177480" progId="Equation.DSMT4">
                  <p:embed/>
                </p:oleObj>
              </mc:Choice>
              <mc:Fallback>
                <p:oleObj name="Equation" r:id="rId16" imgW="660240" imgH="177480" progId="Equation.DSMT4">
                  <p:embed/>
                  <p:pic>
                    <p:nvPicPr>
                      <p:cNvPr id="33" name="Object 25"/>
                      <p:cNvPicPr>
                        <a:picLocks noChangeAspect="1" noChangeArrowheads="1"/>
                      </p:cNvPicPr>
                      <p:nvPr/>
                    </p:nvPicPr>
                    <p:blipFill>
                      <a:blip r:embed="rId17"/>
                      <a:srcRect/>
                      <a:stretch>
                        <a:fillRect/>
                      </a:stretch>
                    </p:blipFill>
                    <p:spPr bwMode="auto">
                      <a:xfrm>
                        <a:off x="6374515" y="3015795"/>
                        <a:ext cx="1225090" cy="329832"/>
                      </a:xfrm>
                      <a:prstGeom prst="rect">
                        <a:avLst/>
                      </a:prstGeom>
                      <a:noFill/>
                      <a:ln>
                        <a:noFill/>
                      </a:ln>
                    </p:spPr>
                  </p:pic>
                </p:oleObj>
              </mc:Fallback>
            </mc:AlternateContent>
          </a:graphicData>
        </a:graphic>
      </p:graphicFrame>
      <p:graphicFrame>
        <p:nvGraphicFramePr>
          <p:cNvPr id="34" name="Object 26"/>
          <p:cNvGraphicFramePr>
            <a:graphicFrameLocks noChangeAspect="1"/>
          </p:cNvGraphicFramePr>
          <p:nvPr/>
        </p:nvGraphicFramePr>
        <p:xfrm>
          <a:off x="4003532" y="3927573"/>
          <a:ext cx="4209578" cy="378389"/>
        </p:xfrm>
        <a:graphic>
          <a:graphicData uri="http://schemas.openxmlformats.org/presentationml/2006/ole">
            <mc:AlternateContent xmlns:mc="http://schemas.openxmlformats.org/markup-compatibility/2006">
              <mc:Choice xmlns:v="urn:schemas-microsoft-com:vml" Requires="v">
                <p:oleObj name="Equation" r:id="rId18" imgW="2260440" imgH="203040" progId="Equation.DSMT4">
                  <p:embed/>
                </p:oleObj>
              </mc:Choice>
              <mc:Fallback>
                <p:oleObj name="Equation" r:id="rId18" imgW="2260440" imgH="203040" progId="Equation.DSMT4">
                  <p:embed/>
                  <p:pic>
                    <p:nvPicPr>
                      <p:cNvPr id="34" name="Object 26"/>
                      <p:cNvPicPr>
                        <a:picLocks noChangeAspect="1" noChangeArrowheads="1"/>
                      </p:cNvPicPr>
                      <p:nvPr/>
                    </p:nvPicPr>
                    <p:blipFill>
                      <a:blip r:embed="rId19"/>
                      <a:srcRect/>
                      <a:stretch>
                        <a:fillRect/>
                      </a:stretch>
                    </p:blipFill>
                    <p:spPr bwMode="auto">
                      <a:xfrm>
                        <a:off x="4003532" y="3927573"/>
                        <a:ext cx="4209578" cy="378389"/>
                      </a:xfrm>
                      <a:prstGeom prst="rect">
                        <a:avLst/>
                      </a:prstGeom>
                      <a:solidFill>
                        <a:srgbClr val="FFFF99"/>
                      </a:solidFill>
                      <a:ln>
                        <a:noFill/>
                      </a:ln>
                    </p:spPr>
                  </p:pic>
                </p:oleObj>
              </mc:Fallback>
            </mc:AlternateContent>
          </a:graphicData>
        </a:graphic>
      </p:graphicFrame>
      <p:pic>
        <p:nvPicPr>
          <p:cNvPr id="18" name="Picture 67" descr="AG00051_"/>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339097" y="4305962"/>
            <a:ext cx="838200" cy="263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339918" y="4614101"/>
            <a:ext cx="10069194" cy="609600"/>
            <a:chOff x="1389276" y="5563114"/>
            <a:chExt cx="10069194" cy="609600"/>
          </a:xfrm>
        </p:grpSpPr>
        <p:sp>
          <p:nvSpPr>
            <p:cNvPr id="16" name="Freeform 45"/>
            <p:cNvSpPr>
              <a:spLocks/>
            </p:cNvSpPr>
            <p:nvPr/>
          </p:nvSpPr>
          <p:spPr bwMode="auto">
            <a:xfrm>
              <a:off x="7629525" y="5627688"/>
              <a:ext cx="4763" cy="17462"/>
            </a:xfrm>
            <a:custGeom>
              <a:avLst/>
              <a:gdLst>
                <a:gd name="T0" fmla="*/ 0 w 4"/>
                <a:gd name="T1" fmla="*/ 22 h 22"/>
                <a:gd name="T2" fmla="*/ 0 w 4"/>
                <a:gd name="T3" fmla="*/ 0 h 22"/>
                <a:gd name="T4" fmla="*/ 4 w 4"/>
                <a:gd name="T5" fmla="*/ 9 h 22"/>
                <a:gd name="T6" fmla="*/ 0 w 4"/>
                <a:gd name="T7" fmla="*/ 22 h 22"/>
              </a:gdLst>
              <a:ahLst/>
              <a:cxnLst>
                <a:cxn ang="0">
                  <a:pos x="T0" y="T1"/>
                </a:cxn>
                <a:cxn ang="0">
                  <a:pos x="T2" y="T3"/>
                </a:cxn>
                <a:cxn ang="0">
                  <a:pos x="T4" y="T5"/>
                </a:cxn>
                <a:cxn ang="0">
                  <a:pos x="T6" y="T7"/>
                </a:cxn>
              </a:cxnLst>
              <a:rect l="0" t="0" r="r" b="b"/>
              <a:pathLst>
                <a:path w="4" h="22">
                  <a:moveTo>
                    <a:pt x="0" y="22"/>
                  </a:moveTo>
                  <a:lnTo>
                    <a:pt x="0" y="0"/>
                  </a:lnTo>
                  <a:lnTo>
                    <a:pt x="4" y="9"/>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AutoShape 58"/>
            <p:cNvSpPr>
              <a:spLocks noChangeArrowheads="1"/>
            </p:cNvSpPr>
            <p:nvPr/>
          </p:nvSpPr>
          <p:spPr bwMode="auto">
            <a:xfrm>
              <a:off x="1389276" y="5563114"/>
              <a:ext cx="10010670" cy="609600"/>
            </a:xfrm>
            <a:prstGeom prst="wedgeRectCallout">
              <a:avLst>
                <a:gd name="adj1" fmla="val -51788"/>
                <a:gd name="adj2" fmla="val -86809"/>
              </a:avLst>
            </a:prstGeom>
            <a:solidFill>
              <a:srgbClr val="FFFFCC"/>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endParaRPr lang="zh-CN" altLang="en-US" sz="3200" dirty="0"/>
            </a:p>
          </p:txBody>
        </p:sp>
        <p:sp>
          <p:nvSpPr>
            <p:cNvPr id="35" name="TextBox 34"/>
            <p:cNvSpPr txBox="1">
              <a:spLocks noChangeArrowheads="1"/>
            </p:cNvSpPr>
            <p:nvPr/>
          </p:nvSpPr>
          <p:spPr bwMode="auto">
            <a:xfrm>
              <a:off x="1511633" y="5677310"/>
              <a:ext cx="9946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若</a:t>
              </a:r>
              <a:r>
                <a:rPr lang="en-US" altLang="zh-CN" sz="2000" b="1" i="1" dirty="0">
                  <a:ea typeface="+mn-ea"/>
                  <a:cs typeface="Times New Roman" panose="02020603050405020304" pitchFamily="18" charset="0"/>
                </a:rPr>
                <a:t>AB</a:t>
              </a:r>
              <a:r>
                <a:rPr lang="en-US" altLang="zh-CN" sz="2000" b="1" dirty="0">
                  <a:latin typeface="+mn-ea"/>
                  <a:ea typeface="+mn-ea"/>
                </a:rPr>
                <a:t>=0</a:t>
              </a:r>
              <a:r>
                <a:rPr lang="zh-CN" altLang="en-US" sz="2000" b="1" dirty="0">
                  <a:latin typeface="+mn-ea"/>
                  <a:ea typeface="+mn-ea"/>
                </a:rPr>
                <a:t>，则称</a:t>
              </a:r>
              <a:r>
                <a:rPr lang="en-US" altLang="zh-CN" sz="2000" b="1" i="1" dirty="0">
                  <a:ea typeface="+mn-ea"/>
                  <a:cs typeface="Times New Roman" panose="02020603050405020304" pitchFamily="18" charset="0"/>
                </a:rPr>
                <a:t>A</a:t>
              </a:r>
              <a:r>
                <a:rPr lang="zh-CN" altLang="en-US" sz="2000" b="1" dirty="0">
                  <a:latin typeface="+mn-ea"/>
                  <a:ea typeface="+mn-ea"/>
                </a:rPr>
                <a:t>是</a:t>
              </a:r>
              <a:r>
                <a:rPr lang="en-US" altLang="zh-CN" sz="2000" b="1" i="1" dirty="0">
                  <a:ea typeface="+mn-ea"/>
                  <a:cs typeface="Times New Roman" panose="02020603050405020304" pitchFamily="18" charset="0"/>
                </a:rPr>
                <a:t>B</a:t>
              </a:r>
              <a:r>
                <a:rPr lang="zh-CN" altLang="en-US" sz="2000" b="1" dirty="0">
                  <a:latin typeface="+mn-ea"/>
                  <a:ea typeface="+mn-ea"/>
                </a:rPr>
                <a:t>的左零因子，</a:t>
              </a:r>
              <a:r>
                <a:rPr lang="en-US" altLang="zh-CN" sz="2000" b="1" i="1" dirty="0">
                  <a:ea typeface="+mn-ea"/>
                  <a:cs typeface="Times New Roman" panose="02020603050405020304" pitchFamily="18" charset="0"/>
                </a:rPr>
                <a:t>B</a:t>
              </a:r>
              <a:r>
                <a:rPr lang="zh-CN" altLang="en-US" sz="2000" b="1" dirty="0">
                  <a:latin typeface="+mn-ea"/>
                  <a:ea typeface="+mn-ea"/>
                </a:rPr>
                <a:t>为</a:t>
              </a:r>
              <a:r>
                <a:rPr lang="en-US" altLang="zh-CN" sz="2000" b="1" i="1" dirty="0">
                  <a:ea typeface="+mn-ea"/>
                  <a:cs typeface="Times New Roman" panose="02020603050405020304" pitchFamily="18" charset="0"/>
                </a:rPr>
                <a:t>A</a:t>
              </a:r>
              <a:r>
                <a:rPr lang="zh-CN" altLang="en-US" sz="2000" b="1" dirty="0">
                  <a:latin typeface="+mn-ea"/>
                  <a:ea typeface="+mn-ea"/>
                </a:rPr>
                <a:t>的 右零因子。一般而言，矩阵的零因子不唯一。</a:t>
              </a:r>
            </a:p>
          </p:txBody>
        </p:sp>
      </p:grpSp>
    </p:spTree>
    <p:extLst>
      <p:ext uri="{BB962C8B-B14F-4D97-AF65-F5344CB8AC3E}">
        <p14:creationId xmlns:p14="http://schemas.microsoft.com/office/powerpoint/2010/main" val="143125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2184684" y="1016368"/>
            <a:ext cx="800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1.9.5 </a:t>
            </a:r>
            <a:r>
              <a:rPr lang="zh-CN" altLang="en-US" sz="2000" b="1" dirty="0">
                <a:latin typeface="+mn-ea"/>
                <a:ea typeface="+mn-ea"/>
              </a:rPr>
              <a:t>证明：两个上三角矩阵的乘积仍是上三角矩阵。</a:t>
            </a:r>
          </a:p>
        </p:txBody>
      </p:sp>
      <p:grpSp>
        <p:nvGrpSpPr>
          <p:cNvPr id="2" name="组合 16"/>
          <p:cNvGrpSpPr>
            <a:grpSpLocks/>
          </p:cNvGrpSpPr>
          <p:nvPr/>
        </p:nvGrpSpPr>
        <p:grpSpPr bwMode="auto">
          <a:xfrm>
            <a:off x="2113246" y="1587868"/>
            <a:ext cx="8072438" cy="1374775"/>
            <a:chOff x="857224" y="3786189"/>
            <a:chExt cx="8072494" cy="1374489"/>
          </a:xfrm>
        </p:grpSpPr>
        <p:sp>
          <p:nvSpPr>
            <p:cNvPr id="18445" name="TextBox 11"/>
            <p:cNvSpPr txBox="1">
              <a:spLocks noChangeArrowheads="1"/>
            </p:cNvSpPr>
            <p:nvPr/>
          </p:nvSpPr>
          <p:spPr bwMode="auto">
            <a:xfrm>
              <a:off x="857224" y="3786190"/>
              <a:ext cx="8072494" cy="40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证明：</a:t>
              </a:r>
              <a:r>
                <a:rPr lang="zh-CN" altLang="en-US" sz="2000" b="1">
                  <a:latin typeface="+mn-ea"/>
                  <a:ea typeface="+mn-ea"/>
                </a:rPr>
                <a:t>设</a:t>
              </a:r>
            </a:p>
          </p:txBody>
        </p:sp>
        <p:graphicFrame>
          <p:nvGraphicFramePr>
            <p:cNvPr id="18446" name="Object 8"/>
            <p:cNvGraphicFramePr>
              <a:graphicFrameLocks noChangeAspect="1"/>
            </p:cNvGraphicFramePr>
            <p:nvPr/>
          </p:nvGraphicFramePr>
          <p:xfrm>
            <a:off x="2428860" y="3786189"/>
            <a:ext cx="4857784" cy="1374489"/>
          </p:xfrm>
          <a:graphic>
            <a:graphicData uri="http://schemas.openxmlformats.org/presentationml/2006/ole">
              <mc:AlternateContent xmlns:mc="http://schemas.openxmlformats.org/markup-compatibility/2006">
                <mc:Choice xmlns:v="urn:schemas-microsoft-com:vml" Requires="v">
                  <p:oleObj name="Equation" r:id="rId2" imgW="3276600" imgH="927100" progId="Equation.DSMT4">
                    <p:embed/>
                  </p:oleObj>
                </mc:Choice>
                <mc:Fallback>
                  <p:oleObj name="Equation" r:id="rId2" imgW="3276600" imgH="927100" progId="Equation.DSMT4">
                    <p:embed/>
                    <p:pic>
                      <p:nvPicPr>
                        <p:cNvPr id="1844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60" y="3786189"/>
                          <a:ext cx="4857784" cy="13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18"/>
          <p:cNvGrpSpPr>
            <a:grpSpLocks/>
          </p:cNvGrpSpPr>
          <p:nvPr/>
        </p:nvGrpSpPr>
        <p:grpSpPr bwMode="auto">
          <a:xfrm>
            <a:off x="2256121" y="3659555"/>
            <a:ext cx="7786688" cy="850900"/>
            <a:chOff x="857224" y="142852"/>
            <a:chExt cx="7786742" cy="851508"/>
          </a:xfrm>
        </p:grpSpPr>
        <p:sp>
          <p:nvSpPr>
            <p:cNvPr id="18441" name="TextBox 19"/>
            <p:cNvSpPr txBox="1">
              <a:spLocks noChangeArrowheads="1"/>
            </p:cNvSpPr>
            <p:nvPr/>
          </p:nvSpPr>
          <p:spPr bwMode="auto">
            <a:xfrm>
              <a:off x="857224" y="357166"/>
              <a:ext cx="7786742" cy="40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而</a:t>
              </a:r>
            </a:p>
          </p:txBody>
        </p:sp>
        <p:graphicFrame>
          <p:nvGraphicFramePr>
            <p:cNvPr id="18442" name="Object 10"/>
            <p:cNvGraphicFramePr>
              <a:graphicFrameLocks noChangeAspect="1"/>
            </p:cNvGraphicFramePr>
            <p:nvPr/>
          </p:nvGraphicFramePr>
          <p:xfrm>
            <a:off x="1357290" y="142852"/>
            <a:ext cx="4357718" cy="851508"/>
          </p:xfrm>
          <a:graphic>
            <a:graphicData uri="http://schemas.openxmlformats.org/presentationml/2006/ole">
              <mc:AlternateContent xmlns:mc="http://schemas.openxmlformats.org/markup-compatibility/2006">
                <mc:Choice xmlns:v="urn:schemas-microsoft-com:vml" Requires="v">
                  <p:oleObj name="Equation" r:id="rId4" imgW="2209800" imgH="431800" progId="Equation.DSMT4">
                    <p:embed/>
                  </p:oleObj>
                </mc:Choice>
                <mc:Fallback>
                  <p:oleObj name="Equation" r:id="rId4" imgW="2209800" imgH="431800" progId="Equation.DSMT4">
                    <p:embed/>
                    <p:pic>
                      <p:nvPicPr>
                        <p:cNvPr id="1844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290" y="142852"/>
                          <a:ext cx="4357718" cy="85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 name="Object 7"/>
          <p:cNvGraphicFramePr>
            <a:graphicFrameLocks noChangeAspect="1"/>
          </p:cNvGraphicFramePr>
          <p:nvPr/>
        </p:nvGraphicFramePr>
        <p:xfrm>
          <a:off x="8585968" y="132081"/>
          <a:ext cx="283912" cy="283912"/>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26" name="Object 7"/>
                      <p:cNvPicPr>
                        <a:picLocks noChangeAspect="1" noChangeArrowheads="1"/>
                      </p:cNvPicPr>
                      <p:nvPr/>
                    </p:nvPicPr>
                    <p:blipFill>
                      <a:blip r:embed="rId7"/>
                      <a:srcRect/>
                      <a:stretch>
                        <a:fillRect/>
                      </a:stretch>
                    </p:blipFill>
                    <p:spPr bwMode="auto">
                      <a:xfrm>
                        <a:off x="8585968" y="132081"/>
                        <a:ext cx="283912" cy="283912"/>
                      </a:xfrm>
                      <a:prstGeom prst="rect">
                        <a:avLst/>
                      </a:prstGeom>
                      <a:noFill/>
                      <a:ln>
                        <a:noFill/>
                      </a:ln>
                    </p:spPr>
                  </p:pic>
                </p:oleObj>
              </mc:Fallback>
            </mc:AlternateContent>
          </a:graphicData>
        </a:graphic>
      </p:graphicFrame>
      <p:grpSp>
        <p:nvGrpSpPr>
          <p:cNvPr id="6" name="组合 5"/>
          <p:cNvGrpSpPr/>
          <p:nvPr/>
        </p:nvGrpSpPr>
        <p:grpSpPr>
          <a:xfrm>
            <a:off x="1848051" y="3090511"/>
            <a:ext cx="9579167" cy="466026"/>
            <a:chOff x="1049154" y="3084495"/>
            <a:chExt cx="9579167" cy="466026"/>
          </a:xfrm>
        </p:grpSpPr>
        <p:sp>
          <p:nvSpPr>
            <p:cNvPr id="18443" name="TextBox 13"/>
            <p:cNvSpPr txBox="1">
              <a:spLocks noChangeArrowheads="1"/>
            </p:cNvSpPr>
            <p:nvPr/>
          </p:nvSpPr>
          <p:spPr bwMode="auto">
            <a:xfrm>
              <a:off x="1049154" y="3088049"/>
              <a:ext cx="9579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当</a:t>
              </a:r>
              <a:r>
                <a:rPr lang="en-US" altLang="zh-CN" sz="2000" b="1" dirty="0">
                  <a:latin typeface="+mn-ea"/>
                  <a:ea typeface="+mn-ea"/>
                </a:rPr>
                <a:t>      </a:t>
              </a:r>
              <a:r>
                <a:rPr lang="zh-CN" altLang="en-US" sz="2000" b="1" dirty="0">
                  <a:latin typeface="+mn-ea"/>
                  <a:ea typeface="+mn-ea"/>
                </a:rPr>
                <a:t>时，</a:t>
              </a:r>
              <a:r>
                <a:rPr lang="en-US" altLang="zh-CN" sz="2000" b="1" i="1" dirty="0">
                  <a:latin typeface="+mn-ea"/>
                  <a:ea typeface="+mn-ea"/>
                </a:rPr>
                <a:t>         </a:t>
              </a:r>
              <a:r>
                <a:rPr lang="zh-CN" altLang="en-US" sz="2000" b="1" dirty="0">
                  <a:latin typeface="+mn-ea"/>
                  <a:ea typeface="+mn-ea"/>
                </a:rPr>
                <a:t>且                 要证</a:t>
              </a:r>
              <a:r>
                <a:rPr lang="en-US" altLang="zh-CN" sz="2000" b="1" dirty="0">
                  <a:latin typeface="+mn-ea"/>
                  <a:ea typeface="+mn-ea"/>
                </a:rPr>
                <a:t>      </a:t>
              </a:r>
              <a:r>
                <a:rPr lang="zh-CN" altLang="en-US" sz="2000" b="1" dirty="0">
                  <a:latin typeface="+mn-ea"/>
                  <a:ea typeface="+mn-ea"/>
                </a:rPr>
                <a:t>时</a:t>
              </a:r>
            </a:p>
          </p:txBody>
        </p:sp>
        <p:graphicFrame>
          <p:nvGraphicFramePr>
            <p:cNvPr id="18444" name="Object 9"/>
            <p:cNvGraphicFramePr>
              <a:graphicFrameLocks noChangeAspect="1"/>
            </p:cNvGraphicFramePr>
            <p:nvPr/>
          </p:nvGraphicFramePr>
          <p:xfrm>
            <a:off x="4241359" y="3121897"/>
            <a:ext cx="1985213" cy="428624"/>
          </p:xfrm>
          <a:graphic>
            <a:graphicData uri="http://schemas.openxmlformats.org/presentationml/2006/ole">
              <mc:AlternateContent xmlns:mc="http://schemas.openxmlformats.org/markup-compatibility/2006">
                <mc:Choice xmlns:v="urn:schemas-microsoft-com:vml" Requires="v">
                  <p:oleObj name="Equation" r:id="rId8" imgW="1117600" imgH="241300" progId="Equation.DSMT4">
                    <p:embed/>
                  </p:oleObj>
                </mc:Choice>
                <mc:Fallback>
                  <p:oleObj name="Equation" r:id="rId8" imgW="1117600" imgH="241300" progId="Equation.DSMT4">
                    <p:embed/>
                    <p:pic>
                      <p:nvPicPr>
                        <p:cNvPr id="1844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1359" y="3121897"/>
                          <a:ext cx="1985213" cy="4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9"/>
            <p:cNvGraphicFramePr>
              <a:graphicFrameLocks noChangeAspect="1"/>
            </p:cNvGraphicFramePr>
            <p:nvPr/>
          </p:nvGraphicFramePr>
          <p:xfrm>
            <a:off x="2524162" y="3084495"/>
            <a:ext cx="1285875" cy="428625"/>
          </p:xfrm>
          <a:graphic>
            <a:graphicData uri="http://schemas.openxmlformats.org/presentationml/2006/ole">
              <mc:AlternateContent xmlns:mc="http://schemas.openxmlformats.org/markup-compatibility/2006">
                <mc:Choice xmlns:v="urn:schemas-microsoft-com:vml" Requires="v">
                  <p:oleObj name="Equation" r:id="rId10" imgW="723600" imgH="241200" progId="Equation.DSMT4">
                    <p:embed/>
                  </p:oleObj>
                </mc:Choice>
                <mc:Fallback>
                  <p:oleObj name="Equation" r:id="rId10" imgW="723600" imgH="241200" progId="Equation.DSMT4">
                    <p:embed/>
                    <p:pic>
                      <p:nvPicPr>
                        <p:cNvPr id="25" name="Object 9"/>
                        <p:cNvPicPr>
                          <a:picLocks noChangeAspect="1" noChangeArrowheads="1"/>
                        </p:cNvPicPr>
                        <p:nvPr/>
                      </p:nvPicPr>
                      <p:blipFill>
                        <a:blip r:embed="rId11"/>
                        <a:srcRect/>
                        <a:stretch>
                          <a:fillRect/>
                        </a:stretch>
                      </p:blipFill>
                      <p:spPr bwMode="auto">
                        <a:xfrm>
                          <a:off x="2524162" y="3084495"/>
                          <a:ext cx="12858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9"/>
            <p:cNvGraphicFramePr>
              <a:graphicFrameLocks noChangeAspect="1"/>
            </p:cNvGraphicFramePr>
            <p:nvPr/>
          </p:nvGraphicFramePr>
          <p:xfrm>
            <a:off x="8058667" y="3108926"/>
            <a:ext cx="811213" cy="428625"/>
          </p:xfrm>
          <a:graphic>
            <a:graphicData uri="http://schemas.openxmlformats.org/presentationml/2006/ole">
              <mc:AlternateContent xmlns:mc="http://schemas.openxmlformats.org/markup-compatibility/2006">
                <mc:Choice xmlns:v="urn:schemas-microsoft-com:vml" Requires="v">
                  <p:oleObj name="Equation" r:id="rId12" imgW="457200" imgH="241200" progId="Equation.DSMT4">
                    <p:embed/>
                  </p:oleObj>
                </mc:Choice>
                <mc:Fallback>
                  <p:oleObj name="Equation" r:id="rId12" imgW="457200" imgH="241200" progId="Equation.DSMT4">
                    <p:embed/>
                    <p:pic>
                      <p:nvPicPr>
                        <p:cNvPr id="27" name="Object 9"/>
                        <p:cNvPicPr>
                          <a:picLocks noChangeAspect="1" noChangeArrowheads="1"/>
                        </p:cNvPicPr>
                        <p:nvPr/>
                      </p:nvPicPr>
                      <p:blipFill>
                        <a:blip r:embed="rId13"/>
                        <a:srcRect/>
                        <a:stretch>
                          <a:fillRect/>
                        </a:stretch>
                      </p:blipFill>
                      <p:spPr bwMode="auto">
                        <a:xfrm>
                          <a:off x="8058667" y="3108926"/>
                          <a:ext cx="8112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7"/>
            <p:cNvGraphicFramePr>
              <a:graphicFrameLocks noChangeAspect="1"/>
            </p:cNvGraphicFramePr>
            <p:nvPr/>
          </p:nvGraphicFramePr>
          <p:xfrm>
            <a:off x="1441248" y="3157062"/>
            <a:ext cx="568325" cy="349250"/>
          </p:xfrm>
          <a:graphic>
            <a:graphicData uri="http://schemas.openxmlformats.org/presentationml/2006/ole">
              <mc:AlternateContent xmlns:mc="http://schemas.openxmlformats.org/markup-compatibility/2006">
                <mc:Choice xmlns:v="urn:schemas-microsoft-com:vml" Requires="v">
                  <p:oleObj name="Equation" r:id="rId14" imgW="330120" imgH="203040" progId="Equation.DSMT4">
                    <p:embed/>
                  </p:oleObj>
                </mc:Choice>
                <mc:Fallback>
                  <p:oleObj name="Equation" r:id="rId14" imgW="330120" imgH="203040" progId="Equation.DSMT4">
                    <p:embed/>
                    <p:pic>
                      <p:nvPicPr>
                        <p:cNvPr id="29" name="Object 7"/>
                        <p:cNvPicPr>
                          <a:picLocks noChangeAspect="1" noChangeArrowheads="1"/>
                        </p:cNvPicPr>
                        <p:nvPr/>
                      </p:nvPicPr>
                      <p:blipFill>
                        <a:blip r:embed="rId15"/>
                        <a:srcRect/>
                        <a:stretch>
                          <a:fillRect/>
                        </a:stretch>
                      </p:blipFill>
                      <p:spPr bwMode="auto">
                        <a:xfrm>
                          <a:off x="1441248" y="3157062"/>
                          <a:ext cx="568325" cy="349250"/>
                        </a:xfrm>
                        <a:prstGeom prst="rect">
                          <a:avLst/>
                        </a:prstGeom>
                        <a:noFill/>
                        <a:ln>
                          <a:noFill/>
                        </a:ln>
                      </p:spPr>
                    </p:pic>
                  </p:oleObj>
                </mc:Fallback>
              </mc:AlternateContent>
            </a:graphicData>
          </a:graphic>
        </p:graphicFrame>
        <p:graphicFrame>
          <p:nvGraphicFramePr>
            <p:cNvPr id="30" name="Object 7"/>
            <p:cNvGraphicFramePr>
              <a:graphicFrameLocks noChangeAspect="1"/>
            </p:cNvGraphicFramePr>
            <p:nvPr/>
          </p:nvGraphicFramePr>
          <p:xfrm>
            <a:off x="6935016" y="3124182"/>
            <a:ext cx="568325" cy="349250"/>
          </p:xfrm>
          <a:graphic>
            <a:graphicData uri="http://schemas.openxmlformats.org/presentationml/2006/ole">
              <mc:AlternateContent xmlns:mc="http://schemas.openxmlformats.org/markup-compatibility/2006">
                <mc:Choice xmlns:v="urn:schemas-microsoft-com:vml" Requires="v">
                  <p:oleObj name="Equation" r:id="rId16" imgW="330120" imgH="203040" progId="Equation.DSMT4">
                    <p:embed/>
                  </p:oleObj>
                </mc:Choice>
                <mc:Fallback>
                  <p:oleObj name="Equation" r:id="rId16" imgW="330120" imgH="203040" progId="Equation.DSMT4">
                    <p:embed/>
                    <p:pic>
                      <p:nvPicPr>
                        <p:cNvPr id="30" name="Object 7"/>
                        <p:cNvPicPr>
                          <a:picLocks noChangeAspect="1" noChangeArrowheads="1"/>
                        </p:cNvPicPr>
                        <p:nvPr/>
                      </p:nvPicPr>
                      <p:blipFill>
                        <a:blip r:embed="rId17"/>
                        <a:srcRect/>
                        <a:stretch>
                          <a:fillRect/>
                        </a:stretch>
                      </p:blipFill>
                      <p:spPr bwMode="auto">
                        <a:xfrm>
                          <a:off x="6935016" y="3124182"/>
                          <a:ext cx="568325" cy="349250"/>
                        </a:xfrm>
                        <a:prstGeom prst="rect">
                          <a:avLst/>
                        </a:prstGeom>
                        <a:noFill/>
                        <a:ln>
                          <a:noFill/>
                        </a:ln>
                      </p:spPr>
                    </p:pic>
                  </p:oleObj>
                </mc:Fallback>
              </mc:AlternateContent>
            </a:graphicData>
          </a:graphic>
        </p:graphicFrame>
      </p:grpSp>
      <p:grpSp>
        <p:nvGrpSpPr>
          <p:cNvPr id="7" name="组合 6"/>
          <p:cNvGrpSpPr/>
          <p:nvPr/>
        </p:nvGrpSpPr>
        <p:grpSpPr>
          <a:xfrm>
            <a:off x="2041809" y="4588242"/>
            <a:ext cx="7643812" cy="1481907"/>
            <a:chOff x="2041809" y="4588242"/>
            <a:chExt cx="7643812" cy="1481907"/>
          </a:xfrm>
        </p:grpSpPr>
        <p:sp>
          <p:nvSpPr>
            <p:cNvPr id="16395" name="TextBox 21"/>
            <p:cNvSpPr txBox="1">
              <a:spLocks noChangeArrowheads="1"/>
            </p:cNvSpPr>
            <p:nvPr/>
          </p:nvSpPr>
          <p:spPr bwMode="auto">
            <a:xfrm>
              <a:off x="2041809" y="4588242"/>
              <a:ext cx="76438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当</a:t>
              </a:r>
              <a:r>
                <a:rPr lang="en-US" altLang="zh-CN" sz="2000" b="1" dirty="0">
                  <a:latin typeface="+mn-ea"/>
                  <a:ea typeface="+mn-ea"/>
                </a:rPr>
                <a:t>     </a:t>
              </a:r>
              <a:r>
                <a:rPr lang="zh-CN" altLang="en-US" sz="2000" b="1" dirty="0">
                  <a:latin typeface="+mn-ea"/>
                  <a:ea typeface="+mn-ea"/>
                </a:rPr>
                <a:t>时，右端第一和式中</a:t>
              </a:r>
              <a:r>
                <a:rPr lang="en-US" altLang="zh-CN" sz="2000" b="1" i="1" dirty="0">
                  <a:latin typeface="+mn-ea"/>
                  <a:ea typeface="+mn-ea"/>
                </a:rPr>
                <a:t>       </a:t>
              </a:r>
              <a:r>
                <a:rPr lang="en-US" altLang="zh-CN" sz="2000" b="1" dirty="0">
                  <a:latin typeface="+mn-ea"/>
                  <a:ea typeface="+mn-ea"/>
                </a:rPr>
                <a:t>(</a:t>
              </a:r>
              <a:r>
                <a:rPr lang="zh-CN" altLang="en-US" sz="2000" b="1" dirty="0">
                  <a:latin typeface="+mn-ea"/>
                  <a:ea typeface="+mn-ea"/>
                </a:rPr>
                <a:t>因                  </a:t>
              </a:r>
              <a:r>
                <a:rPr lang="en-US" altLang="zh-CN" sz="2000" b="1" dirty="0">
                  <a:latin typeface="+mn-ea"/>
                  <a:ea typeface="+mn-ea"/>
                </a:rPr>
                <a:t>)</a:t>
              </a:r>
            </a:p>
            <a:p>
              <a:pPr eaLnBrk="1" hangingPunct="1">
                <a:lnSpc>
                  <a:spcPct val="150000"/>
                </a:lnSpc>
              </a:pPr>
              <a:r>
                <a:rPr lang="en-US" altLang="zh-CN" sz="2000" b="1" dirty="0">
                  <a:latin typeface="+mn-ea"/>
                  <a:ea typeface="+mn-ea"/>
                </a:rPr>
                <a:t>                 </a:t>
              </a:r>
              <a:r>
                <a:rPr lang="zh-CN" altLang="en-US" sz="2000" b="1" dirty="0">
                  <a:latin typeface="+mn-ea"/>
                  <a:ea typeface="+mn-ea"/>
                </a:rPr>
                <a:t>右端第二和式中</a:t>
              </a:r>
              <a:r>
                <a:rPr lang="en-US" altLang="zh-CN" sz="2000" b="1" i="1" dirty="0">
                  <a:latin typeface="+mn-ea"/>
                  <a:ea typeface="+mn-ea"/>
                </a:rPr>
                <a:t>       </a:t>
              </a:r>
              <a:r>
                <a:rPr lang="en-US" altLang="zh-CN" sz="2000" b="1" dirty="0">
                  <a:latin typeface="+mn-ea"/>
                  <a:ea typeface="+mn-ea"/>
                </a:rPr>
                <a:t>(</a:t>
              </a:r>
              <a:r>
                <a:rPr lang="zh-CN" altLang="en-US" sz="2000" b="1" dirty="0">
                  <a:latin typeface="+mn-ea"/>
                  <a:ea typeface="+mn-ea"/>
                </a:rPr>
                <a:t>因                 </a:t>
              </a:r>
              <a:r>
                <a:rPr lang="en-US" altLang="zh-CN" sz="2000" b="1" dirty="0">
                  <a:latin typeface="+mn-ea"/>
                  <a:ea typeface="+mn-ea"/>
                </a:rPr>
                <a:t>)</a:t>
              </a:r>
              <a:endParaRPr lang="zh-CN" altLang="en-US" sz="2000" b="1" dirty="0">
                <a:latin typeface="+mn-ea"/>
                <a:ea typeface="+mn-ea"/>
              </a:endParaRPr>
            </a:p>
            <a:p>
              <a:pPr eaLnBrk="1" hangingPunct="1">
                <a:lnSpc>
                  <a:spcPct val="150000"/>
                </a:lnSpc>
              </a:pPr>
              <a:r>
                <a:rPr lang="zh-CN" altLang="en-US" sz="2000" b="1" dirty="0">
                  <a:latin typeface="+mn-ea"/>
                  <a:ea typeface="+mn-ea"/>
                </a:rPr>
                <a:t>故当</a:t>
              </a:r>
              <a:r>
                <a:rPr lang="en-US" altLang="zh-CN" sz="2000" b="1" dirty="0">
                  <a:latin typeface="+mn-ea"/>
                  <a:ea typeface="+mn-ea"/>
                </a:rPr>
                <a:t>     </a:t>
              </a:r>
              <a:r>
                <a:rPr lang="zh-CN" altLang="en-US" sz="2000" b="1" dirty="0">
                  <a:latin typeface="+mn-ea"/>
                  <a:ea typeface="+mn-ea"/>
                </a:rPr>
                <a:t>时，恒有</a:t>
              </a:r>
              <a:r>
                <a:rPr lang="en-US" altLang="zh-CN" sz="2000" b="1" i="1" dirty="0">
                  <a:latin typeface="+mn-ea"/>
                  <a:ea typeface="+mn-ea"/>
                </a:rPr>
                <a:t>      </a:t>
              </a:r>
              <a:r>
                <a:rPr lang="en-US" altLang="zh-CN" sz="2000" b="1" dirty="0">
                  <a:latin typeface="+mn-ea"/>
                  <a:ea typeface="+mn-ea"/>
                </a:rPr>
                <a:t>,</a:t>
              </a:r>
              <a:r>
                <a:rPr lang="zh-CN" altLang="en-US" sz="2000" b="1" dirty="0">
                  <a:latin typeface="+mn-ea"/>
                  <a:ea typeface="+mn-ea"/>
                </a:rPr>
                <a:t>即</a:t>
              </a:r>
              <a:r>
                <a:rPr lang="en-US" altLang="zh-CN" sz="2000" b="1" i="1" dirty="0">
                  <a:ea typeface="+mn-ea"/>
                  <a:cs typeface="Times New Roman" panose="02020603050405020304" pitchFamily="18" charset="0"/>
                </a:rPr>
                <a:t>AB</a:t>
              </a:r>
              <a:r>
                <a:rPr lang="zh-CN" altLang="en-US" sz="2000" b="1" dirty="0">
                  <a:latin typeface="+mn-ea"/>
                  <a:ea typeface="+mn-ea"/>
                </a:rPr>
                <a:t>仍是上三角矩阵。</a:t>
              </a:r>
            </a:p>
          </p:txBody>
        </p:sp>
        <p:graphicFrame>
          <p:nvGraphicFramePr>
            <p:cNvPr id="24" name="Object 7"/>
            <p:cNvGraphicFramePr>
              <a:graphicFrameLocks noChangeAspect="1"/>
            </p:cNvGraphicFramePr>
            <p:nvPr/>
          </p:nvGraphicFramePr>
          <p:xfrm>
            <a:off x="5345641" y="4663352"/>
            <a:ext cx="873125" cy="450850"/>
          </p:xfrm>
          <a:graphic>
            <a:graphicData uri="http://schemas.openxmlformats.org/presentationml/2006/ole">
              <mc:AlternateContent xmlns:mc="http://schemas.openxmlformats.org/markup-compatibility/2006">
                <mc:Choice xmlns:v="urn:schemas-microsoft-com:vml" Requires="v">
                  <p:oleObj name="Equation" r:id="rId18" imgW="444240" imgH="228600" progId="Equation.DSMT4">
                    <p:embed/>
                  </p:oleObj>
                </mc:Choice>
                <mc:Fallback>
                  <p:oleObj name="Equation" r:id="rId18" imgW="444240" imgH="228600" progId="Equation.DSMT4">
                    <p:embed/>
                    <p:pic>
                      <p:nvPicPr>
                        <p:cNvPr id="24" name="Object 7"/>
                        <p:cNvPicPr>
                          <a:picLocks noChangeAspect="1" noChangeArrowheads="1"/>
                        </p:cNvPicPr>
                        <p:nvPr/>
                      </p:nvPicPr>
                      <p:blipFill>
                        <a:blip r:embed="rId19"/>
                        <a:srcRect/>
                        <a:stretch>
                          <a:fillRect/>
                        </a:stretch>
                      </p:blipFill>
                      <p:spPr bwMode="auto">
                        <a:xfrm>
                          <a:off x="5345641" y="4663352"/>
                          <a:ext cx="873125" cy="450850"/>
                        </a:xfrm>
                        <a:prstGeom prst="rect">
                          <a:avLst/>
                        </a:prstGeom>
                        <a:noFill/>
                        <a:ln>
                          <a:noFill/>
                        </a:ln>
                      </p:spPr>
                    </p:pic>
                  </p:oleObj>
                </mc:Fallback>
              </mc:AlternateContent>
            </a:graphicData>
          </a:graphic>
        </p:graphicFrame>
        <p:graphicFrame>
          <p:nvGraphicFramePr>
            <p:cNvPr id="41" name="Object 7"/>
            <p:cNvGraphicFramePr>
              <a:graphicFrameLocks noChangeAspect="1"/>
            </p:cNvGraphicFramePr>
            <p:nvPr/>
          </p:nvGraphicFramePr>
          <p:xfrm>
            <a:off x="2472021" y="4724616"/>
            <a:ext cx="568325" cy="349250"/>
          </p:xfrm>
          <a:graphic>
            <a:graphicData uri="http://schemas.openxmlformats.org/presentationml/2006/ole">
              <mc:AlternateContent xmlns:mc="http://schemas.openxmlformats.org/markup-compatibility/2006">
                <mc:Choice xmlns:v="urn:schemas-microsoft-com:vml" Requires="v">
                  <p:oleObj name="Equation" r:id="rId20" imgW="330120" imgH="203040" progId="Equation.DSMT4">
                    <p:embed/>
                  </p:oleObj>
                </mc:Choice>
                <mc:Fallback>
                  <p:oleObj name="Equation" r:id="rId20" imgW="330120" imgH="203040" progId="Equation.DSMT4">
                    <p:embed/>
                    <p:pic>
                      <p:nvPicPr>
                        <p:cNvPr id="41" name="Object 7"/>
                        <p:cNvPicPr>
                          <a:picLocks noChangeAspect="1" noChangeArrowheads="1"/>
                        </p:cNvPicPr>
                        <p:nvPr/>
                      </p:nvPicPr>
                      <p:blipFill>
                        <a:blip r:embed="rId15"/>
                        <a:srcRect/>
                        <a:stretch>
                          <a:fillRect/>
                        </a:stretch>
                      </p:blipFill>
                      <p:spPr bwMode="auto">
                        <a:xfrm>
                          <a:off x="2472021" y="4724616"/>
                          <a:ext cx="568325" cy="349250"/>
                        </a:xfrm>
                        <a:prstGeom prst="rect">
                          <a:avLst/>
                        </a:prstGeom>
                        <a:noFill/>
                        <a:ln>
                          <a:noFill/>
                        </a:ln>
                      </p:spPr>
                    </p:pic>
                  </p:oleObj>
                </mc:Fallback>
              </mc:AlternateContent>
            </a:graphicData>
          </a:graphic>
        </p:graphicFrame>
        <p:graphicFrame>
          <p:nvGraphicFramePr>
            <p:cNvPr id="42" name="Object 7"/>
            <p:cNvGraphicFramePr>
              <a:graphicFrameLocks noChangeAspect="1"/>
            </p:cNvGraphicFramePr>
            <p:nvPr/>
          </p:nvGraphicFramePr>
          <p:xfrm>
            <a:off x="6706800" y="4747656"/>
            <a:ext cx="2054225" cy="349250"/>
          </p:xfrm>
          <a:graphic>
            <a:graphicData uri="http://schemas.openxmlformats.org/presentationml/2006/ole">
              <mc:AlternateContent xmlns:mc="http://schemas.openxmlformats.org/markup-compatibility/2006">
                <mc:Choice xmlns:v="urn:schemas-microsoft-com:vml" Requires="v">
                  <p:oleObj name="Equation" r:id="rId21" imgW="1193760" imgH="203040" progId="Equation.DSMT4">
                    <p:embed/>
                  </p:oleObj>
                </mc:Choice>
                <mc:Fallback>
                  <p:oleObj name="Equation" r:id="rId21" imgW="1193760" imgH="203040" progId="Equation.DSMT4">
                    <p:embed/>
                    <p:pic>
                      <p:nvPicPr>
                        <p:cNvPr id="42" name="Object 7"/>
                        <p:cNvPicPr>
                          <a:picLocks noChangeAspect="1" noChangeArrowheads="1"/>
                        </p:cNvPicPr>
                        <p:nvPr/>
                      </p:nvPicPr>
                      <p:blipFill>
                        <a:blip r:embed="rId22"/>
                        <a:srcRect/>
                        <a:stretch>
                          <a:fillRect/>
                        </a:stretch>
                      </p:blipFill>
                      <p:spPr bwMode="auto">
                        <a:xfrm>
                          <a:off x="6706800" y="4747656"/>
                          <a:ext cx="2054225" cy="349250"/>
                        </a:xfrm>
                        <a:prstGeom prst="rect">
                          <a:avLst/>
                        </a:prstGeom>
                        <a:noFill/>
                        <a:ln>
                          <a:noFill/>
                        </a:ln>
                      </p:spPr>
                    </p:pic>
                  </p:oleObj>
                </mc:Fallback>
              </mc:AlternateContent>
            </a:graphicData>
          </a:graphic>
        </p:graphicFrame>
        <p:graphicFrame>
          <p:nvGraphicFramePr>
            <p:cNvPr id="43" name="Object 7"/>
            <p:cNvGraphicFramePr>
              <a:graphicFrameLocks noChangeAspect="1"/>
            </p:cNvGraphicFramePr>
            <p:nvPr/>
          </p:nvGraphicFramePr>
          <p:xfrm>
            <a:off x="6149465" y="5131498"/>
            <a:ext cx="847725" cy="476250"/>
          </p:xfrm>
          <a:graphic>
            <a:graphicData uri="http://schemas.openxmlformats.org/presentationml/2006/ole">
              <mc:AlternateContent xmlns:mc="http://schemas.openxmlformats.org/markup-compatibility/2006">
                <mc:Choice xmlns:v="urn:schemas-microsoft-com:vml" Requires="v">
                  <p:oleObj name="Equation" r:id="rId23" imgW="431640" imgH="241200" progId="Equation.DSMT4">
                    <p:embed/>
                  </p:oleObj>
                </mc:Choice>
                <mc:Fallback>
                  <p:oleObj name="Equation" r:id="rId23" imgW="431640" imgH="241200" progId="Equation.DSMT4">
                    <p:embed/>
                    <p:pic>
                      <p:nvPicPr>
                        <p:cNvPr id="43" name="Object 7"/>
                        <p:cNvPicPr>
                          <a:picLocks noChangeAspect="1" noChangeArrowheads="1"/>
                        </p:cNvPicPr>
                        <p:nvPr/>
                      </p:nvPicPr>
                      <p:blipFill>
                        <a:blip r:embed="rId24"/>
                        <a:srcRect/>
                        <a:stretch>
                          <a:fillRect/>
                        </a:stretch>
                      </p:blipFill>
                      <p:spPr bwMode="auto">
                        <a:xfrm>
                          <a:off x="6149465" y="5131498"/>
                          <a:ext cx="847725" cy="476250"/>
                        </a:xfrm>
                        <a:prstGeom prst="rect">
                          <a:avLst/>
                        </a:prstGeom>
                        <a:noFill/>
                        <a:ln>
                          <a:noFill/>
                        </a:ln>
                      </p:spPr>
                    </p:pic>
                  </p:oleObj>
                </mc:Fallback>
              </mc:AlternateContent>
            </a:graphicData>
          </a:graphic>
        </p:graphicFrame>
        <p:graphicFrame>
          <p:nvGraphicFramePr>
            <p:cNvPr id="44" name="Object 7"/>
            <p:cNvGraphicFramePr>
              <a:graphicFrameLocks noChangeAspect="1"/>
            </p:cNvGraphicFramePr>
            <p:nvPr/>
          </p:nvGraphicFramePr>
          <p:xfrm>
            <a:off x="7387615" y="5171762"/>
            <a:ext cx="2119313" cy="349250"/>
          </p:xfrm>
          <a:graphic>
            <a:graphicData uri="http://schemas.openxmlformats.org/presentationml/2006/ole">
              <mc:AlternateContent xmlns:mc="http://schemas.openxmlformats.org/markup-compatibility/2006">
                <mc:Choice xmlns:v="urn:schemas-microsoft-com:vml" Requires="v">
                  <p:oleObj name="Equation" r:id="rId25" imgW="1231560" imgH="203040" progId="Equation.DSMT4">
                    <p:embed/>
                  </p:oleObj>
                </mc:Choice>
                <mc:Fallback>
                  <p:oleObj name="Equation" r:id="rId25" imgW="1231560" imgH="203040" progId="Equation.DSMT4">
                    <p:embed/>
                    <p:pic>
                      <p:nvPicPr>
                        <p:cNvPr id="44" name="Object 7"/>
                        <p:cNvPicPr>
                          <a:picLocks noChangeAspect="1" noChangeArrowheads="1"/>
                        </p:cNvPicPr>
                        <p:nvPr/>
                      </p:nvPicPr>
                      <p:blipFill>
                        <a:blip r:embed="rId26"/>
                        <a:srcRect/>
                        <a:stretch>
                          <a:fillRect/>
                        </a:stretch>
                      </p:blipFill>
                      <p:spPr bwMode="auto">
                        <a:xfrm>
                          <a:off x="7387615" y="5171762"/>
                          <a:ext cx="2119313" cy="349250"/>
                        </a:xfrm>
                        <a:prstGeom prst="rect">
                          <a:avLst/>
                        </a:prstGeom>
                        <a:noFill/>
                        <a:ln>
                          <a:noFill/>
                        </a:ln>
                      </p:spPr>
                    </p:pic>
                  </p:oleObj>
                </mc:Fallback>
              </mc:AlternateContent>
            </a:graphicData>
          </a:graphic>
        </p:graphicFrame>
        <p:graphicFrame>
          <p:nvGraphicFramePr>
            <p:cNvPr id="45" name="Object 7"/>
            <p:cNvGraphicFramePr>
              <a:graphicFrameLocks noChangeAspect="1"/>
            </p:cNvGraphicFramePr>
            <p:nvPr/>
          </p:nvGraphicFramePr>
          <p:xfrm>
            <a:off x="2669407" y="5658779"/>
            <a:ext cx="568325" cy="349250"/>
          </p:xfrm>
          <a:graphic>
            <a:graphicData uri="http://schemas.openxmlformats.org/presentationml/2006/ole">
              <mc:AlternateContent xmlns:mc="http://schemas.openxmlformats.org/markup-compatibility/2006">
                <mc:Choice xmlns:v="urn:schemas-microsoft-com:vml" Requires="v">
                  <p:oleObj name="Equation" r:id="rId27" imgW="330120" imgH="203040" progId="Equation.DSMT4">
                    <p:embed/>
                  </p:oleObj>
                </mc:Choice>
                <mc:Fallback>
                  <p:oleObj name="Equation" r:id="rId27" imgW="330120" imgH="203040" progId="Equation.DSMT4">
                    <p:embed/>
                    <p:pic>
                      <p:nvPicPr>
                        <p:cNvPr id="45" name="Object 7"/>
                        <p:cNvPicPr>
                          <a:picLocks noChangeAspect="1" noChangeArrowheads="1"/>
                        </p:cNvPicPr>
                        <p:nvPr/>
                      </p:nvPicPr>
                      <p:blipFill>
                        <a:blip r:embed="rId15"/>
                        <a:srcRect/>
                        <a:stretch>
                          <a:fillRect/>
                        </a:stretch>
                      </p:blipFill>
                      <p:spPr bwMode="auto">
                        <a:xfrm>
                          <a:off x="2669407" y="5658779"/>
                          <a:ext cx="568325" cy="349250"/>
                        </a:xfrm>
                        <a:prstGeom prst="rect">
                          <a:avLst/>
                        </a:prstGeom>
                        <a:noFill/>
                        <a:ln>
                          <a:noFill/>
                        </a:ln>
                      </p:spPr>
                    </p:pic>
                  </p:oleObj>
                </mc:Fallback>
              </mc:AlternateContent>
            </a:graphicData>
          </a:graphic>
        </p:graphicFrame>
        <p:graphicFrame>
          <p:nvGraphicFramePr>
            <p:cNvPr id="46" name="Object 7"/>
            <p:cNvGraphicFramePr>
              <a:graphicFrameLocks noChangeAspect="1"/>
            </p:cNvGraphicFramePr>
            <p:nvPr/>
          </p:nvGraphicFramePr>
          <p:xfrm>
            <a:off x="4267035" y="5593899"/>
            <a:ext cx="822325" cy="476250"/>
          </p:xfrm>
          <a:graphic>
            <a:graphicData uri="http://schemas.openxmlformats.org/presentationml/2006/ole">
              <mc:AlternateContent xmlns:mc="http://schemas.openxmlformats.org/markup-compatibility/2006">
                <mc:Choice xmlns:v="urn:schemas-microsoft-com:vml" Requires="v">
                  <p:oleObj name="Equation" r:id="rId28" imgW="419040" imgH="241200" progId="Equation.DSMT4">
                    <p:embed/>
                  </p:oleObj>
                </mc:Choice>
                <mc:Fallback>
                  <p:oleObj name="Equation" r:id="rId28" imgW="419040" imgH="241200" progId="Equation.DSMT4">
                    <p:embed/>
                    <p:pic>
                      <p:nvPicPr>
                        <p:cNvPr id="46" name="Object 7"/>
                        <p:cNvPicPr>
                          <a:picLocks noChangeAspect="1" noChangeArrowheads="1"/>
                        </p:cNvPicPr>
                        <p:nvPr/>
                      </p:nvPicPr>
                      <p:blipFill>
                        <a:blip r:embed="rId29"/>
                        <a:srcRect/>
                        <a:stretch>
                          <a:fillRect/>
                        </a:stretch>
                      </p:blipFill>
                      <p:spPr bwMode="auto">
                        <a:xfrm>
                          <a:off x="4267035" y="5593899"/>
                          <a:ext cx="822325" cy="476250"/>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3042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23" name="Group 15"/>
          <p:cNvGrpSpPr>
            <a:grpSpLocks/>
          </p:cNvGrpSpPr>
          <p:nvPr/>
        </p:nvGrpSpPr>
        <p:grpSpPr bwMode="auto">
          <a:xfrm>
            <a:off x="1697824" y="2254417"/>
            <a:ext cx="8678863" cy="400050"/>
            <a:chOff x="0" y="1026"/>
            <a:chExt cx="5467" cy="252"/>
          </a:xfrm>
        </p:grpSpPr>
        <p:sp>
          <p:nvSpPr>
            <p:cNvPr id="19468" name="TextBox 15"/>
            <p:cNvSpPr txBox="1">
              <a:spLocks noChangeArrowheads="1"/>
            </p:cNvSpPr>
            <p:nvPr/>
          </p:nvSpPr>
          <p:spPr bwMode="auto">
            <a:xfrm>
              <a:off x="0" y="1026"/>
              <a:ext cx="54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其中：</a:t>
              </a:r>
              <a:r>
                <a:rPr lang="en-US" altLang="zh-CN" sz="2000" b="1" i="1" dirty="0">
                  <a:ea typeface="+mn-ea"/>
                  <a:cs typeface="Times New Roman" panose="02020603050405020304" pitchFamily="18" charset="0"/>
                </a:rPr>
                <a:t>A</a:t>
              </a:r>
              <a:r>
                <a:rPr lang="zh-CN" altLang="en-US" sz="2000" b="1" dirty="0">
                  <a:latin typeface="+mn-ea"/>
                  <a:ea typeface="+mn-ea"/>
                </a:rPr>
                <a:t>为行矩阵，</a:t>
              </a:r>
              <a:r>
                <a:rPr lang="en-US" altLang="zh-CN" sz="2000" b="1" i="1" dirty="0">
                  <a:ea typeface="+mn-ea"/>
                  <a:cs typeface="Times New Roman" panose="02020603050405020304" pitchFamily="18" charset="0"/>
                </a:rPr>
                <a:t>B</a:t>
              </a:r>
              <a:r>
                <a:rPr lang="zh-CN" altLang="en-US" sz="2000" b="1" dirty="0">
                  <a:latin typeface="+mn-ea"/>
                  <a:ea typeface="+mn-ea"/>
                </a:rPr>
                <a:t>为列矩阵，</a:t>
              </a:r>
              <a:r>
                <a:rPr lang="en-US" altLang="zh-CN" sz="2000" b="1" i="1" dirty="0">
                  <a:ea typeface="+mn-ea"/>
                  <a:cs typeface="Times New Roman" panose="02020603050405020304" pitchFamily="18" charset="0"/>
                </a:rPr>
                <a:t>K</a:t>
              </a:r>
              <a:r>
                <a:rPr lang="zh-CN" altLang="en-US" sz="2000" b="1" dirty="0">
                  <a:latin typeface="+mn-ea"/>
                  <a:ea typeface="+mn-ea"/>
                </a:rPr>
                <a:t>为数量矩阵，  为对角矩阵。</a:t>
              </a:r>
            </a:p>
          </p:txBody>
        </p:sp>
        <p:graphicFrame>
          <p:nvGraphicFramePr>
            <p:cNvPr id="19469" name="Object 15"/>
            <p:cNvGraphicFramePr>
              <a:graphicFrameLocks noChangeAspect="1"/>
            </p:cNvGraphicFramePr>
            <p:nvPr/>
          </p:nvGraphicFramePr>
          <p:xfrm>
            <a:off x="3438" y="1060"/>
            <a:ext cx="234" cy="180"/>
          </p:xfrm>
          <a:graphic>
            <a:graphicData uri="http://schemas.openxmlformats.org/presentationml/2006/ole">
              <mc:AlternateContent xmlns:mc="http://schemas.openxmlformats.org/markup-compatibility/2006">
                <mc:Choice xmlns:v="urn:schemas-microsoft-com:vml" Requires="v">
                  <p:oleObj name="Equation" r:id="rId2" imgW="152280" imgH="164880" progId="Equation.DSMT4">
                    <p:embed/>
                  </p:oleObj>
                </mc:Choice>
                <mc:Fallback>
                  <p:oleObj name="Equation" r:id="rId2" imgW="152280" imgH="164880" progId="Equation.DSMT4">
                    <p:embed/>
                    <p:pic>
                      <p:nvPicPr>
                        <p:cNvPr id="19469" name="Object 15"/>
                        <p:cNvPicPr>
                          <a:picLocks noChangeAspect="1" noChangeArrowheads="1"/>
                        </p:cNvPicPr>
                        <p:nvPr/>
                      </p:nvPicPr>
                      <p:blipFill>
                        <a:blip r:embed="rId3"/>
                        <a:srcRect/>
                        <a:stretch>
                          <a:fillRect/>
                        </a:stretch>
                      </p:blipFill>
                      <p:spPr bwMode="auto">
                        <a:xfrm>
                          <a:off x="3438" y="1060"/>
                          <a:ext cx="23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21"/>
          <p:cNvGrpSpPr>
            <a:grpSpLocks/>
          </p:cNvGrpSpPr>
          <p:nvPr/>
        </p:nvGrpSpPr>
        <p:grpSpPr bwMode="auto">
          <a:xfrm>
            <a:off x="2088432" y="2693285"/>
            <a:ext cx="7643812" cy="1552575"/>
            <a:chOff x="785786" y="2459037"/>
            <a:chExt cx="7643866" cy="1552364"/>
          </a:xfrm>
        </p:grpSpPr>
        <p:graphicFrame>
          <p:nvGraphicFramePr>
            <p:cNvPr id="19465" name="Object 16"/>
            <p:cNvGraphicFramePr>
              <a:graphicFrameLocks noChangeAspect="1"/>
            </p:cNvGraphicFramePr>
            <p:nvPr/>
          </p:nvGraphicFramePr>
          <p:xfrm>
            <a:off x="1714480" y="2459037"/>
            <a:ext cx="4572032" cy="1552364"/>
          </p:xfrm>
          <a:graphic>
            <a:graphicData uri="http://schemas.openxmlformats.org/presentationml/2006/ole">
              <mc:AlternateContent xmlns:mc="http://schemas.openxmlformats.org/markup-compatibility/2006">
                <mc:Choice xmlns:v="urn:schemas-microsoft-com:vml" Requires="v">
                  <p:oleObj name="Equation" r:id="rId4" imgW="2730500" imgH="927100" progId="Equation.DSMT4">
                    <p:embed/>
                  </p:oleObj>
                </mc:Choice>
                <mc:Fallback>
                  <p:oleObj name="Equation" r:id="rId4" imgW="2730500" imgH="927100" progId="Equation.DSMT4">
                    <p:embed/>
                    <p:pic>
                      <p:nvPicPr>
                        <p:cNvPr id="19465"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480" y="2459037"/>
                          <a:ext cx="4572032" cy="155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TextBox 19"/>
            <p:cNvSpPr txBox="1">
              <a:spLocks noChangeArrowheads="1"/>
            </p:cNvSpPr>
            <p:nvPr/>
          </p:nvSpPr>
          <p:spPr bwMode="auto">
            <a:xfrm>
              <a:off x="785786" y="3000372"/>
              <a:ext cx="1000132" cy="40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则：</a:t>
              </a:r>
            </a:p>
          </p:txBody>
        </p:sp>
        <p:sp>
          <p:nvSpPr>
            <p:cNvPr id="19467" name="TextBox 20"/>
            <p:cNvSpPr txBox="1">
              <a:spLocks noChangeArrowheads="1"/>
            </p:cNvSpPr>
            <p:nvPr/>
          </p:nvSpPr>
          <p:spPr bwMode="auto">
            <a:xfrm>
              <a:off x="6215074" y="3071810"/>
              <a:ext cx="2214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（为一常数）</a:t>
              </a:r>
            </a:p>
          </p:txBody>
        </p:sp>
      </p:grpSp>
      <p:graphicFrame>
        <p:nvGraphicFramePr>
          <p:cNvPr id="23" name="Object 17"/>
          <p:cNvGraphicFramePr>
            <a:graphicFrameLocks noChangeAspect="1"/>
          </p:cNvGraphicFramePr>
          <p:nvPr/>
        </p:nvGraphicFramePr>
        <p:xfrm>
          <a:off x="3088557" y="4284678"/>
          <a:ext cx="5932487" cy="1552575"/>
        </p:xfrm>
        <a:graphic>
          <a:graphicData uri="http://schemas.openxmlformats.org/presentationml/2006/ole">
            <mc:AlternateContent xmlns:mc="http://schemas.openxmlformats.org/markup-compatibility/2006">
              <mc:Choice xmlns:v="urn:schemas-microsoft-com:vml" Requires="v">
                <p:oleObj name="Equation" r:id="rId6" imgW="3543300" imgH="927100" progId="Equation.DSMT4">
                  <p:embed/>
                </p:oleObj>
              </mc:Choice>
              <mc:Fallback>
                <p:oleObj name="Equation" r:id="rId6" imgW="3543300" imgH="927100" progId="Equation.DSMT4">
                  <p:embed/>
                  <p:pic>
                    <p:nvPicPr>
                      <p:cNvPr id="23"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8557" y="4284678"/>
                        <a:ext cx="59324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18"/>
          <p:cNvGraphicFramePr>
            <a:graphicFrameLocks noChangeAspect="1"/>
          </p:cNvGraphicFramePr>
          <p:nvPr/>
        </p:nvGraphicFramePr>
        <p:xfrm>
          <a:off x="2968592" y="6042260"/>
          <a:ext cx="6151563" cy="430213"/>
        </p:xfrm>
        <a:graphic>
          <a:graphicData uri="http://schemas.openxmlformats.org/presentationml/2006/ole">
            <mc:AlternateContent xmlns:mc="http://schemas.openxmlformats.org/markup-compatibility/2006">
              <mc:Choice xmlns:v="urn:schemas-microsoft-com:vml" Requires="v">
                <p:oleObj name="Equation" r:id="rId8" imgW="2908300" imgH="203200" progId="Equation.DSMT4">
                  <p:embed/>
                </p:oleObj>
              </mc:Choice>
              <mc:Fallback>
                <p:oleObj name="Equation" r:id="rId8" imgW="2908300" imgH="203200" progId="Equation.DSMT4">
                  <p:embed/>
                  <p:pic>
                    <p:nvPicPr>
                      <p:cNvPr id="17412"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592" y="6042260"/>
                        <a:ext cx="61515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a:xfrm>
            <a:off x="914150" y="773996"/>
            <a:ext cx="10810323" cy="1428750"/>
            <a:chOff x="914150" y="773996"/>
            <a:chExt cx="10810323" cy="1428750"/>
          </a:xfrm>
        </p:grpSpPr>
        <p:sp>
          <p:nvSpPr>
            <p:cNvPr id="14" name="TextBox 13"/>
            <p:cNvSpPr txBox="1">
              <a:spLocks noChangeArrowheads="1"/>
            </p:cNvSpPr>
            <p:nvPr/>
          </p:nvSpPr>
          <p:spPr bwMode="auto">
            <a:xfrm>
              <a:off x="914150" y="1222513"/>
              <a:ext cx="7929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当</a:t>
              </a:r>
            </a:p>
          </p:txBody>
        </p:sp>
        <p:graphicFrame>
          <p:nvGraphicFramePr>
            <p:cNvPr id="15" name="Object 14"/>
            <p:cNvGraphicFramePr>
              <a:graphicFrameLocks noChangeAspect="1"/>
            </p:cNvGraphicFramePr>
            <p:nvPr/>
          </p:nvGraphicFramePr>
          <p:xfrm>
            <a:off x="1494623" y="773996"/>
            <a:ext cx="7905750" cy="1428750"/>
          </p:xfrm>
          <a:graphic>
            <a:graphicData uri="http://schemas.openxmlformats.org/presentationml/2006/ole">
              <mc:AlternateContent xmlns:mc="http://schemas.openxmlformats.org/markup-compatibility/2006">
                <mc:Choice xmlns:v="urn:schemas-microsoft-com:vml" Requires="v">
                  <p:oleObj name="Equation" r:id="rId10" imgW="5130720" imgH="927000" progId="Equation.DSMT4">
                    <p:embed/>
                  </p:oleObj>
                </mc:Choice>
                <mc:Fallback>
                  <p:oleObj name="Equation" r:id="rId10" imgW="5130720" imgH="927000" progId="Equation.DSMT4">
                    <p:embed/>
                    <p:pic>
                      <p:nvPicPr>
                        <p:cNvPr id="15" name="Object 14"/>
                        <p:cNvPicPr>
                          <a:picLocks noChangeAspect="1" noChangeArrowheads="1"/>
                        </p:cNvPicPr>
                        <p:nvPr/>
                      </p:nvPicPr>
                      <p:blipFill>
                        <a:blip r:embed="rId11"/>
                        <a:srcRect/>
                        <a:stretch>
                          <a:fillRect/>
                        </a:stretch>
                      </p:blipFill>
                      <p:spPr bwMode="auto">
                        <a:xfrm>
                          <a:off x="1494623" y="773996"/>
                          <a:ext cx="7905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9"/>
            <p:cNvGraphicFramePr>
              <a:graphicFrameLocks noChangeAspect="1"/>
            </p:cNvGraphicFramePr>
            <p:nvPr/>
          </p:nvGraphicFramePr>
          <p:xfrm>
            <a:off x="9424185" y="1202699"/>
            <a:ext cx="2300288" cy="439738"/>
          </p:xfrm>
          <a:graphic>
            <a:graphicData uri="http://schemas.openxmlformats.org/presentationml/2006/ole">
              <mc:AlternateContent xmlns:mc="http://schemas.openxmlformats.org/markup-compatibility/2006">
                <mc:Choice xmlns:v="urn:schemas-microsoft-com:vml" Requires="v">
                  <p:oleObj name="Equation" r:id="rId12" imgW="1193760" imgH="228600" progId="Equation.DSMT4">
                    <p:embed/>
                  </p:oleObj>
                </mc:Choice>
                <mc:Fallback>
                  <p:oleObj name="Equation" r:id="rId12" imgW="1193760" imgH="228600" progId="Equation.DSMT4">
                    <p:embed/>
                    <p:pic>
                      <p:nvPicPr>
                        <p:cNvPr id="25" name="Object 19"/>
                        <p:cNvPicPr>
                          <a:picLocks noChangeAspect="1" noChangeArrowheads="1"/>
                        </p:cNvPicPr>
                        <p:nvPr/>
                      </p:nvPicPr>
                      <p:blipFill>
                        <a:blip r:embed="rId13"/>
                        <a:srcRect/>
                        <a:stretch>
                          <a:fillRect/>
                        </a:stretch>
                      </p:blipFill>
                      <p:spPr bwMode="auto">
                        <a:xfrm>
                          <a:off x="9424185" y="1202699"/>
                          <a:ext cx="23002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58087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881213" y="1454336"/>
          <a:ext cx="2386013" cy="1382712"/>
        </p:xfrm>
        <a:graphic>
          <a:graphicData uri="http://schemas.openxmlformats.org/presentationml/2006/ole">
            <mc:AlternateContent xmlns:mc="http://schemas.openxmlformats.org/markup-compatibility/2006">
              <mc:Choice xmlns:v="urn:schemas-microsoft-com:vml" Requires="v">
                <p:oleObj name="Equation" r:id="rId2" imgW="1600200" imgH="927000" progId="Equation.DSMT4">
                  <p:embed/>
                </p:oleObj>
              </mc:Choice>
              <mc:Fallback>
                <p:oleObj name="Equation" r:id="rId2" imgW="1600200" imgH="927000" progId="Equation.DSMT4">
                  <p:embed/>
                  <p:pic>
                    <p:nvPicPr>
                      <p:cNvPr id="2" name="Object 1"/>
                      <p:cNvPicPr>
                        <a:picLocks noChangeAspect="1" noChangeArrowheads="1"/>
                      </p:cNvPicPr>
                      <p:nvPr/>
                    </p:nvPicPr>
                    <p:blipFill>
                      <a:blip r:embed="rId3"/>
                      <a:srcRect/>
                      <a:stretch>
                        <a:fillRect/>
                      </a:stretch>
                    </p:blipFill>
                    <p:spPr bwMode="auto">
                      <a:xfrm>
                        <a:off x="881213" y="1454336"/>
                        <a:ext cx="2386013"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1"/>
          <p:cNvGraphicFramePr>
            <a:graphicFrameLocks noChangeAspect="1"/>
          </p:cNvGraphicFramePr>
          <p:nvPr/>
        </p:nvGraphicFramePr>
        <p:xfrm>
          <a:off x="3624412" y="851190"/>
          <a:ext cx="7483142" cy="1294502"/>
        </p:xfrm>
        <a:graphic>
          <a:graphicData uri="http://schemas.openxmlformats.org/presentationml/2006/ole">
            <mc:AlternateContent xmlns:mc="http://schemas.openxmlformats.org/markup-compatibility/2006">
              <mc:Choice xmlns:v="urn:schemas-microsoft-com:vml" Requires="v">
                <p:oleObj name="Equation" r:id="rId4" imgW="5359320" imgH="927000" progId="Equation.DSMT4">
                  <p:embed/>
                </p:oleObj>
              </mc:Choice>
              <mc:Fallback>
                <p:oleObj name="Equation" r:id="rId4" imgW="5359320" imgH="927000" progId="Equation.DSMT4">
                  <p:embed/>
                  <p:pic>
                    <p:nvPicPr>
                      <p:cNvPr id="3" name="Object 1"/>
                      <p:cNvPicPr>
                        <a:picLocks noChangeAspect="1" noChangeArrowheads="1"/>
                      </p:cNvPicPr>
                      <p:nvPr/>
                    </p:nvPicPr>
                    <p:blipFill>
                      <a:blip r:embed="rId5"/>
                      <a:srcRect/>
                      <a:stretch>
                        <a:fillRect/>
                      </a:stretch>
                    </p:blipFill>
                    <p:spPr bwMode="auto">
                      <a:xfrm>
                        <a:off x="3624412" y="851190"/>
                        <a:ext cx="7483142" cy="1294502"/>
                      </a:xfrm>
                      <a:prstGeom prst="rect">
                        <a:avLst/>
                      </a:prstGeom>
                      <a:noFill/>
                      <a:ln>
                        <a:noFill/>
                      </a:ln>
                    </p:spPr>
                  </p:pic>
                </p:oleObj>
              </mc:Fallback>
            </mc:AlternateContent>
          </a:graphicData>
        </a:graphic>
      </p:graphicFrame>
      <p:graphicFrame>
        <p:nvGraphicFramePr>
          <p:cNvPr id="4" name="Object 1"/>
          <p:cNvGraphicFramePr>
            <a:graphicFrameLocks noChangeAspect="1"/>
          </p:cNvGraphicFramePr>
          <p:nvPr/>
        </p:nvGraphicFramePr>
        <p:xfrm>
          <a:off x="3624412" y="2216250"/>
          <a:ext cx="7617895" cy="1314940"/>
        </p:xfrm>
        <a:graphic>
          <a:graphicData uri="http://schemas.openxmlformats.org/presentationml/2006/ole">
            <mc:AlternateContent xmlns:mc="http://schemas.openxmlformats.org/markup-compatibility/2006">
              <mc:Choice xmlns:v="urn:schemas-microsoft-com:vml" Requires="v">
                <p:oleObj name="Equation" r:id="rId6" imgW="5371920" imgH="927000" progId="Equation.DSMT4">
                  <p:embed/>
                </p:oleObj>
              </mc:Choice>
              <mc:Fallback>
                <p:oleObj name="Equation" r:id="rId6" imgW="5371920" imgH="927000" progId="Equation.DSMT4">
                  <p:embed/>
                  <p:pic>
                    <p:nvPicPr>
                      <p:cNvPr id="4" name="Object 1"/>
                      <p:cNvPicPr>
                        <a:picLocks noChangeAspect="1" noChangeArrowheads="1"/>
                      </p:cNvPicPr>
                      <p:nvPr/>
                    </p:nvPicPr>
                    <p:blipFill>
                      <a:blip r:embed="rId7"/>
                      <a:srcRect/>
                      <a:stretch>
                        <a:fillRect/>
                      </a:stretch>
                    </p:blipFill>
                    <p:spPr bwMode="auto">
                      <a:xfrm>
                        <a:off x="3624412" y="2216250"/>
                        <a:ext cx="7617895" cy="1314940"/>
                      </a:xfrm>
                      <a:prstGeom prst="rect">
                        <a:avLst/>
                      </a:prstGeom>
                      <a:noFill/>
                      <a:ln>
                        <a:noFill/>
                      </a:ln>
                    </p:spPr>
                  </p:pic>
                </p:oleObj>
              </mc:Fallback>
            </mc:AlternateContent>
          </a:graphicData>
        </a:graphic>
      </p:graphicFrame>
      <p:graphicFrame>
        <p:nvGraphicFramePr>
          <p:cNvPr id="5" name="Object 2"/>
          <p:cNvGraphicFramePr>
            <a:graphicFrameLocks noChangeAspect="1"/>
          </p:cNvGraphicFramePr>
          <p:nvPr/>
        </p:nvGraphicFramePr>
        <p:xfrm>
          <a:off x="2851236" y="3577528"/>
          <a:ext cx="3243458" cy="1374900"/>
        </p:xfrm>
        <a:graphic>
          <a:graphicData uri="http://schemas.openxmlformats.org/presentationml/2006/ole">
            <mc:AlternateContent xmlns:mc="http://schemas.openxmlformats.org/markup-compatibility/2006">
              <mc:Choice xmlns:v="urn:schemas-microsoft-com:vml" Requires="v">
                <p:oleObj name="Equation" r:id="rId8" imgW="2184400" imgH="927100" progId="Equation.DSMT4">
                  <p:embed/>
                </p:oleObj>
              </mc:Choice>
              <mc:Fallback>
                <p:oleObj name="Equation" r:id="rId8" imgW="2184400" imgH="927100" progId="Equation.DSMT4">
                  <p:embed/>
                  <p:pic>
                    <p:nvPicPr>
                      <p:cNvPr id="5"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1236" y="3577528"/>
                        <a:ext cx="3243458" cy="1374900"/>
                      </a:xfrm>
                      <a:prstGeom prst="rect">
                        <a:avLst/>
                      </a:prstGeom>
                      <a:noFill/>
                      <a:ln>
                        <a:noFill/>
                      </a:ln>
                    </p:spPr>
                  </p:pic>
                </p:oleObj>
              </mc:Fallback>
            </mc:AlternateContent>
          </a:graphicData>
        </a:graphic>
      </p:graphicFrame>
      <p:sp>
        <p:nvSpPr>
          <p:cNvPr id="6" name="Text Box 3"/>
          <p:cNvSpPr txBox="1">
            <a:spLocks noChangeArrowheads="1"/>
          </p:cNvSpPr>
          <p:nvPr/>
        </p:nvSpPr>
        <p:spPr bwMode="auto">
          <a:xfrm>
            <a:off x="495825" y="4046463"/>
            <a:ext cx="2507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对一般线性方程组：</a:t>
            </a:r>
          </a:p>
        </p:txBody>
      </p:sp>
      <p:sp>
        <p:nvSpPr>
          <p:cNvPr id="7" name="TextBox 3"/>
          <p:cNvSpPr txBox="1">
            <a:spLocks noChangeArrowheads="1"/>
          </p:cNvSpPr>
          <p:nvPr/>
        </p:nvSpPr>
        <p:spPr bwMode="auto">
          <a:xfrm>
            <a:off x="5987641" y="4129170"/>
            <a:ext cx="5119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令</a:t>
            </a:r>
          </a:p>
        </p:txBody>
      </p:sp>
      <p:graphicFrame>
        <p:nvGraphicFramePr>
          <p:cNvPr id="8" name="Object 4"/>
          <p:cNvGraphicFramePr>
            <a:graphicFrameLocks noChangeAspect="1"/>
          </p:cNvGraphicFramePr>
          <p:nvPr/>
        </p:nvGraphicFramePr>
        <p:xfrm>
          <a:off x="6355247" y="3640891"/>
          <a:ext cx="4675305" cy="1404319"/>
        </p:xfrm>
        <a:graphic>
          <a:graphicData uri="http://schemas.openxmlformats.org/presentationml/2006/ole">
            <mc:AlternateContent xmlns:mc="http://schemas.openxmlformats.org/markup-compatibility/2006">
              <mc:Choice xmlns:v="urn:schemas-microsoft-com:vml" Requires="v">
                <p:oleObj name="Equation" r:id="rId10" imgW="3085920" imgH="927000" progId="Equation.DSMT4">
                  <p:embed/>
                </p:oleObj>
              </mc:Choice>
              <mc:Fallback>
                <p:oleObj name="Equation" r:id="rId10" imgW="3085920" imgH="927000" progId="Equation.DSMT4">
                  <p:embed/>
                  <p:pic>
                    <p:nvPicPr>
                      <p:cNvPr id="8" name="Object 4"/>
                      <p:cNvPicPr>
                        <a:picLocks noChangeAspect="1" noChangeArrowheads="1"/>
                      </p:cNvPicPr>
                      <p:nvPr/>
                    </p:nvPicPr>
                    <p:blipFill>
                      <a:blip r:embed="rId11"/>
                      <a:srcRect/>
                      <a:stretch>
                        <a:fillRect/>
                      </a:stretch>
                    </p:blipFill>
                    <p:spPr bwMode="auto">
                      <a:xfrm>
                        <a:off x="6355247" y="3640891"/>
                        <a:ext cx="4675305" cy="1404319"/>
                      </a:xfrm>
                      <a:prstGeom prst="rect">
                        <a:avLst/>
                      </a:prstGeom>
                      <a:noFill/>
                      <a:ln>
                        <a:noFill/>
                      </a:ln>
                      <a:effectLst/>
                    </p:spPr>
                  </p:pic>
                </p:oleObj>
              </mc:Fallback>
            </mc:AlternateContent>
          </a:graphicData>
        </a:graphic>
      </p:graphicFrame>
      <p:grpSp>
        <p:nvGrpSpPr>
          <p:cNvPr id="13" name="组合 12"/>
          <p:cNvGrpSpPr/>
          <p:nvPr/>
        </p:nvGrpSpPr>
        <p:grpSpPr>
          <a:xfrm>
            <a:off x="3525904" y="5304015"/>
            <a:ext cx="8387916" cy="943528"/>
            <a:chOff x="3525904" y="5304015"/>
            <a:chExt cx="8387916" cy="943528"/>
          </a:xfrm>
        </p:grpSpPr>
        <p:sp>
          <p:nvSpPr>
            <p:cNvPr id="10" name="TextBox 6"/>
            <p:cNvSpPr txBox="1">
              <a:spLocks noChangeArrowheads="1"/>
            </p:cNvSpPr>
            <p:nvPr/>
          </p:nvSpPr>
          <p:spPr bwMode="auto">
            <a:xfrm>
              <a:off x="3525904" y="5304015"/>
              <a:ext cx="8387916"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其中</a:t>
              </a:r>
              <a:r>
                <a:rPr lang="en-US" altLang="zh-CN" sz="2000" b="1" dirty="0">
                  <a:latin typeface="+mn-ea"/>
                  <a:ea typeface="+mn-ea"/>
                </a:rPr>
                <a:t>A</a:t>
              </a:r>
              <a:r>
                <a:rPr lang="zh-CN" altLang="en-US" sz="2000" b="1" dirty="0">
                  <a:latin typeface="+mn-ea"/>
                  <a:ea typeface="+mn-ea"/>
                </a:rPr>
                <a:t>称为线性方程组</a:t>
              </a:r>
              <a:r>
                <a:rPr lang="zh-CN" altLang="en-US" sz="2000" b="1" dirty="0">
                  <a:solidFill>
                    <a:srgbClr val="FF0000"/>
                  </a:solidFill>
                  <a:latin typeface="+mn-ea"/>
                  <a:ea typeface="+mn-ea"/>
                </a:rPr>
                <a:t>系数矩阵</a:t>
              </a:r>
              <a:r>
                <a:rPr lang="zh-CN" altLang="en-US" sz="2000" b="1" dirty="0">
                  <a:latin typeface="+mn-ea"/>
                  <a:ea typeface="+mn-ea"/>
                </a:rPr>
                <a:t>，</a:t>
              </a:r>
              <a:r>
                <a:rPr lang="en-US" altLang="zh-CN" sz="2000" b="1" dirty="0">
                  <a:latin typeface="+mn-ea"/>
                  <a:ea typeface="+mn-ea"/>
                </a:rPr>
                <a:t>B</a:t>
              </a:r>
              <a:r>
                <a:rPr lang="zh-CN" altLang="en-US" sz="2000" b="1" dirty="0">
                  <a:latin typeface="+mn-ea"/>
                  <a:ea typeface="+mn-ea"/>
                </a:rPr>
                <a:t>称为线性方程组的</a:t>
              </a:r>
              <a:r>
                <a:rPr lang="zh-CN" altLang="en-US" sz="2000" b="1" dirty="0">
                  <a:solidFill>
                    <a:srgbClr val="FF0000"/>
                  </a:solidFill>
                  <a:latin typeface="+mn-ea"/>
                  <a:ea typeface="+mn-ea"/>
                </a:rPr>
                <a:t>增广矩阵</a:t>
              </a:r>
              <a:r>
                <a:rPr lang="zh-CN" altLang="en-US" sz="2000" b="1" dirty="0">
                  <a:latin typeface="+mn-ea"/>
                  <a:ea typeface="+mn-ea"/>
                </a:rPr>
                <a:t>，由矩阵乘法知：        为线性方程组的</a:t>
              </a:r>
              <a:r>
                <a:rPr lang="zh-CN" altLang="en-US" sz="2000" b="1" dirty="0">
                  <a:solidFill>
                    <a:srgbClr val="FF0000"/>
                  </a:solidFill>
                  <a:latin typeface="+mn-ea"/>
                  <a:ea typeface="+mn-ea"/>
                </a:rPr>
                <a:t>矩阵表示式</a:t>
              </a:r>
              <a:r>
                <a:rPr lang="zh-CN" altLang="en-US" sz="2000" b="1" dirty="0">
                  <a:latin typeface="+mn-ea"/>
                  <a:ea typeface="+mn-ea"/>
                </a:rPr>
                <a:t>。</a:t>
              </a:r>
            </a:p>
          </p:txBody>
        </p:sp>
        <p:graphicFrame>
          <p:nvGraphicFramePr>
            <p:cNvPr id="11" name="Object 5"/>
            <p:cNvGraphicFramePr>
              <a:graphicFrameLocks noChangeAspect="1"/>
            </p:cNvGraphicFramePr>
            <p:nvPr/>
          </p:nvGraphicFramePr>
          <p:xfrm>
            <a:off x="4379154" y="5917049"/>
            <a:ext cx="1044012" cy="330494"/>
          </p:xfrm>
          <a:graphic>
            <a:graphicData uri="http://schemas.openxmlformats.org/presentationml/2006/ole">
              <mc:AlternateContent xmlns:mc="http://schemas.openxmlformats.org/markup-compatibility/2006">
                <mc:Choice xmlns:v="urn:schemas-microsoft-com:vml" Requires="v">
                  <p:oleObj name="Equation" r:id="rId12" imgW="520560" imgH="177480" progId="Equation.DSMT4">
                    <p:embed/>
                  </p:oleObj>
                </mc:Choice>
                <mc:Fallback>
                  <p:oleObj name="Equation" r:id="rId12" imgW="520560" imgH="177480" progId="Equation.DSMT4">
                    <p:embed/>
                    <p:pic>
                      <p:nvPicPr>
                        <p:cNvPr id="11" name="Object 5"/>
                        <p:cNvPicPr>
                          <a:picLocks noChangeAspect="1" noChangeArrowheads="1"/>
                        </p:cNvPicPr>
                        <p:nvPr/>
                      </p:nvPicPr>
                      <p:blipFill>
                        <a:blip r:embed="rId13"/>
                        <a:srcRect/>
                        <a:stretch>
                          <a:fillRect/>
                        </a:stretch>
                      </p:blipFill>
                      <p:spPr bwMode="auto">
                        <a:xfrm>
                          <a:off x="4379154" y="5917049"/>
                          <a:ext cx="1044012" cy="330494"/>
                        </a:xfrm>
                        <a:prstGeom prst="rect">
                          <a:avLst/>
                        </a:prstGeom>
                        <a:noFill/>
                        <a:ln>
                          <a:noFill/>
                        </a:ln>
                      </p:spPr>
                    </p:pic>
                  </p:oleObj>
                </mc:Fallback>
              </mc:AlternateContent>
            </a:graphicData>
          </a:graphic>
        </p:graphicFrame>
      </p:grpSp>
      <p:graphicFrame>
        <p:nvGraphicFramePr>
          <p:cNvPr id="12" name="Object 1"/>
          <p:cNvGraphicFramePr>
            <a:graphicFrameLocks noChangeAspect="1"/>
          </p:cNvGraphicFramePr>
          <p:nvPr/>
        </p:nvGraphicFramePr>
        <p:xfrm>
          <a:off x="710556" y="5145593"/>
          <a:ext cx="2727325" cy="1382713"/>
        </p:xfrm>
        <a:graphic>
          <a:graphicData uri="http://schemas.openxmlformats.org/presentationml/2006/ole">
            <mc:AlternateContent xmlns:mc="http://schemas.openxmlformats.org/markup-compatibility/2006">
              <mc:Choice xmlns:v="urn:schemas-microsoft-com:vml" Requires="v">
                <p:oleObj name="Equation" r:id="rId14" imgW="1828800" imgH="927000" progId="Equation.DSMT4">
                  <p:embed/>
                </p:oleObj>
              </mc:Choice>
              <mc:Fallback>
                <p:oleObj name="Equation" r:id="rId14" imgW="1828800" imgH="927000" progId="Equation.DSMT4">
                  <p:embed/>
                  <p:pic>
                    <p:nvPicPr>
                      <p:cNvPr id="12" name="Object 1"/>
                      <p:cNvPicPr>
                        <a:picLocks noChangeAspect="1" noChangeArrowheads="1"/>
                      </p:cNvPicPr>
                      <p:nvPr/>
                    </p:nvPicPr>
                    <p:blipFill>
                      <a:blip r:embed="rId15"/>
                      <a:srcRect/>
                      <a:stretch>
                        <a:fillRect/>
                      </a:stretch>
                    </p:blipFill>
                    <p:spPr bwMode="auto">
                      <a:xfrm>
                        <a:off x="710556" y="5145593"/>
                        <a:ext cx="27273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5425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4" name="Text Box 8"/>
          <p:cNvSpPr txBox="1">
            <a:spLocks noChangeArrowheads="1"/>
          </p:cNvSpPr>
          <p:nvPr/>
        </p:nvSpPr>
        <p:spPr bwMode="auto">
          <a:xfrm>
            <a:off x="1065276" y="197563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pSp>
        <p:nvGrpSpPr>
          <p:cNvPr id="5" name="组合 4"/>
          <p:cNvGrpSpPr/>
          <p:nvPr/>
        </p:nvGrpSpPr>
        <p:grpSpPr>
          <a:xfrm>
            <a:off x="1611259" y="1533778"/>
            <a:ext cx="8504678" cy="1460767"/>
            <a:chOff x="1659385" y="1966915"/>
            <a:chExt cx="8504678" cy="1460767"/>
          </a:xfrm>
        </p:grpSpPr>
        <p:sp>
          <p:nvSpPr>
            <p:cNvPr id="50185" name="Text Box 9"/>
            <p:cNvSpPr txBox="1">
              <a:spLocks noChangeArrowheads="1"/>
            </p:cNvSpPr>
            <p:nvPr/>
          </p:nvSpPr>
          <p:spPr bwMode="auto">
            <a:xfrm>
              <a:off x="1659385" y="2408768"/>
              <a:ext cx="431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四个平面相交于一点，即线性方程组</a:t>
              </a:r>
            </a:p>
          </p:txBody>
        </p:sp>
        <p:graphicFrame>
          <p:nvGraphicFramePr>
            <p:cNvPr id="60416" name="Object 2"/>
            <p:cNvGraphicFramePr>
              <a:graphicFrameLocks noChangeAspect="1"/>
            </p:cNvGraphicFramePr>
            <p:nvPr/>
          </p:nvGraphicFramePr>
          <p:xfrm>
            <a:off x="5970324" y="1966915"/>
            <a:ext cx="2540465" cy="1460767"/>
          </p:xfrm>
          <a:graphic>
            <a:graphicData uri="http://schemas.openxmlformats.org/presentationml/2006/ole">
              <mc:AlternateContent xmlns:mc="http://schemas.openxmlformats.org/markup-compatibility/2006">
                <mc:Choice xmlns:v="urn:schemas-microsoft-com:vml" Requires="v">
                  <p:oleObj name="Equation" r:id="rId2" imgW="3556000" imgH="2044700" progId="Equation.3">
                    <p:embed/>
                  </p:oleObj>
                </mc:Choice>
                <mc:Fallback>
                  <p:oleObj name="Equation" r:id="rId2" imgW="3556000" imgH="2044700" progId="Equation.3">
                    <p:embed/>
                    <p:pic>
                      <p:nvPicPr>
                        <p:cNvPr id="6041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324" y="1966915"/>
                          <a:ext cx="2540465" cy="1460767"/>
                        </a:xfrm>
                        <a:prstGeom prst="rect">
                          <a:avLst/>
                        </a:prstGeom>
                        <a:noFill/>
                        <a:ln>
                          <a:noFill/>
                        </a:ln>
                        <a:effectLst/>
                      </p:spPr>
                    </p:pic>
                  </p:oleObj>
                </mc:Fallback>
              </mc:AlternateContent>
            </a:graphicData>
          </a:graphic>
        </p:graphicFrame>
        <p:sp>
          <p:nvSpPr>
            <p:cNvPr id="50187" name="Text Box 11"/>
            <p:cNvSpPr txBox="1">
              <a:spLocks noChangeArrowheads="1"/>
            </p:cNvSpPr>
            <p:nvPr/>
          </p:nvSpPr>
          <p:spPr bwMode="auto">
            <a:xfrm>
              <a:off x="8688980" y="2408768"/>
              <a:ext cx="14750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有唯一解。</a:t>
              </a:r>
            </a:p>
          </p:txBody>
        </p:sp>
      </p:grpSp>
      <p:grpSp>
        <p:nvGrpSpPr>
          <p:cNvPr id="4" name="组合 3"/>
          <p:cNvGrpSpPr/>
          <p:nvPr/>
        </p:nvGrpSpPr>
        <p:grpSpPr>
          <a:xfrm>
            <a:off x="1065276" y="1001859"/>
            <a:ext cx="9929903" cy="436136"/>
            <a:chOff x="2039261" y="1981200"/>
            <a:chExt cx="9929903" cy="436136"/>
          </a:xfrm>
        </p:grpSpPr>
        <p:sp>
          <p:nvSpPr>
            <p:cNvPr id="50179" name="Text Box 3"/>
            <p:cNvSpPr txBox="1">
              <a:spLocks noChangeArrowheads="1"/>
            </p:cNvSpPr>
            <p:nvPr/>
          </p:nvSpPr>
          <p:spPr bwMode="auto">
            <a:xfrm>
              <a:off x="2039261" y="1981201"/>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1.7.3</a:t>
              </a:r>
              <a:endParaRPr lang="zh-CN" altLang="en-US" sz="2000" b="1" dirty="0">
                <a:solidFill>
                  <a:srgbClr val="0000FF"/>
                </a:solidFill>
                <a:latin typeface="+mn-ea"/>
                <a:ea typeface="+mn-ea"/>
              </a:endParaRPr>
            </a:p>
          </p:txBody>
        </p:sp>
        <p:sp>
          <p:nvSpPr>
            <p:cNvPr id="33802" name="Text Box 4"/>
            <p:cNvSpPr txBox="1">
              <a:spLocks noChangeArrowheads="1"/>
            </p:cNvSpPr>
            <p:nvPr/>
          </p:nvSpPr>
          <p:spPr bwMode="auto">
            <a:xfrm>
              <a:off x="3302001" y="1981200"/>
              <a:ext cx="224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求空间的四个平面</a:t>
              </a:r>
            </a:p>
          </p:txBody>
        </p:sp>
        <p:graphicFrame>
          <p:nvGraphicFramePr>
            <p:cNvPr id="33803" name="Object 3"/>
            <p:cNvGraphicFramePr>
              <a:graphicFrameLocks noChangeAspect="1"/>
            </p:cNvGraphicFramePr>
            <p:nvPr/>
          </p:nvGraphicFramePr>
          <p:xfrm>
            <a:off x="5433505" y="2010706"/>
            <a:ext cx="2738343" cy="363686"/>
          </p:xfrm>
          <a:graphic>
            <a:graphicData uri="http://schemas.openxmlformats.org/presentationml/2006/ole">
              <mc:AlternateContent xmlns:mc="http://schemas.openxmlformats.org/markup-compatibility/2006">
                <mc:Choice xmlns:v="urn:schemas-microsoft-com:vml" Requires="v">
                  <p:oleObj name="Equation" r:id="rId4" imgW="3251200" imgH="431800" progId="Equation.3">
                    <p:embed/>
                  </p:oleObj>
                </mc:Choice>
                <mc:Fallback>
                  <p:oleObj name="Equation" r:id="rId4" imgW="3251200" imgH="431800" progId="Equation.3">
                    <p:embed/>
                    <p:pic>
                      <p:nvPicPr>
                        <p:cNvPr id="338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505" y="2010706"/>
                          <a:ext cx="2738343" cy="363686"/>
                        </a:xfrm>
                        <a:prstGeom prst="rect">
                          <a:avLst/>
                        </a:prstGeom>
                        <a:noFill/>
                        <a:ln>
                          <a:noFill/>
                        </a:ln>
                        <a:effectLst/>
                      </p:spPr>
                    </p:pic>
                  </p:oleObj>
                </mc:Fallback>
              </mc:AlternateContent>
            </a:graphicData>
          </a:graphic>
        </p:graphicFrame>
        <p:sp>
          <p:nvSpPr>
            <p:cNvPr id="33804" name="Text Box 6"/>
            <p:cNvSpPr txBox="1">
              <a:spLocks noChangeArrowheads="1"/>
            </p:cNvSpPr>
            <p:nvPr/>
          </p:nvSpPr>
          <p:spPr bwMode="auto">
            <a:xfrm>
              <a:off x="9462501" y="1993474"/>
              <a:ext cx="2506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相交于一点的条件。</a:t>
              </a:r>
            </a:p>
          </p:txBody>
        </p:sp>
        <p:graphicFrame>
          <p:nvGraphicFramePr>
            <p:cNvPr id="3" name="Object 2"/>
            <p:cNvGraphicFramePr>
              <a:graphicFrameLocks noChangeAspect="1"/>
            </p:cNvGraphicFramePr>
            <p:nvPr/>
          </p:nvGraphicFramePr>
          <p:xfrm>
            <a:off x="8248000" y="1993474"/>
            <a:ext cx="1366837" cy="423862"/>
          </p:xfrm>
          <a:graphic>
            <a:graphicData uri="http://schemas.openxmlformats.org/presentationml/2006/ole">
              <mc:AlternateContent xmlns:mc="http://schemas.openxmlformats.org/markup-compatibility/2006">
                <mc:Choice xmlns:v="urn:schemas-microsoft-com:vml" Requires="v">
                  <p:oleObj name="Equation" r:id="rId6" imgW="532937" imgH="164957" progId="Equation.DSMT4">
                    <p:embed/>
                  </p:oleObj>
                </mc:Choice>
                <mc:Fallback>
                  <p:oleObj name="Equation" r:id="rId6" imgW="532937" imgH="164957"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8000" y="1993474"/>
                          <a:ext cx="1366837"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组合 14"/>
          <p:cNvGrpSpPr/>
          <p:nvPr/>
        </p:nvGrpSpPr>
        <p:grpSpPr>
          <a:xfrm>
            <a:off x="1115977" y="3147175"/>
            <a:ext cx="7559598" cy="445672"/>
            <a:chOff x="1279615" y="883892"/>
            <a:chExt cx="7559598" cy="439841"/>
          </a:xfrm>
        </p:grpSpPr>
        <p:sp>
          <p:nvSpPr>
            <p:cNvPr id="16" name="Text Box 3"/>
            <p:cNvSpPr txBox="1">
              <a:spLocks noChangeArrowheads="1"/>
            </p:cNvSpPr>
            <p:nvPr/>
          </p:nvSpPr>
          <p:spPr bwMode="auto">
            <a:xfrm>
              <a:off x="1279615" y="883892"/>
              <a:ext cx="3539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从另一角度看，形式上可以把</a:t>
              </a:r>
            </a:p>
          </p:txBody>
        </p:sp>
        <p:graphicFrame>
          <p:nvGraphicFramePr>
            <p:cNvPr id="17" name="Object 2"/>
            <p:cNvGraphicFramePr>
              <a:graphicFrameLocks noChangeAspect="1"/>
            </p:cNvGraphicFramePr>
            <p:nvPr/>
          </p:nvGraphicFramePr>
          <p:xfrm>
            <a:off x="4819367" y="956914"/>
            <a:ext cx="1226505" cy="352052"/>
          </p:xfrm>
          <a:graphic>
            <a:graphicData uri="http://schemas.openxmlformats.org/presentationml/2006/ole">
              <mc:AlternateContent xmlns:mc="http://schemas.openxmlformats.org/markup-compatibility/2006">
                <mc:Choice xmlns:v="urn:schemas-microsoft-com:vml" Requires="v">
                  <p:oleObj name="Equation" r:id="rId8" imgW="1371600" imgH="393700" progId="Equation.3">
                    <p:embed/>
                  </p:oleObj>
                </mc:Choice>
                <mc:Fallback>
                  <p:oleObj name="Equation" r:id="rId8" imgW="1371600" imgH="393700" progId="Equation.3">
                    <p:embed/>
                    <p:pic>
                      <p:nvPicPr>
                        <p:cNvPr id="17"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9367" y="956914"/>
                          <a:ext cx="1226505" cy="352052"/>
                        </a:xfrm>
                        <a:prstGeom prst="rect">
                          <a:avLst/>
                        </a:prstGeom>
                        <a:noFill/>
                        <a:ln>
                          <a:noFill/>
                        </a:ln>
                        <a:effectLst/>
                      </p:spPr>
                    </p:pic>
                  </p:oleObj>
                </mc:Fallback>
              </mc:AlternateContent>
            </a:graphicData>
          </a:graphic>
        </p:graphicFrame>
        <p:sp>
          <p:nvSpPr>
            <p:cNvPr id="18" name="Text Box 5"/>
            <p:cNvSpPr txBox="1">
              <a:spLocks noChangeArrowheads="1"/>
            </p:cNvSpPr>
            <p:nvPr/>
          </p:nvSpPr>
          <p:spPr bwMode="auto">
            <a:xfrm>
              <a:off x="6045872" y="91841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看作是四元</a:t>
              </a:r>
            </a:p>
          </p:txBody>
        </p:sp>
        <p:sp>
          <p:nvSpPr>
            <p:cNvPr id="19" name="Text Box 6"/>
            <p:cNvSpPr txBox="1">
              <a:spLocks noChangeArrowheads="1"/>
            </p:cNvSpPr>
            <p:nvPr/>
          </p:nvSpPr>
          <p:spPr bwMode="auto">
            <a:xfrm>
              <a:off x="7364129" y="92362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线性方程组</a:t>
              </a:r>
            </a:p>
          </p:txBody>
        </p:sp>
      </p:grpSp>
      <p:graphicFrame>
        <p:nvGraphicFramePr>
          <p:cNvPr id="20" name="Object 3"/>
          <p:cNvGraphicFramePr>
            <a:graphicFrameLocks noChangeAspect="1"/>
          </p:cNvGraphicFramePr>
          <p:nvPr/>
        </p:nvGraphicFramePr>
        <p:xfrm>
          <a:off x="8694305" y="2817594"/>
          <a:ext cx="2599053" cy="1315034"/>
        </p:xfrm>
        <a:graphic>
          <a:graphicData uri="http://schemas.openxmlformats.org/presentationml/2006/ole">
            <mc:AlternateContent xmlns:mc="http://schemas.openxmlformats.org/markup-compatibility/2006">
              <mc:Choice xmlns:v="urn:schemas-microsoft-com:vml" Requires="v">
                <p:oleObj name="Equation" r:id="rId10" imgW="1879560" imgH="939600" progId="Equation.DSMT4">
                  <p:embed/>
                </p:oleObj>
              </mc:Choice>
              <mc:Fallback>
                <p:oleObj name="Equation" r:id="rId10" imgW="1879560" imgH="939600" progId="Equation.DSMT4">
                  <p:embed/>
                  <p:pic>
                    <p:nvPicPr>
                      <p:cNvPr id="20" name="Object 3"/>
                      <p:cNvPicPr>
                        <a:picLocks noChangeAspect="1" noChangeArrowheads="1"/>
                      </p:cNvPicPr>
                      <p:nvPr/>
                    </p:nvPicPr>
                    <p:blipFill>
                      <a:blip r:embed="rId11"/>
                      <a:srcRect/>
                      <a:stretch>
                        <a:fillRect/>
                      </a:stretch>
                    </p:blipFill>
                    <p:spPr bwMode="auto">
                      <a:xfrm>
                        <a:off x="8694305" y="2817594"/>
                        <a:ext cx="2599053" cy="1315034"/>
                      </a:xfrm>
                      <a:prstGeom prst="rect">
                        <a:avLst/>
                      </a:prstGeom>
                      <a:noFill/>
                      <a:ln>
                        <a:noFill/>
                      </a:ln>
                      <a:effectLst/>
                    </p:spPr>
                  </p:pic>
                </p:oleObj>
              </mc:Fallback>
            </mc:AlternateContent>
          </a:graphicData>
        </a:graphic>
      </p:graphicFrame>
      <p:sp>
        <p:nvSpPr>
          <p:cNvPr id="21" name="Text Box 9"/>
          <p:cNvSpPr txBox="1">
            <a:spLocks noChangeArrowheads="1"/>
          </p:cNvSpPr>
          <p:nvPr/>
        </p:nvSpPr>
        <p:spPr bwMode="auto">
          <a:xfrm>
            <a:off x="759843" y="3971521"/>
            <a:ext cx="199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的一组非零解。</a:t>
            </a:r>
          </a:p>
        </p:txBody>
      </p:sp>
      <p:sp>
        <p:nvSpPr>
          <p:cNvPr id="22" name="Text Box 10"/>
          <p:cNvSpPr txBox="1">
            <a:spLocks noChangeArrowheads="1"/>
          </p:cNvSpPr>
          <p:nvPr/>
        </p:nvSpPr>
        <p:spPr bwMode="auto">
          <a:xfrm>
            <a:off x="1166310" y="4363286"/>
            <a:ext cx="5088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因为齐次线性方程组有非零解的充要条件是</a:t>
            </a:r>
          </a:p>
        </p:txBody>
      </p:sp>
      <p:graphicFrame>
        <p:nvGraphicFramePr>
          <p:cNvPr id="23" name="Object 4"/>
          <p:cNvGraphicFramePr>
            <a:graphicFrameLocks noChangeAspect="1"/>
          </p:cNvGraphicFramePr>
          <p:nvPr/>
        </p:nvGraphicFramePr>
        <p:xfrm>
          <a:off x="6187976" y="4421693"/>
          <a:ext cx="751285" cy="276208"/>
        </p:xfrm>
        <a:graphic>
          <a:graphicData uri="http://schemas.openxmlformats.org/presentationml/2006/ole">
            <mc:AlternateContent xmlns:mc="http://schemas.openxmlformats.org/markup-compatibility/2006">
              <mc:Choice xmlns:v="urn:schemas-microsoft-com:vml" Requires="v">
                <p:oleObj name="Equation" r:id="rId12" imgW="863225" imgH="317362" progId="Equation.3">
                  <p:embed/>
                </p:oleObj>
              </mc:Choice>
              <mc:Fallback>
                <p:oleObj name="Equation" r:id="rId12" imgW="863225" imgH="317362" progId="Equation.3">
                  <p:embed/>
                  <p:pic>
                    <p:nvPicPr>
                      <p:cNvPr id="23"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7976" y="4421693"/>
                        <a:ext cx="751285" cy="276208"/>
                      </a:xfrm>
                      <a:prstGeom prst="rect">
                        <a:avLst/>
                      </a:prstGeom>
                      <a:noFill/>
                      <a:ln>
                        <a:noFill/>
                      </a:ln>
                      <a:effectLst/>
                    </p:spPr>
                  </p:pic>
                </p:oleObj>
              </mc:Fallback>
            </mc:AlternateContent>
          </a:graphicData>
        </a:graphic>
      </p:graphicFrame>
      <p:sp>
        <p:nvSpPr>
          <p:cNvPr id="24" name="Text Box 12"/>
          <p:cNvSpPr txBox="1">
            <a:spLocks noChangeArrowheads="1"/>
          </p:cNvSpPr>
          <p:nvPr/>
        </p:nvSpPr>
        <p:spPr bwMode="auto">
          <a:xfrm>
            <a:off x="6939261" y="4371323"/>
            <a:ext cx="40559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所以，四平面相交于一点的条件为</a:t>
            </a:r>
          </a:p>
        </p:txBody>
      </p:sp>
      <p:graphicFrame>
        <p:nvGraphicFramePr>
          <p:cNvPr id="25" name="Object 5"/>
          <p:cNvGraphicFramePr>
            <a:graphicFrameLocks noChangeAspect="1"/>
          </p:cNvGraphicFramePr>
          <p:nvPr/>
        </p:nvGraphicFramePr>
        <p:xfrm>
          <a:off x="3710435" y="4829840"/>
          <a:ext cx="3714916" cy="1471529"/>
        </p:xfrm>
        <a:graphic>
          <a:graphicData uri="http://schemas.openxmlformats.org/presentationml/2006/ole">
            <mc:AlternateContent xmlns:mc="http://schemas.openxmlformats.org/markup-compatibility/2006">
              <mc:Choice xmlns:v="urn:schemas-microsoft-com:vml" Requires="v">
                <p:oleObj name="Equation" r:id="rId14" imgW="1295280" imgH="939600" progId="Equation.DSMT4">
                  <p:embed/>
                </p:oleObj>
              </mc:Choice>
              <mc:Fallback>
                <p:oleObj name="Equation" r:id="rId14" imgW="1295280" imgH="939600" progId="Equation.DSMT4">
                  <p:embed/>
                  <p:pic>
                    <p:nvPicPr>
                      <p:cNvPr id="25" name="Object 5"/>
                      <p:cNvPicPr>
                        <a:picLocks noChangeAspect="1" noChangeArrowheads="1"/>
                      </p:cNvPicPr>
                      <p:nvPr/>
                    </p:nvPicPr>
                    <p:blipFill>
                      <a:blip r:embed="rId15"/>
                      <a:srcRect/>
                      <a:stretch>
                        <a:fillRect/>
                      </a:stretch>
                    </p:blipFill>
                    <p:spPr bwMode="auto">
                      <a:xfrm>
                        <a:off x="3710435" y="4829840"/>
                        <a:ext cx="3714916" cy="147152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22552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996182" y="820546"/>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dirty="0">
                <a:solidFill>
                  <a:srgbClr val="0000FF"/>
                </a:solidFill>
                <a:latin typeface="+mj-ea"/>
                <a:ea typeface="+mj-ea"/>
              </a:rPr>
              <a:t>矩阵相乘的运算规律：</a:t>
            </a:r>
          </a:p>
        </p:txBody>
      </p:sp>
      <p:sp>
        <p:nvSpPr>
          <p:cNvPr id="64515" name="Line 3"/>
          <p:cNvSpPr>
            <a:spLocks noChangeShapeType="1"/>
          </p:cNvSpPr>
          <p:nvPr/>
        </p:nvSpPr>
        <p:spPr bwMode="auto">
          <a:xfrm flipH="1">
            <a:off x="7176487" y="1500924"/>
            <a:ext cx="14286" cy="3715969"/>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mn-ea"/>
            </a:endParaRPr>
          </a:p>
        </p:txBody>
      </p:sp>
      <p:sp>
        <p:nvSpPr>
          <p:cNvPr id="64516" name="Text Box 4"/>
          <p:cNvSpPr txBox="1">
            <a:spLocks noChangeArrowheads="1"/>
          </p:cNvSpPr>
          <p:nvPr/>
        </p:nvSpPr>
        <p:spPr bwMode="auto">
          <a:xfrm>
            <a:off x="7364346" y="884914"/>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FF0000"/>
                </a:solidFill>
                <a:latin typeface="+mj-ea"/>
                <a:ea typeface="+mj-ea"/>
              </a:rPr>
              <a:t>一般地：</a:t>
            </a:r>
          </a:p>
        </p:txBody>
      </p:sp>
      <p:graphicFrame>
        <p:nvGraphicFramePr>
          <p:cNvPr id="64517" name="Object 5"/>
          <p:cNvGraphicFramePr>
            <a:graphicFrameLocks noChangeAspect="1"/>
          </p:cNvGraphicFramePr>
          <p:nvPr/>
        </p:nvGraphicFramePr>
        <p:xfrm>
          <a:off x="7427312" y="1422469"/>
          <a:ext cx="2196497" cy="577617"/>
        </p:xfrm>
        <a:graphic>
          <a:graphicData uri="http://schemas.openxmlformats.org/presentationml/2006/ole">
            <mc:AlternateContent xmlns:mc="http://schemas.openxmlformats.org/markup-compatibility/2006">
              <mc:Choice xmlns:v="urn:schemas-microsoft-com:vml" Requires="v">
                <p:oleObj name="Equation" r:id="rId2" imgW="965160" imgH="253800" progId="Equation.DSMT4">
                  <p:embed/>
                </p:oleObj>
              </mc:Choice>
              <mc:Fallback>
                <p:oleObj name="Equation" r:id="rId2" imgW="965160" imgH="253800" progId="Equation.DSMT4">
                  <p:embed/>
                  <p:pic>
                    <p:nvPicPr>
                      <p:cNvPr id="64517" name="Object 5"/>
                      <p:cNvPicPr>
                        <a:picLocks noChangeAspect="1" noChangeArrowheads="1"/>
                      </p:cNvPicPr>
                      <p:nvPr/>
                    </p:nvPicPr>
                    <p:blipFill>
                      <a:blip r:embed="rId3"/>
                      <a:srcRect/>
                      <a:stretch>
                        <a:fillRect/>
                      </a:stretch>
                    </p:blipFill>
                    <p:spPr bwMode="auto">
                      <a:xfrm>
                        <a:off x="7427312" y="1422469"/>
                        <a:ext cx="2196497" cy="577617"/>
                      </a:xfrm>
                      <a:prstGeom prst="rect">
                        <a:avLst/>
                      </a:prstGeom>
                      <a:noFill/>
                      <a:ln>
                        <a:noFill/>
                      </a:ln>
                      <a:effectLst/>
                    </p:spPr>
                  </p:pic>
                </p:oleObj>
              </mc:Fallback>
            </mc:AlternateContent>
          </a:graphicData>
        </a:graphic>
      </p:graphicFrame>
      <p:graphicFrame>
        <p:nvGraphicFramePr>
          <p:cNvPr id="64518" name="Object 6"/>
          <p:cNvGraphicFramePr>
            <a:graphicFrameLocks noChangeAspect="1"/>
          </p:cNvGraphicFramePr>
          <p:nvPr/>
        </p:nvGraphicFramePr>
        <p:xfrm>
          <a:off x="7427312" y="1987643"/>
          <a:ext cx="1948362" cy="588386"/>
        </p:xfrm>
        <a:graphic>
          <a:graphicData uri="http://schemas.openxmlformats.org/presentationml/2006/ole">
            <mc:AlternateContent xmlns:mc="http://schemas.openxmlformats.org/markup-compatibility/2006">
              <mc:Choice xmlns:v="urn:schemas-microsoft-com:vml" Requires="v">
                <p:oleObj name="Equation" r:id="rId4" imgW="838080" imgH="253800" progId="Equation.DSMT4">
                  <p:embed/>
                </p:oleObj>
              </mc:Choice>
              <mc:Fallback>
                <p:oleObj name="Equation" r:id="rId4" imgW="838080" imgH="253800" progId="Equation.DSMT4">
                  <p:embed/>
                  <p:pic>
                    <p:nvPicPr>
                      <p:cNvPr id="64518" name="Object 6"/>
                      <p:cNvPicPr>
                        <a:picLocks noChangeAspect="1" noChangeArrowheads="1"/>
                      </p:cNvPicPr>
                      <p:nvPr/>
                    </p:nvPicPr>
                    <p:blipFill>
                      <a:blip r:embed="rId5"/>
                      <a:srcRect/>
                      <a:stretch>
                        <a:fillRect/>
                      </a:stretch>
                    </p:blipFill>
                    <p:spPr bwMode="auto">
                      <a:xfrm>
                        <a:off x="7427312" y="1987643"/>
                        <a:ext cx="1948362" cy="588386"/>
                      </a:xfrm>
                      <a:prstGeom prst="rect">
                        <a:avLst/>
                      </a:prstGeom>
                      <a:noFill/>
                      <a:ln>
                        <a:noFill/>
                      </a:ln>
                      <a:effectLst/>
                    </p:spPr>
                  </p:pic>
                </p:oleObj>
              </mc:Fallback>
            </mc:AlternateContent>
          </a:graphicData>
        </a:graphic>
      </p:graphicFrame>
      <p:grpSp>
        <p:nvGrpSpPr>
          <p:cNvPr id="64519" name="Group 7"/>
          <p:cNvGrpSpPr>
            <a:grpSpLocks/>
          </p:cNvGrpSpPr>
          <p:nvPr/>
        </p:nvGrpSpPr>
        <p:grpSpPr bwMode="auto">
          <a:xfrm>
            <a:off x="7427314" y="3245591"/>
            <a:ext cx="4141789" cy="554038"/>
            <a:chOff x="3665" y="1808"/>
            <a:chExt cx="2609" cy="349"/>
          </a:xfrm>
        </p:grpSpPr>
        <p:graphicFrame>
          <p:nvGraphicFramePr>
            <p:cNvPr id="22562" name="Object 8"/>
            <p:cNvGraphicFramePr>
              <a:graphicFrameLocks noChangeAspect="1"/>
            </p:cNvGraphicFramePr>
            <p:nvPr/>
          </p:nvGraphicFramePr>
          <p:xfrm>
            <a:off x="3665" y="1808"/>
            <a:ext cx="1383" cy="349"/>
          </p:xfrm>
          <a:graphic>
            <a:graphicData uri="http://schemas.openxmlformats.org/presentationml/2006/ole">
              <mc:AlternateContent xmlns:mc="http://schemas.openxmlformats.org/markup-compatibility/2006">
                <mc:Choice xmlns:v="urn:schemas-microsoft-com:vml" Requires="v">
                  <p:oleObj name="Equation" r:id="rId6" imgW="1002960" imgH="253800" progId="Equation.DSMT4">
                    <p:embed/>
                  </p:oleObj>
                </mc:Choice>
                <mc:Fallback>
                  <p:oleObj name="Equation" r:id="rId6" imgW="1002960" imgH="253800" progId="Equation.DSMT4">
                    <p:embed/>
                    <p:pic>
                      <p:nvPicPr>
                        <p:cNvPr id="22562" name="Object 8"/>
                        <p:cNvPicPr>
                          <a:picLocks noChangeAspect="1" noChangeArrowheads="1"/>
                        </p:cNvPicPr>
                        <p:nvPr/>
                      </p:nvPicPr>
                      <p:blipFill>
                        <a:blip r:embed="rId7"/>
                        <a:srcRect/>
                        <a:stretch>
                          <a:fillRect/>
                        </a:stretch>
                      </p:blipFill>
                      <p:spPr bwMode="auto">
                        <a:xfrm>
                          <a:off x="3665" y="1808"/>
                          <a:ext cx="1383" cy="349"/>
                        </a:xfrm>
                        <a:prstGeom prst="rect">
                          <a:avLst/>
                        </a:prstGeom>
                        <a:noFill/>
                        <a:ln>
                          <a:noFill/>
                        </a:ln>
                        <a:effectLst/>
                      </p:spPr>
                    </p:pic>
                  </p:oleObj>
                </mc:Fallback>
              </mc:AlternateContent>
            </a:graphicData>
          </a:graphic>
        </p:graphicFrame>
        <p:graphicFrame>
          <p:nvGraphicFramePr>
            <p:cNvPr id="22563" name="Object 9"/>
            <p:cNvGraphicFramePr>
              <a:graphicFrameLocks noChangeAspect="1"/>
            </p:cNvGraphicFramePr>
            <p:nvPr/>
          </p:nvGraphicFramePr>
          <p:xfrm>
            <a:off x="5414" y="1841"/>
            <a:ext cx="860" cy="250"/>
          </p:xfrm>
          <a:graphic>
            <a:graphicData uri="http://schemas.openxmlformats.org/presentationml/2006/ole">
              <mc:AlternateContent xmlns:mc="http://schemas.openxmlformats.org/markup-compatibility/2006">
                <mc:Choice xmlns:v="urn:schemas-microsoft-com:vml" Requires="v">
                  <p:oleObj name="Equation" r:id="rId8" imgW="609480" imgH="177480" progId="Equation.DSMT4">
                    <p:embed/>
                  </p:oleObj>
                </mc:Choice>
                <mc:Fallback>
                  <p:oleObj name="Equation" r:id="rId8" imgW="609480" imgH="177480" progId="Equation.DSMT4">
                    <p:embed/>
                    <p:pic>
                      <p:nvPicPr>
                        <p:cNvPr id="22563" name="Object 9"/>
                        <p:cNvPicPr>
                          <a:picLocks noChangeAspect="1" noChangeArrowheads="1"/>
                        </p:cNvPicPr>
                        <p:nvPr/>
                      </p:nvPicPr>
                      <p:blipFill>
                        <a:blip r:embed="rId9"/>
                        <a:srcRect/>
                        <a:stretch>
                          <a:fillRect/>
                        </a:stretch>
                      </p:blipFill>
                      <p:spPr bwMode="auto">
                        <a:xfrm>
                          <a:off x="5414" y="1841"/>
                          <a:ext cx="860" cy="250"/>
                        </a:xfrm>
                        <a:prstGeom prst="rect">
                          <a:avLst/>
                        </a:prstGeom>
                        <a:noFill/>
                        <a:ln>
                          <a:noFill/>
                        </a:ln>
                        <a:effectLst/>
                      </p:spPr>
                    </p:pic>
                  </p:oleObj>
                </mc:Fallback>
              </mc:AlternateContent>
            </a:graphicData>
          </a:graphic>
        </p:graphicFrame>
        <p:sp>
          <p:nvSpPr>
            <p:cNvPr id="22564" name="Text Box 10"/>
            <p:cNvSpPr txBox="1">
              <a:spLocks noChangeArrowheads="1"/>
            </p:cNvSpPr>
            <p:nvPr/>
          </p:nvSpPr>
          <p:spPr bwMode="auto">
            <a:xfrm flipH="1">
              <a:off x="5088" y="1822"/>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FF0000"/>
                  </a:solidFill>
                  <a:latin typeface="+mn-ea"/>
                  <a:ea typeface="+mn-ea"/>
                </a:rPr>
                <a:t>或</a:t>
              </a:r>
            </a:p>
          </p:txBody>
        </p:sp>
      </p:grpSp>
      <p:grpSp>
        <p:nvGrpSpPr>
          <p:cNvPr id="64528" name="Group 16"/>
          <p:cNvGrpSpPr>
            <a:grpSpLocks/>
          </p:cNvGrpSpPr>
          <p:nvPr/>
        </p:nvGrpSpPr>
        <p:grpSpPr bwMode="auto">
          <a:xfrm>
            <a:off x="8179788" y="2553296"/>
            <a:ext cx="3186526" cy="536575"/>
            <a:chOff x="3586" y="1454"/>
            <a:chExt cx="2093" cy="384"/>
          </a:xfrm>
        </p:grpSpPr>
        <p:sp>
          <p:nvSpPr>
            <p:cNvPr id="22557" name="AutoShape 17"/>
            <p:cNvSpPr>
              <a:spLocks noChangeArrowheads="1"/>
            </p:cNvSpPr>
            <p:nvPr/>
          </p:nvSpPr>
          <p:spPr bwMode="auto">
            <a:xfrm>
              <a:off x="3586" y="1545"/>
              <a:ext cx="576" cy="192"/>
            </a:xfrm>
            <a:prstGeom prst="rightArrow">
              <a:avLst>
                <a:gd name="adj1" fmla="val 50000"/>
                <a:gd name="adj2" fmla="val 75000"/>
              </a:avLst>
            </a:prstGeom>
            <a:solidFill>
              <a:schemeClr val="tx2"/>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latin typeface="+mn-ea"/>
                <a:ea typeface="+mn-ea"/>
              </a:endParaRPr>
            </a:p>
          </p:txBody>
        </p:sp>
        <p:sp>
          <p:nvSpPr>
            <p:cNvPr id="22558" name="Line 18"/>
            <p:cNvSpPr>
              <a:spLocks noChangeShapeType="1"/>
            </p:cNvSpPr>
            <p:nvPr/>
          </p:nvSpPr>
          <p:spPr bwMode="auto">
            <a:xfrm>
              <a:off x="3651" y="1454"/>
              <a:ext cx="432"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mn-ea"/>
              </a:endParaRPr>
            </a:p>
          </p:txBody>
        </p:sp>
        <p:graphicFrame>
          <p:nvGraphicFramePr>
            <p:cNvPr id="22559" name="Object 19"/>
            <p:cNvGraphicFramePr>
              <a:graphicFrameLocks noChangeAspect="1"/>
            </p:cNvGraphicFramePr>
            <p:nvPr/>
          </p:nvGraphicFramePr>
          <p:xfrm>
            <a:off x="4227" y="1488"/>
            <a:ext cx="639" cy="288"/>
          </p:xfrm>
          <a:graphic>
            <a:graphicData uri="http://schemas.openxmlformats.org/presentationml/2006/ole">
              <mc:AlternateContent xmlns:mc="http://schemas.openxmlformats.org/markup-compatibility/2006">
                <mc:Choice xmlns:v="urn:schemas-microsoft-com:vml" Requires="v">
                  <p:oleObj name="Equation" r:id="rId10" imgW="393480" imgH="177480" progId="Equation.DSMT4">
                    <p:embed/>
                  </p:oleObj>
                </mc:Choice>
                <mc:Fallback>
                  <p:oleObj name="Equation" r:id="rId10" imgW="393480" imgH="177480" progId="Equation.DSMT4">
                    <p:embed/>
                    <p:pic>
                      <p:nvPicPr>
                        <p:cNvPr id="22559" name="Object 19"/>
                        <p:cNvPicPr>
                          <a:picLocks noChangeAspect="1" noChangeArrowheads="1"/>
                        </p:cNvPicPr>
                        <p:nvPr/>
                      </p:nvPicPr>
                      <p:blipFill>
                        <a:blip r:embed="rId11"/>
                        <a:srcRect/>
                        <a:stretch>
                          <a:fillRect/>
                        </a:stretch>
                      </p:blipFill>
                      <p:spPr bwMode="auto">
                        <a:xfrm>
                          <a:off x="4227" y="1488"/>
                          <a:ext cx="639" cy="288"/>
                        </a:xfrm>
                        <a:prstGeom prst="rect">
                          <a:avLst/>
                        </a:prstGeom>
                        <a:noFill/>
                        <a:ln>
                          <a:noFill/>
                        </a:ln>
                        <a:effectLst/>
                      </p:spPr>
                    </p:pic>
                  </p:oleObj>
                </mc:Fallback>
              </mc:AlternateContent>
            </a:graphicData>
          </a:graphic>
        </p:graphicFrame>
        <p:sp>
          <p:nvSpPr>
            <p:cNvPr id="22560" name="Text Box 20"/>
            <p:cNvSpPr txBox="1">
              <a:spLocks noChangeArrowheads="1"/>
            </p:cNvSpPr>
            <p:nvPr/>
          </p:nvSpPr>
          <p:spPr bwMode="auto">
            <a:xfrm>
              <a:off x="4823" y="1484"/>
              <a:ext cx="30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FF0000"/>
                  </a:solidFill>
                  <a:latin typeface="+mn-ea"/>
                  <a:ea typeface="+mn-ea"/>
                </a:rPr>
                <a:t>或</a:t>
              </a:r>
            </a:p>
          </p:txBody>
        </p:sp>
        <p:graphicFrame>
          <p:nvGraphicFramePr>
            <p:cNvPr id="22561" name="Object 21"/>
            <p:cNvGraphicFramePr>
              <a:graphicFrameLocks noChangeAspect="1"/>
            </p:cNvGraphicFramePr>
            <p:nvPr/>
          </p:nvGraphicFramePr>
          <p:xfrm>
            <a:off x="5076" y="1492"/>
            <a:ext cx="603" cy="272"/>
          </p:xfrm>
          <a:graphic>
            <a:graphicData uri="http://schemas.openxmlformats.org/presentationml/2006/ole">
              <mc:AlternateContent xmlns:mc="http://schemas.openxmlformats.org/markup-compatibility/2006">
                <mc:Choice xmlns:v="urn:schemas-microsoft-com:vml" Requires="v">
                  <p:oleObj name="Equation" r:id="rId12" imgW="393480" imgH="177480" progId="Equation.DSMT4">
                    <p:embed/>
                  </p:oleObj>
                </mc:Choice>
                <mc:Fallback>
                  <p:oleObj name="Equation" r:id="rId12" imgW="393480" imgH="177480" progId="Equation.DSMT4">
                    <p:embed/>
                    <p:pic>
                      <p:nvPicPr>
                        <p:cNvPr id="22561" name="Object 21"/>
                        <p:cNvPicPr>
                          <a:picLocks noChangeAspect="1" noChangeArrowheads="1"/>
                        </p:cNvPicPr>
                        <p:nvPr/>
                      </p:nvPicPr>
                      <p:blipFill>
                        <a:blip r:embed="rId13"/>
                        <a:srcRect/>
                        <a:stretch>
                          <a:fillRect/>
                        </a:stretch>
                      </p:blipFill>
                      <p:spPr bwMode="auto">
                        <a:xfrm>
                          <a:off x="5076" y="1492"/>
                          <a:ext cx="603" cy="272"/>
                        </a:xfrm>
                        <a:prstGeom prst="rect">
                          <a:avLst/>
                        </a:prstGeom>
                        <a:noFill/>
                        <a:ln>
                          <a:noFill/>
                        </a:ln>
                        <a:effectLst/>
                      </p:spPr>
                    </p:pic>
                  </p:oleObj>
                </mc:Fallback>
              </mc:AlternateContent>
            </a:graphicData>
          </a:graphic>
        </p:graphicFrame>
      </p:grpSp>
      <p:grpSp>
        <p:nvGrpSpPr>
          <p:cNvPr id="64534" name="Group 22"/>
          <p:cNvGrpSpPr>
            <a:grpSpLocks/>
          </p:cNvGrpSpPr>
          <p:nvPr/>
        </p:nvGrpSpPr>
        <p:grpSpPr bwMode="auto">
          <a:xfrm>
            <a:off x="8357293" y="3759433"/>
            <a:ext cx="2036762" cy="609600"/>
            <a:chOff x="3651" y="2614"/>
            <a:chExt cx="1283" cy="384"/>
          </a:xfrm>
        </p:grpSpPr>
        <p:graphicFrame>
          <p:nvGraphicFramePr>
            <p:cNvPr id="22554" name="Object 23"/>
            <p:cNvGraphicFramePr>
              <a:graphicFrameLocks noChangeAspect="1"/>
            </p:cNvGraphicFramePr>
            <p:nvPr/>
          </p:nvGraphicFramePr>
          <p:xfrm>
            <a:off x="4299" y="2684"/>
            <a:ext cx="635" cy="279"/>
          </p:xfrm>
          <a:graphic>
            <a:graphicData uri="http://schemas.openxmlformats.org/presentationml/2006/ole">
              <mc:AlternateContent xmlns:mc="http://schemas.openxmlformats.org/markup-compatibility/2006">
                <mc:Choice xmlns:v="urn:schemas-microsoft-com:vml" Requires="v">
                  <p:oleObj name="Equation" r:id="rId14" imgW="431640" imgH="177480" progId="Equation.DSMT4">
                    <p:embed/>
                  </p:oleObj>
                </mc:Choice>
                <mc:Fallback>
                  <p:oleObj name="Equation" r:id="rId14" imgW="431640" imgH="177480" progId="Equation.DSMT4">
                    <p:embed/>
                    <p:pic>
                      <p:nvPicPr>
                        <p:cNvPr id="22554" name="Object 23"/>
                        <p:cNvPicPr>
                          <a:picLocks noChangeAspect="1" noChangeArrowheads="1"/>
                        </p:cNvPicPr>
                        <p:nvPr/>
                      </p:nvPicPr>
                      <p:blipFill>
                        <a:blip r:embed="rId15"/>
                        <a:srcRect/>
                        <a:stretch>
                          <a:fillRect/>
                        </a:stretch>
                      </p:blipFill>
                      <p:spPr bwMode="auto">
                        <a:xfrm>
                          <a:off x="4299" y="2684"/>
                          <a:ext cx="635" cy="279"/>
                        </a:xfrm>
                        <a:prstGeom prst="rect">
                          <a:avLst/>
                        </a:prstGeom>
                        <a:noFill/>
                        <a:ln>
                          <a:noFill/>
                        </a:ln>
                        <a:effectLst/>
                      </p:spPr>
                    </p:pic>
                  </p:oleObj>
                </mc:Fallback>
              </mc:AlternateContent>
            </a:graphicData>
          </a:graphic>
        </p:graphicFrame>
        <p:sp>
          <p:nvSpPr>
            <p:cNvPr id="22555" name="AutoShape 24"/>
            <p:cNvSpPr>
              <a:spLocks noChangeArrowheads="1"/>
            </p:cNvSpPr>
            <p:nvPr/>
          </p:nvSpPr>
          <p:spPr bwMode="auto">
            <a:xfrm>
              <a:off x="3665" y="2728"/>
              <a:ext cx="576" cy="192"/>
            </a:xfrm>
            <a:prstGeom prst="rightArrow">
              <a:avLst>
                <a:gd name="adj1" fmla="val 50000"/>
                <a:gd name="adj2" fmla="val 75000"/>
              </a:avLst>
            </a:prstGeom>
            <a:solidFill>
              <a:schemeClr val="tx2"/>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latin typeface="+mn-ea"/>
                <a:ea typeface="+mn-ea"/>
              </a:endParaRPr>
            </a:p>
          </p:txBody>
        </p:sp>
        <p:sp>
          <p:nvSpPr>
            <p:cNvPr id="22556" name="Line 25"/>
            <p:cNvSpPr>
              <a:spLocks noChangeShapeType="1"/>
            </p:cNvSpPr>
            <p:nvPr/>
          </p:nvSpPr>
          <p:spPr bwMode="auto">
            <a:xfrm>
              <a:off x="3651" y="2614"/>
              <a:ext cx="432" cy="38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mn-ea"/>
              </a:endParaRPr>
            </a:p>
          </p:txBody>
        </p:sp>
      </p:grpSp>
      <p:grpSp>
        <p:nvGrpSpPr>
          <p:cNvPr id="64539" name="Group 27"/>
          <p:cNvGrpSpPr>
            <a:grpSpLocks/>
          </p:cNvGrpSpPr>
          <p:nvPr/>
        </p:nvGrpSpPr>
        <p:grpSpPr bwMode="auto">
          <a:xfrm>
            <a:off x="1598011" y="1285023"/>
            <a:ext cx="3360738" cy="552450"/>
            <a:chOff x="189" y="482"/>
            <a:chExt cx="2117" cy="348"/>
          </a:xfrm>
        </p:grpSpPr>
        <p:graphicFrame>
          <p:nvGraphicFramePr>
            <p:cNvPr id="22552" name="Object 28"/>
            <p:cNvGraphicFramePr>
              <a:graphicFrameLocks noChangeAspect="1"/>
            </p:cNvGraphicFramePr>
            <p:nvPr/>
          </p:nvGraphicFramePr>
          <p:xfrm>
            <a:off x="707" y="482"/>
            <a:ext cx="1599" cy="348"/>
          </p:xfrm>
          <a:graphic>
            <a:graphicData uri="http://schemas.openxmlformats.org/presentationml/2006/ole">
              <mc:AlternateContent xmlns:mc="http://schemas.openxmlformats.org/markup-compatibility/2006">
                <mc:Choice xmlns:v="urn:schemas-microsoft-com:vml" Requires="v">
                  <p:oleObj name="Equation" r:id="rId16" imgW="1168200" imgH="253800" progId="Equation.DSMT4">
                    <p:embed/>
                  </p:oleObj>
                </mc:Choice>
                <mc:Fallback>
                  <p:oleObj name="Equation" r:id="rId16" imgW="1168200" imgH="253800" progId="Equation.DSMT4">
                    <p:embed/>
                    <p:pic>
                      <p:nvPicPr>
                        <p:cNvPr id="22552" name="Object 28"/>
                        <p:cNvPicPr>
                          <a:picLocks noChangeAspect="1" noChangeArrowheads="1"/>
                        </p:cNvPicPr>
                        <p:nvPr/>
                      </p:nvPicPr>
                      <p:blipFill>
                        <a:blip r:embed="rId17"/>
                        <a:srcRect/>
                        <a:stretch>
                          <a:fillRect/>
                        </a:stretch>
                      </p:blipFill>
                      <p:spPr bwMode="auto">
                        <a:xfrm>
                          <a:off x="707" y="482"/>
                          <a:ext cx="1599" cy="348"/>
                        </a:xfrm>
                        <a:prstGeom prst="rect">
                          <a:avLst/>
                        </a:prstGeom>
                        <a:noFill/>
                        <a:ln>
                          <a:noFill/>
                        </a:ln>
                        <a:effectLst/>
                      </p:spPr>
                    </p:pic>
                  </p:oleObj>
                </mc:Fallback>
              </mc:AlternateContent>
            </a:graphicData>
          </a:graphic>
        </p:graphicFrame>
        <p:sp>
          <p:nvSpPr>
            <p:cNvPr id="22553" name="Text Box 29"/>
            <p:cNvSpPr txBox="1">
              <a:spLocks noChangeArrowheads="1"/>
            </p:cNvSpPr>
            <p:nvPr/>
          </p:nvSpPr>
          <p:spPr bwMode="auto">
            <a:xfrm>
              <a:off x="189" y="507"/>
              <a:ext cx="52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b="1">
                  <a:latin typeface="+mn-ea"/>
                  <a:ea typeface="+mn-ea"/>
                </a:rPr>
                <a:t>（</a:t>
              </a:r>
              <a:r>
                <a:rPr kumimoji="0" lang="en-US" altLang="zh-CN" sz="2000" b="1">
                  <a:latin typeface="+mn-ea"/>
                  <a:ea typeface="+mn-ea"/>
                </a:rPr>
                <a:t>1</a:t>
              </a:r>
              <a:r>
                <a:rPr kumimoji="0" lang="zh-CN" altLang="en-US" sz="2000" b="1">
                  <a:latin typeface="+mn-ea"/>
                  <a:ea typeface="+mn-ea"/>
                </a:rPr>
                <a:t>）</a:t>
              </a:r>
            </a:p>
          </p:txBody>
        </p:sp>
      </p:grpSp>
      <p:grpSp>
        <p:nvGrpSpPr>
          <p:cNvPr id="64542" name="Group 30"/>
          <p:cNvGrpSpPr>
            <a:grpSpLocks/>
          </p:cNvGrpSpPr>
          <p:nvPr/>
        </p:nvGrpSpPr>
        <p:grpSpPr bwMode="auto">
          <a:xfrm>
            <a:off x="1598012" y="1875572"/>
            <a:ext cx="3856038" cy="1187450"/>
            <a:chOff x="189" y="834"/>
            <a:chExt cx="2429" cy="748"/>
          </a:xfrm>
        </p:grpSpPr>
        <p:graphicFrame>
          <p:nvGraphicFramePr>
            <p:cNvPr id="22549" name="Object 31"/>
            <p:cNvGraphicFramePr>
              <a:graphicFrameLocks noChangeAspect="1"/>
            </p:cNvGraphicFramePr>
            <p:nvPr/>
          </p:nvGraphicFramePr>
          <p:xfrm>
            <a:off x="681" y="834"/>
            <a:ext cx="1937" cy="346"/>
          </p:xfrm>
          <a:graphic>
            <a:graphicData uri="http://schemas.openxmlformats.org/presentationml/2006/ole">
              <mc:AlternateContent xmlns:mc="http://schemas.openxmlformats.org/markup-compatibility/2006">
                <mc:Choice xmlns:v="urn:schemas-microsoft-com:vml" Requires="v">
                  <p:oleObj name="Equation" r:id="rId18" imgW="1422360" imgH="253800" progId="Equation.DSMT4">
                    <p:embed/>
                  </p:oleObj>
                </mc:Choice>
                <mc:Fallback>
                  <p:oleObj name="Equation" r:id="rId18" imgW="1422360" imgH="253800" progId="Equation.DSMT4">
                    <p:embed/>
                    <p:pic>
                      <p:nvPicPr>
                        <p:cNvPr id="22549" name="Object 31"/>
                        <p:cNvPicPr>
                          <a:picLocks noChangeAspect="1" noChangeArrowheads="1"/>
                        </p:cNvPicPr>
                        <p:nvPr/>
                      </p:nvPicPr>
                      <p:blipFill>
                        <a:blip r:embed="rId19"/>
                        <a:srcRect/>
                        <a:stretch>
                          <a:fillRect/>
                        </a:stretch>
                      </p:blipFill>
                      <p:spPr bwMode="auto">
                        <a:xfrm>
                          <a:off x="681" y="834"/>
                          <a:ext cx="1937" cy="346"/>
                        </a:xfrm>
                        <a:prstGeom prst="rect">
                          <a:avLst/>
                        </a:prstGeom>
                        <a:noFill/>
                        <a:ln>
                          <a:noFill/>
                        </a:ln>
                        <a:effectLst/>
                      </p:spPr>
                    </p:pic>
                  </p:oleObj>
                </mc:Fallback>
              </mc:AlternateContent>
            </a:graphicData>
          </a:graphic>
        </p:graphicFrame>
        <p:graphicFrame>
          <p:nvGraphicFramePr>
            <p:cNvPr id="22550" name="Object 32"/>
            <p:cNvGraphicFramePr>
              <a:graphicFrameLocks noChangeAspect="1"/>
            </p:cNvGraphicFramePr>
            <p:nvPr/>
          </p:nvGraphicFramePr>
          <p:xfrm>
            <a:off x="681" y="1223"/>
            <a:ext cx="1937" cy="359"/>
          </p:xfrm>
          <a:graphic>
            <a:graphicData uri="http://schemas.openxmlformats.org/presentationml/2006/ole">
              <mc:AlternateContent xmlns:mc="http://schemas.openxmlformats.org/markup-compatibility/2006">
                <mc:Choice xmlns:v="urn:schemas-microsoft-com:vml" Requires="v">
                  <p:oleObj name="Equation" r:id="rId20" imgW="1371600" imgH="253800" progId="Equation.DSMT4">
                    <p:embed/>
                  </p:oleObj>
                </mc:Choice>
                <mc:Fallback>
                  <p:oleObj name="Equation" r:id="rId20" imgW="1371600" imgH="253800" progId="Equation.DSMT4">
                    <p:embed/>
                    <p:pic>
                      <p:nvPicPr>
                        <p:cNvPr id="22550" name="Object 32"/>
                        <p:cNvPicPr>
                          <a:picLocks noChangeAspect="1" noChangeArrowheads="1"/>
                        </p:cNvPicPr>
                        <p:nvPr/>
                      </p:nvPicPr>
                      <p:blipFill>
                        <a:blip r:embed="rId21"/>
                        <a:srcRect/>
                        <a:stretch>
                          <a:fillRect/>
                        </a:stretch>
                      </p:blipFill>
                      <p:spPr bwMode="auto">
                        <a:xfrm>
                          <a:off x="681" y="1223"/>
                          <a:ext cx="1937" cy="359"/>
                        </a:xfrm>
                        <a:prstGeom prst="rect">
                          <a:avLst/>
                        </a:prstGeom>
                        <a:noFill/>
                        <a:ln>
                          <a:noFill/>
                        </a:ln>
                        <a:effectLst/>
                      </p:spPr>
                    </p:pic>
                  </p:oleObj>
                </mc:Fallback>
              </mc:AlternateContent>
            </a:graphicData>
          </a:graphic>
        </p:graphicFrame>
        <p:sp>
          <p:nvSpPr>
            <p:cNvPr id="22551" name="Text Box 33"/>
            <p:cNvSpPr txBox="1">
              <a:spLocks noChangeArrowheads="1"/>
            </p:cNvSpPr>
            <p:nvPr/>
          </p:nvSpPr>
          <p:spPr bwMode="auto">
            <a:xfrm>
              <a:off x="189" y="926"/>
              <a:ext cx="52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b="1">
                  <a:latin typeface="+mn-ea"/>
                  <a:ea typeface="+mn-ea"/>
                </a:rPr>
                <a:t>（</a:t>
              </a:r>
              <a:r>
                <a:rPr kumimoji="0" lang="en-US" altLang="zh-CN" sz="2000" b="1">
                  <a:latin typeface="+mn-ea"/>
                  <a:ea typeface="+mn-ea"/>
                </a:rPr>
                <a:t>2</a:t>
              </a:r>
              <a:r>
                <a:rPr kumimoji="0" lang="zh-CN" altLang="en-US" sz="2000" b="1">
                  <a:latin typeface="+mn-ea"/>
                  <a:ea typeface="+mn-ea"/>
                </a:rPr>
                <a:t>）</a:t>
              </a:r>
            </a:p>
          </p:txBody>
        </p:sp>
      </p:grpSp>
      <p:grpSp>
        <p:nvGrpSpPr>
          <p:cNvPr id="64546" name="Group 34"/>
          <p:cNvGrpSpPr>
            <a:grpSpLocks/>
          </p:cNvGrpSpPr>
          <p:nvPr/>
        </p:nvGrpSpPr>
        <p:grpSpPr bwMode="auto">
          <a:xfrm>
            <a:off x="1545755" y="3101128"/>
            <a:ext cx="4356101" cy="549275"/>
            <a:chOff x="189" y="1611"/>
            <a:chExt cx="2744" cy="346"/>
          </a:xfrm>
        </p:grpSpPr>
        <p:graphicFrame>
          <p:nvGraphicFramePr>
            <p:cNvPr id="22547" name="Object 35"/>
            <p:cNvGraphicFramePr>
              <a:graphicFrameLocks noChangeAspect="1"/>
            </p:cNvGraphicFramePr>
            <p:nvPr/>
          </p:nvGraphicFramePr>
          <p:xfrm>
            <a:off x="640" y="1611"/>
            <a:ext cx="2293" cy="346"/>
          </p:xfrm>
          <a:graphic>
            <a:graphicData uri="http://schemas.openxmlformats.org/presentationml/2006/ole">
              <mc:AlternateContent xmlns:mc="http://schemas.openxmlformats.org/markup-compatibility/2006">
                <mc:Choice xmlns:v="urn:schemas-microsoft-com:vml" Requires="v">
                  <p:oleObj name="Equation" r:id="rId22" imgW="1688760" imgH="253800" progId="Equation.DSMT4">
                    <p:embed/>
                  </p:oleObj>
                </mc:Choice>
                <mc:Fallback>
                  <p:oleObj name="Equation" r:id="rId22" imgW="1688760" imgH="253800" progId="Equation.DSMT4">
                    <p:embed/>
                    <p:pic>
                      <p:nvPicPr>
                        <p:cNvPr id="22547" name="Object 35"/>
                        <p:cNvPicPr>
                          <a:picLocks noChangeAspect="1" noChangeArrowheads="1"/>
                        </p:cNvPicPr>
                        <p:nvPr/>
                      </p:nvPicPr>
                      <p:blipFill>
                        <a:blip r:embed="rId23"/>
                        <a:srcRect/>
                        <a:stretch>
                          <a:fillRect/>
                        </a:stretch>
                      </p:blipFill>
                      <p:spPr bwMode="auto">
                        <a:xfrm>
                          <a:off x="640" y="1611"/>
                          <a:ext cx="2293" cy="346"/>
                        </a:xfrm>
                        <a:prstGeom prst="rect">
                          <a:avLst/>
                        </a:prstGeom>
                        <a:noFill/>
                        <a:ln>
                          <a:noFill/>
                        </a:ln>
                        <a:effectLst/>
                      </p:spPr>
                    </p:pic>
                  </p:oleObj>
                </mc:Fallback>
              </mc:AlternateContent>
            </a:graphicData>
          </a:graphic>
        </p:graphicFrame>
        <p:sp>
          <p:nvSpPr>
            <p:cNvPr id="22548" name="Text Box 36"/>
            <p:cNvSpPr txBox="1">
              <a:spLocks noChangeArrowheads="1"/>
            </p:cNvSpPr>
            <p:nvPr/>
          </p:nvSpPr>
          <p:spPr bwMode="auto">
            <a:xfrm>
              <a:off x="189" y="1652"/>
              <a:ext cx="52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b="1">
                  <a:latin typeface="+mn-ea"/>
                  <a:ea typeface="+mn-ea"/>
                </a:rPr>
                <a:t>（</a:t>
              </a:r>
              <a:r>
                <a:rPr kumimoji="0" lang="en-US" altLang="zh-CN" sz="2000" b="1">
                  <a:latin typeface="+mn-ea"/>
                  <a:ea typeface="+mn-ea"/>
                </a:rPr>
                <a:t>3</a:t>
              </a:r>
              <a:r>
                <a:rPr kumimoji="0" lang="zh-CN" altLang="en-US" sz="2000" b="1">
                  <a:latin typeface="+mn-ea"/>
                  <a:ea typeface="+mn-ea"/>
                </a:rPr>
                <a:t>）</a:t>
              </a:r>
            </a:p>
          </p:txBody>
        </p:sp>
      </p:grpSp>
      <p:grpSp>
        <p:nvGrpSpPr>
          <p:cNvPr id="64549" name="Group 37"/>
          <p:cNvGrpSpPr>
            <a:grpSpLocks/>
          </p:cNvGrpSpPr>
          <p:nvPr/>
        </p:nvGrpSpPr>
        <p:grpSpPr bwMode="auto">
          <a:xfrm>
            <a:off x="1526572" y="3745986"/>
            <a:ext cx="4492626" cy="544513"/>
            <a:chOff x="189" y="2004"/>
            <a:chExt cx="2830" cy="343"/>
          </a:xfrm>
        </p:grpSpPr>
        <p:graphicFrame>
          <p:nvGraphicFramePr>
            <p:cNvPr id="22545" name="Object 38"/>
            <p:cNvGraphicFramePr>
              <a:graphicFrameLocks noChangeAspect="1"/>
            </p:cNvGraphicFramePr>
            <p:nvPr/>
          </p:nvGraphicFramePr>
          <p:xfrm>
            <a:off x="640" y="2004"/>
            <a:ext cx="2379" cy="343"/>
          </p:xfrm>
          <a:graphic>
            <a:graphicData uri="http://schemas.openxmlformats.org/presentationml/2006/ole">
              <mc:AlternateContent xmlns:mc="http://schemas.openxmlformats.org/markup-compatibility/2006">
                <mc:Choice xmlns:v="urn:schemas-microsoft-com:vml" Requires="v">
                  <p:oleObj name="Equation" r:id="rId24" imgW="1587240" imgH="228600" progId="Equation.DSMT4">
                    <p:embed/>
                  </p:oleObj>
                </mc:Choice>
                <mc:Fallback>
                  <p:oleObj name="Equation" r:id="rId24" imgW="1587240" imgH="228600" progId="Equation.DSMT4">
                    <p:embed/>
                    <p:pic>
                      <p:nvPicPr>
                        <p:cNvPr id="22545" name="Object 38"/>
                        <p:cNvPicPr>
                          <a:picLocks noChangeAspect="1" noChangeArrowheads="1"/>
                        </p:cNvPicPr>
                        <p:nvPr/>
                      </p:nvPicPr>
                      <p:blipFill>
                        <a:blip r:embed="rId25"/>
                        <a:srcRect/>
                        <a:stretch>
                          <a:fillRect/>
                        </a:stretch>
                      </p:blipFill>
                      <p:spPr bwMode="auto">
                        <a:xfrm>
                          <a:off x="640" y="2004"/>
                          <a:ext cx="2379" cy="343"/>
                        </a:xfrm>
                        <a:prstGeom prst="rect">
                          <a:avLst/>
                        </a:prstGeom>
                        <a:noFill/>
                        <a:ln>
                          <a:noFill/>
                        </a:ln>
                        <a:effectLst/>
                      </p:spPr>
                    </p:pic>
                  </p:oleObj>
                </mc:Fallback>
              </mc:AlternateContent>
            </a:graphicData>
          </a:graphic>
        </p:graphicFrame>
        <p:sp>
          <p:nvSpPr>
            <p:cNvPr id="22546" name="Text Box 39"/>
            <p:cNvSpPr txBox="1">
              <a:spLocks noChangeArrowheads="1"/>
            </p:cNvSpPr>
            <p:nvPr/>
          </p:nvSpPr>
          <p:spPr bwMode="auto">
            <a:xfrm>
              <a:off x="189" y="2014"/>
              <a:ext cx="52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000" b="1">
                  <a:latin typeface="+mn-ea"/>
                  <a:ea typeface="+mn-ea"/>
                </a:rPr>
                <a:t>（</a:t>
              </a:r>
              <a:r>
                <a:rPr kumimoji="0" lang="en-US" altLang="zh-CN" sz="2000" b="1">
                  <a:latin typeface="+mn-ea"/>
                  <a:ea typeface="+mn-ea"/>
                </a:rPr>
                <a:t>4</a:t>
              </a:r>
              <a:r>
                <a:rPr kumimoji="0" lang="zh-CN" altLang="en-US" sz="2000" b="1">
                  <a:latin typeface="+mn-ea"/>
                  <a:ea typeface="+mn-ea"/>
                </a:rPr>
                <a:t>）</a:t>
              </a:r>
            </a:p>
          </p:txBody>
        </p:sp>
      </p:grpSp>
      <p:graphicFrame>
        <p:nvGraphicFramePr>
          <p:cNvPr id="24" name="Object 23"/>
          <p:cNvGraphicFramePr>
            <a:graphicFrameLocks noGrp="1" noChangeAspect="1"/>
          </p:cNvGraphicFramePr>
          <p:nvPr>
            <p:ph sz="half" idx="1"/>
          </p:nvPr>
        </p:nvGraphicFramePr>
        <p:xfrm>
          <a:off x="1635961" y="4808545"/>
          <a:ext cx="5178575" cy="482325"/>
        </p:xfrm>
        <a:graphic>
          <a:graphicData uri="http://schemas.openxmlformats.org/presentationml/2006/ole">
            <mc:AlternateContent xmlns:mc="http://schemas.openxmlformats.org/markup-compatibility/2006">
              <mc:Choice xmlns:v="urn:schemas-microsoft-com:vml" Requires="v">
                <p:oleObj name="Equation" r:id="rId26" imgW="2450880" imgH="228600" progId="Equation.DSMT4">
                  <p:embed/>
                </p:oleObj>
              </mc:Choice>
              <mc:Fallback>
                <p:oleObj name="Equation" r:id="rId26" imgW="2450880" imgH="228600" progId="Equation.DSMT4">
                  <p:embed/>
                  <p:pic>
                    <p:nvPicPr>
                      <p:cNvPr id="24" name="Object 23"/>
                      <p:cNvPicPr>
                        <a:picLocks noGrp="1" noChangeAspect="1" noChangeArrowheads="1"/>
                      </p:cNvPicPr>
                      <p:nvPr/>
                    </p:nvPicPr>
                    <p:blipFill>
                      <a:blip r:embed="rId27"/>
                      <a:srcRect/>
                      <a:stretch>
                        <a:fillRect/>
                      </a:stretch>
                    </p:blipFill>
                    <p:spPr bwMode="auto">
                      <a:xfrm>
                        <a:off x="1635961" y="4808545"/>
                        <a:ext cx="5178575" cy="482325"/>
                      </a:xfrm>
                      <a:prstGeom prst="rect">
                        <a:avLst/>
                      </a:prstGeom>
                      <a:noFill/>
                      <a:ln>
                        <a:noFill/>
                      </a:ln>
                      <a:effectLst/>
                    </p:spPr>
                  </p:pic>
                </p:oleObj>
              </mc:Fallback>
            </mc:AlternateContent>
          </a:graphicData>
        </a:graphic>
      </p:graphicFrame>
      <p:graphicFrame>
        <p:nvGraphicFramePr>
          <p:cNvPr id="162824" name="Object 7"/>
          <p:cNvGraphicFramePr>
            <a:graphicFrameLocks noGrp="1" noChangeAspect="1"/>
          </p:cNvGraphicFramePr>
          <p:nvPr>
            <p:ph sz="half" idx="2"/>
          </p:nvPr>
        </p:nvGraphicFramePr>
        <p:xfrm>
          <a:off x="1693262" y="4346913"/>
          <a:ext cx="4889497" cy="427156"/>
        </p:xfrm>
        <a:graphic>
          <a:graphicData uri="http://schemas.openxmlformats.org/presentationml/2006/ole">
            <mc:AlternateContent xmlns:mc="http://schemas.openxmlformats.org/markup-compatibility/2006">
              <mc:Choice xmlns:v="urn:schemas-microsoft-com:vml" Requires="v">
                <p:oleObj name="Equation" r:id="rId28" imgW="2616120" imgH="228600" progId="Equation.DSMT4">
                  <p:embed/>
                </p:oleObj>
              </mc:Choice>
              <mc:Fallback>
                <p:oleObj name="Equation" r:id="rId28" imgW="2616120" imgH="228600" progId="Equation.DSMT4">
                  <p:embed/>
                  <p:pic>
                    <p:nvPicPr>
                      <p:cNvPr id="162824" name="Object 7"/>
                      <p:cNvPicPr>
                        <a:picLocks noGrp="1" noChangeAspect="1" noChangeArrowheads="1"/>
                      </p:cNvPicPr>
                      <p:nvPr/>
                    </p:nvPicPr>
                    <p:blipFill>
                      <a:blip r:embed="rId29"/>
                      <a:srcRect/>
                      <a:stretch>
                        <a:fillRect/>
                      </a:stretch>
                    </p:blipFill>
                    <p:spPr bwMode="auto">
                      <a:xfrm>
                        <a:off x="1693262" y="4346913"/>
                        <a:ext cx="4889497" cy="427156"/>
                      </a:xfrm>
                      <a:prstGeom prst="rect">
                        <a:avLst/>
                      </a:prstGeom>
                      <a:noFill/>
                      <a:ln>
                        <a:noFill/>
                      </a:ln>
                      <a:effectLst/>
                    </p:spPr>
                  </p:pic>
                </p:oleObj>
              </mc:Fallback>
            </mc:AlternateContent>
          </a:graphicData>
        </a:graphic>
      </p:graphicFrame>
      <p:sp>
        <p:nvSpPr>
          <p:cNvPr id="162825" name="Text Box 9"/>
          <p:cNvSpPr txBox="1">
            <a:spLocks noChangeArrowheads="1"/>
          </p:cNvSpPr>
          <p:nvPr/>
        </p:nvSpPr>
        <p:spPr bwMode="auto">
          <a:xfrm>
            <a:off x="3159832" y="5582012"/>
            <a:ext cx="716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注意：</a:t>
            </a:r>
            <a:r>
              <a:rPr lang="en-US" altLang="zh-CN" sz="2000" b="1" i="1" dirty="0">
                <a:solidFill>
                  <a:srgbClr val="0000FF"/>
                </a:solidFill>
                <a:ea typeface="+mn-ea"/>
                <a:cs typeface="Times New Roman" panose="02020603050405020304" pitchFamily="18" charset="0"/>
              </a:rPr>
              <a:t>n</a:t>
            </a:r>
            <a:r>
              <a:rPr lang="zh-CN" altLang="en-US" sz="2000" b="1" dirty="0">
                <a:solidFill>
                  <a:srgbClr val="0000FF"/>
                </a:solidFill>
                <a:latin typeface="+mn-ea"/>
                <a:ea typeface="+mn-ea"/>
              </a:rPr>
              <a:t>阶数量矩阵与任意</a:t>
            </a:r>
            <a:r>
              <a:rPr lang="en-US" altLang="zh-CN" sz="2000" b="1" i="1" dirty="0">
                <a:solidFill>
                  <a:srgbClr val="0000FF"/>
                </a:solidFill>
                <a:ea typeface="+mn-ea"/>
                <a:cs typeface="Times New Roman" panose="02020603050405020304" pitchFamily="18" charset="0"/>
              </a:rPr>
              <a:t>n</a:t>
            </a:r>
            <a:r>
              <a:rPr lang="zh-CN" altLang="en-US" sz="2000" b="1" dirty="0">
                <a:solidFill>
                  <a:srgbClr val="0000FF"/>
                </a:solidFill>
                <a:latin typeface="+mn-ea"/>
                <a:ea typeface="+mn-ea"/>
              </a:rPr>
              <a:t>阶单位矩阵可交换</a:t>
            </a:r>
          </a:p>
        </p:txBody>
      </p:sp>
    </p:spTree>
    <p:extLst>
      <p:ext uri="{BB962C8B-B14F-4D97-AF65-F5344CB8AC3E}">
        <p14:creationId xmlns:p14="http://schemas.microsoft.com/office/powerpoint/2010/main" val="12549692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nimBg="1"/>
      <p:bldP spid="64516" grpId="0"/>
      <p:bldP spid="1628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43" name="Object 2"/>
          <p:cNvGraphicFramePr>
            <a:graphicFrameLocks noChangeAspect="1"/>
          </p:cNvGraphicFramePr>
          <p:nvPr/>
        </p:nvGraphicFramePr>
        <p:xfrm>
          <a:off x="4101623" y="859736"/>
          <a:ext cx="2058546" cy="448877"/>
        </p:xfrm>
        <a:graphic>
          <a:graphicData uri="http://schemas.openxmlformats.org/presentationml/2006/ole">
            <mc:AlternateContent xmlns:mc="http://schemas.openxmlformats.org/markup-compatibility/2006">
              <mc:Choice xmlns:v="urn:schemas-microsoft-com:vml" Requires="v">
                <p:oleObj name="Equation" r:id="rId2" imgW="876300" imgH="190500" progId="Equation.3">
                  <p:embed/>
                </p:oleObj>
              </mc:Choice>
              <mc:Fallback>
                <p:oleObj name="Equation" r:id="rId2" imgW="876300" imgH="190500" progId="Equation.3">
                  <p:embed/>
                  <p:pic>
                    <p:nvPicPr>
                      <p:cNvPr id="16384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623" y="859736"/>
                        <a:ext cx="2058546" cy="448877"/>
                      </a:xfrm>
                      <a:prstGeom prst="rect">
                        <a:avLst/>
                      </a:prstGeom>
                      <a:noFill/>
                      <a:ln>
                        <a:noFill/>
                      </a:ln>
                    </p:spPr>
                  </p:pic>
                </p:oleObj>
              </mc:Fallback>
            </mc:AlternateContent>
          </a:graphicData>
        </a:graphic>
      </p:graphicFrame>
      <p:sp>
        <p:nvSpPr>
          <p:cNvPr id="163844" name="AutoShape 4"/>
          <p:cNvSpPr>
            <a:spLocks/>
          </p:cNvSpPr>
          <p:nvPr/>
        </p:nvSpPr>
        <p:spPr bwMode="auto">
          <a:xfrm rot="5345249">
            <a:off x="5451041" y="868816"/>
            <a:ext cx="152400" cy="1066800"/>
          </a:xfrm>
          <a:prstGeom prst="rightBrace">
            <a:avLst>
              <a:gd name="adj1" fmla="val 5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163845" name="Text Box 5"/>
          <p:cNvSpPr txBox="1">
            <a:spLocks noChangeArrowheads="1"/>
          </p:cNvSpPr>
          <p:nvPr/>
        </p:nvSpPr>
        <p:spPr bwMode="auto">
          <a:xfrm>
            <a:off x="5157470" y="1495527"/>
            <a:ext cx="7395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dirty="0">
                <a:ea typeface="+mn-ea"/>
                <a:cs typeface="Times New Roman" panose="02020603050405020304" pitchFamily="18" charset="0"/>
              </a:rPr>
              <a:t>k</a:t>
            </a:r>
            <a:r>
              <a:rPr lang="zh-CN" altLang="en-US" sz="2000" b="1" dirty="0">
                <a:latin typeface="+mn-ea"/>
                <a:ea typeface="+mn-ea"/>
              </a:rPr>
              <a:t>个</a:t>
            </a:r>
            <a:r>
              <a:rPr lang="en-US" altLang="zh-CN" sz="2000" b="1" i="1" dirty="0">
                <a:ea typeface="+mn-ea"/>
                <a:cs typeface="Times New Roman" panose="02020603050405020304" pitchFamily="18" charset="0"/>
              </a:rPr>
              <a:t>A</a:t>
            </a:r>
          </a:p>
        </p:txBody>
      </p:sp>
      <p:sp>
        <p:nvSpPr>
          <p:cNvPr id="163846" name="Text Box 6"/>
          <p:cNvSpPr txBox="1">
            <a:spLocks noChangeArrowheads="1"/>
          </p:cNvSpPr>
          <p:nvPr/>
        </p:nvSpPr>
        <p:spPr bwMode="auto">
          <a:xfrm>
            <a:off x="6305515" y="976848"/>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显然</a:t>
            </a:r>
          </a:p>
        </p:txBody>
      </p:sp>
      <p:graphicFrame>
        <p:nvGraphicFramePr>
          <p:cNvPr id="163847" name="Object 3"/>
          <p:cNvGraphicFramePr>
            <a:graphicFrameLocks noChangeAspect="1"/>
          </p:cNvGraphicFramePr>
          <p:nvPr/>
        </p:nvGraphicFramePr>
        <p:xfrm>
          <a:off x="6984447" y="906451"/>
          <a:ext cx="2190198" cy="470720"/>
        </p:xfrm>
        <a:graphic>
          <a:graphicData uri="http://schemas.openxmlformats.org/presentationml/2006/ole">
            <mc:AlternateContent xmlns:mc="http://schemas.openxmlformats.org/markup-compatibility/2006">
              <mc:Choice xmlns:v="urn:schemas-microsoft-com:vml" Requires="v">
                <p:oleObj name="Equation" r:id="rId4" imgW="889000" imgH="190500" progId="Equation.3">
                  <p:embed/>
                </p:oleObj>
              </mc:Choice>
              <mc:Fallback>
                <p:oleObj name="Equation" r:id="rId4" imgW="889000" imgH="190500" progId="Equation.3">
                  <p:embed/>
                  <p:pic>
                    <p:nvPicPr>
                      <p:cNvPr id="1638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447" y="906451"/>
                        <a:ext cx="2190198" cy="470720"/>
                      </a:xfrm>
                      <a:prstGeom prst="rect">
                        <a:avLst/>
                      </a:prstGeom>
                      <a:noFill/>
                      <a:ln>
                        <a:noFill/>
                      </a:ln>
                    </p:spPr>
                  </p:pic>
                </p:oleObj>
              </mc:Fallback>
            </mc:AlternateContent>
          </a:graphicData>
        </a:graphic>
      </p:graphicFrame>
      <p:graphicFrame>
        <p:nvGraphicFramePr>
          <p:cNvPr id="163848" name="Object 4"/>
          <p:cNvGraphicFramePr>
            <a:graphicFrameLocks noChangeAspect="1"/>
          </p:cNvGraphicFramePr>
          <p:nvPr/>
        </p:nvGraphicFramePr>
        <p:xfrm>
          <a:off x="9453871" y="892392"/>
          <a:ext cx="2048175" cy="569022"/>
        </p:xfrm>
        <a:graphic>
          <a:graphicData uri="http://schemas.openxmlformats.org/presentationml/2006/ole">
            <mc:AlternateContent xmlns:mc="http://schemas.openxmlformats.org/markup-compatibility/2006">
              <mc:Choice xmlns:v="urn:schemas-microsoft-com:vml" Requires="v">
                <p:oleObj name="Equation" r:id="rId6" imgW="825500" imgH="228600" progId="Equation.3">
                  <p:embed/>
                </p:oleObj>
              </mc:Choice>
              <mc:Fallback>
                <p:oleObj name="Equation" r:id="rId6" imgW="825500" imgH="228600" progId="Equation.3">
                  <p:embed/>
                  <p:pic>
                    <p:nvPicPr>
                      <p:cNvPr id="1638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3871" y="892392"/>
                        <a:ext cx="2048175" cy="569022"/>
                      </a:xfrm>
                      <a:prstGeom prst="rect">
                        <a:avLst/>
                      </a:prstGeom>
                      <a:noFill/>
                      <a:ln>
                        <a:noFill/>
                      </a:ln>
                    </p:spPr>
                  </p:pic>
                </p:oleObj>
              </mc:Fallback>
            </mc:AlternateContent>
          </a:graphicData>
        </a:graphic>
      </p:graphicFrame>
      <p:sp>
        <p:nvSpPr>
          <p:cNvPr id="163853" name="Rectangle 13"/>
          <p:cNvSpPr>
            <a:spLocks noChangeArrowheads="1"/>
          </p:cNvSpPr>
          <p:nvPr/>
        </p:nvSpPr>
        <p:spPr bwMode="auto">
          <a:xfrm>
            <a:off x="763606" y="242626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aphicFrame>
        <p:nvGraphicFramePr>
          <p:cNvPr id="163854" name="Object 5"/>
          <p:cNvGraphicFramePr>
            <a:graphicFrameLocks noChangeAspect="1"/>
          </p:cNvGraphicFramePr>
          <p:nvPr/>
        </p:nvGraphicFramePr>
        <p:xfrm>
          <a:off x="2180872" y="2426262"/>
          <a:ext cx="4895850" cy="512763"/>
        </p:xfrm>
        <a:graphic>
          <a:graphicData uri="http://schemas.openxmlformats.org/presentationml/2006/ole">
            <mc:AlternateContent xmlns:mc="http://schemas.openxmlformats.org/markup-compatibility/2006">
              <mc:Choice xmlns:v="urn:schemas-microsoft-com:vml" Requires="v">
                <p:oleObj name="Equation" r:id="rId8" imgW="2425680" imgH="253800" progId="Equation.DSMT4">
                  <p:embed/>
                </p:oleObj>
              </mc:Choice>
              <mc:Fallback>
                <p:oleObj name="Equation" r:id="rId8" imgW="2425680" imgH="253800" progId="Equation.DSMT4">
                  <p:embed/>
                  <p:pic>
                    <p:nvPicPr>
                      <p:cNvPr id="163854" name="Object 5"/>
                      <p:cNvPicPr>
                        <a:picLocks noChangeAspect="1" noChangeArrowheads="1"/>
                      </p:cNvPicPr>
                      <p:nvPr/>
                    </p:nvPicPr>
                    <p:blipFill>
                      <a:blip r:embed="rId9"/>
                      <a:srcRect/>
                      <a:stretch>
                        <a:fillRect/>
                      </a:stretch>
                    </p:blipFill>
                    <p:spPr bwMode="auto">
                      <a:xfrm>
                        <a:off x="2180872" y="2426262"/>
                        <a:ext cx="4895850" cy="512763"/>
                      </a:xfrm>
                      <a:prstGeom prst="rect">
                        <a:avLst/>
                      </a:prstGeom>
                      <a:noFill/>
                      <a:ln>
                        <a:noFill/>
                      </a:ln>
                    </p:spPr>
                  </p:pic>
                </p:oleObj>
              </mc:Fallback>
            </mc:AlternateContent>
          </a:graphicData>
        </a:graphic>
      </p:graphicFrame>
      <p:grpSp>
        <p:nvGrpSpPr>
          <p:cNvPr id="8" name="组合 7"/>
          <p:cNvGrpSpPr/>
          <p:nvPr/>
        </p:nvGrpSpPr>
        <p:grpSpPr>
          <a:xfrm>
            <a:off x="1417564" y="3036856"/>
            <a:ext cx="3821694" cy="402310"/>
            <a:chOff x="1424074" y="3710651"/>
            <a:chExt cx="3821694" cy="402310"/>
          </a:xfrm>
        </p:grpSpPr>
        <p:sp>
          <p:nvSpPr>
            <p:cNvPr id="23566" name="Text Box 16"/>
            <p:cNvSpPr txBox="1">
              <a:spLocks noChangeArrowheads="1"/>
            </p:cNvSpPr>
            <p:nvPr/>
          </p:nvSpPr>
          <p:spPr bwMode="auto">
            <a:xfrm>
              <a:off x="1424074" y="3712851"/>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故</a:t>
              </a:r>
            </a:p>
          </p:txBody>
        </p:sp>
        <p:graphicFrame>
          <p:nvGraphicFramePr>
            <p:cNvPr id="23567" name="Object 7"/>
            <p:cNvGraphicFramePr>
              <a:graphicFrameLocks noChangeAspect="1"/>
            </p:cNvGraphicFramePr>
            <p:nvPr/>
          </p:nvGraphicFramePr>
          <p:xfrm>
            <a:off x="1949057" y="3710651"/>
            <a:ext cx="3296711" cy="402310"/>
          </p:xfrm>
          <a:graphic>
            <a:graphicData uri="http://schemas.openxmlformats.org/presentationml/2006/ole">
              <mc:AlternateContent xmlns:mc="http://schemas.openxmlformats.org/markup-compatibility/2006">
                <mc:Choice xmlns:v="urn:schemas-microsoft-com:vml" Requires="v">
                  <p:oleObj name="Equation" r:id="rId10" imgW="3746500" imgH="457200" progId="Equation.3">
                    <p:embed/>
                  </p:oleObj>
                </mc:Choice>
                <mc:Fallback>
                  <p:oleObj name="Equation" r:id="rId10" imgW="3746500" imgH="457200" progId="Equation.3">
                    <p:embed/>
                    <p:pic>
                      <p:nvPicPr>
                        <p:cNvPr id="2356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9057" y="3710651"/>
                          <a:ext cx="3296711" cy="402310"/>
                        </a:xfrm>
                        <a:prstGeom prst="rect">
                          <a:avLst/>
                        </a:prstGeom>
                        <a:noFill/>
                        <a:ln>
                          <a:noFill/>
                        </a:ln>
                      </p:spPr>
                    </p:pic>
                  </p:oleObj>
                </mc:Fallback>
              </mc:AlternateContent>
            </a:graphicData>
          </a:graphic>
        </p:graphicFrame>
      </p:grpSp>
      <p:grpSp>
        <p:nvGrpSpPr>
          <p:cNvPr id="4" name="组合 3"/>
          <p:cNvGrpSpPr/>
          <p:nvPr/>
        </p:nvGrpSpPr>
        <p:grpSpPr>
          <a:xfrm>
            <a:off x="838869" y="918202"/>
            <a:ext cx="3351654" cy="400110"/>
            <a:chOff x="838869" y="918202"/>
            <a:chExt cx="3351654" cy="400110"/>
          </a:xfrm>
        </p:grpSpPr>
        <p:sp>
          <p:nvSpPr>
            <p:cNvPr id="163842" name="Text Box 2"/>
            <p:cNvSpPr txBox="1">
              <a:spLocks noChangeArrowheads="1"/>
            </p:cNvSpPr>
            <p:nvPr/>
          </p:nvSpPr>
          <p:spPr bwMode="auto">
            <a:xfrm>
              <a:off x="838869" y="918202"/>
              <a:ext cx="33516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ea typeface="+mn-ea"/>
                  <a:cs typeface="Times New Roman" panose="02020603050405020304" pitchFamily="18" charset="0"/>
                </a:rPr>
                <a:t>设      为</a:t>
              </a:r>
              <a:r>
                <a:rPr lang="en-US" altLang="zh-CN" sz="2000" b="1" i="1" dirty="0">
                  <a:ea typeface="+mn-ea"/>
                  <a:cs typeface="Times New Roman" panose="02020603050405020304" pitchFamily="18" charset="0"/>
                </a:rPr>
                <a:t>n</a:t>
              </a:r>
              <a:r>
                <a:rPr lang="zh-CN" altLang="en-US" sz="2000" b="1" dirty="0">
                  <a:latin typeface="+mn-ea"/>
                  <a:ea typeface="+mn-ea"/>
                </a:rPr>
                <a:t>阶方阵的</a:t>
              </a:r>
              <a:r>
                <a:rPr lang="en-US" altLang="zh-CN" sz="2000" b="1" i="1" dirty="0">
                  <a:ea typeface="+mn-ea"/>
                  <a:cs typeface="Times New Roman" panose="02020603050405020304" pitchFamily="18" charset="0"/>
                </a:rPr>
                <a:t>k</a:t>
              </a:r>
              <a:r>
                <a:rPr lang="zh-CN" altLang="en-US" sz="2000" b="1" dirty="0">
                  <a:latin typeface="+mn-ea"/>
                  <a:ea typeface="+mn-ea"/>
                </a:rPr>
                <a:t>次幂为：</a:t>
              </a:r>
            </a:p>
          </p:txBody>
        </p:sp>
        <p:graphicFrame>
          <p:nvGraphicFramePr>
            <p:cNvPr id="20" name="Object 8"/>
            <p:cNvGraphicFramePr>
              <a:graphicFrameLocks noChangeAspect="1"/>
            </p:cNvGraphicFramePr>
            <p:nvPr/>
          </p:nvGraphicFramePr>
          <p:xfrm>
            <a:off x="1191294" y="918202"/>
            <a:ext cx="333509" cy="333509"/>
          </p:xfrm>
          <a:graphic>
            <a:graphicData uri="http://schemas.openxmlformats.org/presentationml/2006/ole">
              <mc:AlternateContent xmlns:mc="http://schemas.openxmlformats.org/markup-compatibility/2006">
                <mc:Choice xmlns:v="urn:schemas-microsoft-com:vml" Requires="v">
                  <p:oleObj name="Equation" r:id="rId12" imgW="164880" imgH="164880" progId="Equation.DSMT4">
                    <p:embed/>
                  </p:oleObj>
                </mc:Choice>
                <mc:Fallback>
                  <p:oleObj name="Equation" r:id="rId12" imgW="164880" imgH="164880" progId="Equation.DSMT4">
                    <p:embed/>
                    <p:pic>
                      <p:nvPicPr>
                        <p:cNvPr id="20" name="Object 8"/>
                        <p:cNvPicPr>
                          <a:picLocks noChangeAspect="1" noChangeArrowheads="1"/>
                        </p:cNvPicPr>
                        <p:nvPr/>
                      </p:nvPicPr>
                      <p:blipFill>
                        <a:blip r:embed="rId13"/>
                        <a:srcRect/>
                        <a:stretch>
                          <a:fillRect/>
                        </a:stretch>
                      </p:blipFill>
                      <p:spPr bwMode="auto">
                        <a:xfrm>
                          <a:off x="1191294" y="918202"/>
                          <a:ext cx="333509" cy="333509"/>
                        </a:xfrm>
                        <a:prstGeom prst="rect">
                          <a:avLst/>
                        </a:prstGeom>
                        <a:noFill/>
                        <a:ln>
                          <a:noFill/>
                        </a:ln>
                      </p:spPr>
                    </p:pic>
                  </p:oleObj>
                </mc:Fallback>
              </mc:AlternateContent>
            </a:graphicData>
          </a:graphic>
        </p:graphicFrame>
      </p:grpSp>
      <p:grpSp>
        <p:nvGrpSpPr>
          <p:cNvPr id="6" name="组合 5"/>
          <p:cNvGrpSpPr/>
          <p:nvPr/>
        </p:nvGrpSpPr>
        <p:grpSpPr>
          <a:xfrm>
            <a:off x="464085" y="1920041"/>
            <a:ext cx="11392168" cy="408390"/>
            <a:chOff x="402715" y="2558798"/>
            <a:chExt cx="11392168" cy="408390"/>
          </a:xfrm>
        </p:grpSpPr>
        <p:graphicFrame>
          <p:nvGraphicFramePr>
            <p:cNvPr id="23569" name="Object 9"/>
            <p:cNvGraphicFramePr>
              <a:graphicFrameLocks noChangeAspect="1"/>
            </p:cNvGraphicFramePr>
            <p:nvPr/>
          </p:nvGraphicFramePr>
          <p:xfrm>
            <a:off x="5623427" y="2567423"/>
            <a:ext cx="3275856" cy="399765"/>
          </p:xfrm>
          <a:graphic>
            <a:graphicData uri="http://schemas.openxmlformats.org/presentationml/2006/ole">
              <mc:AlternateContent xmlns:mc="http://schemas.openxmlformats.org/markup-compatibility/2006">
                <mc:Choice xmlns:v="urn:schemas-microsoft-com:vml" Requires="v">
                  <p:oleObj name="Equation" r:id="rId14" imgW="3746500" imgH="457200" progId="Equation.3">
                    <p:embed/>
                  </p:oleObj>
                </mc:Choice>
                <mc:Fallback>
                  <p:oleObj name="Equation" r:id="rId14" imgW="3746500" imgH="457200" progId="Equation.3">
                    <p:embed/>
                    <p:pic>
                      <p:nvPicPr>
                        <p:cNvPr id="2356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3427" y="2567423"/>
                          <a:ext cx="3275856" cy="399765"/>
                        </a:xfrm>
                        <a:prstGeom prst="rect">
                          <a:avLst/>
                        </a:prstGeom>
                        <a:noFill/>
                        <a:ln>
                          <a:noFill/>
                        </a:ln>
                      </p:spPr>
                    </p:pic>
                  </p:oleObj>
                </mc:Fallback>
              </mc:AlternateContent>
            </a:graphicData>
          </a:graphic>
        </p:graphicFrame>
        <p:sp>
          <p:nvSpPr>
            <p:cNvPr id="23570" name="Text Box 11"/>
            <p:cNvSpPr txBox="1">
              <a:spLocks noChangeArrowheads="1"/>
            </p:cNvSpPr>
            <p:nvPr/>
          </p:nvSpPr>
          <p:spPr bwMode="auto">
            <a:xfrm>
              <a:off x="8899283" y="2567138"/>
              <a:ext cx="289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成立的充要条件是什么</a:t>
              </a:r>
              <a:r>
                <a:rPr lang="en-US" altLang="zh-CN" sz="2000" b="1">
                  <a:latin typeface="+mn-ea"/>
                  <a:ea typeface="+mn-ea"/>
                </a:rPr>
                <a:t>?</a:t>
              </a:r>
            </a:p>
          </p:txBody>
        </p:sp>
        <p:grpSp>
          <p:nvGrpSpPr>
            <p:cNvPr id="5" name="组合 4"/>
            <p:cNvGrpSpPr/>
            <p:nvPr/>
          </p:nvGrpSpPr>
          <p:grpSpPr>
            <a:xfrm>
              <a:off x="402715" y="2558798"/>
              <a:ext cx="5757454" cy="400110"/>
              <a:chOff x="1625123" y="3031590"/>
              <a:chExt cx="5757454" cy="400110"/>
            </a:xfrm>
          </p:grpSpPr>
          <p:graphicFrame>
            <p:nvGraphicFramePr>
              <p:cNvPr id="23568" name="Object 8"/>
              <p:cNvGraphicFramePr>
                <a:graphicFrameLocks noChangeAspect="1"/>
              </p:cNvGraphicFramePr>
              <p:nvPr/>
            </p:nvGraphicFramePr>
            <p:xfrm>
              <a:off x="3110095" y="3064105"/>
              <a:ext cx="313289" cy="313289"/>
            </p:xfrm>
            <a:graphic>
              <a:graphicData uri="http://schemas.openxmlformats.org/presentationml/2006/ole">
                <mc:AlternateContent xmlns:mc="http://schemas.openxmlformats.org/markup-compatibility/2006">
                  <mc:Choice xmlns:v="urn:schemas-microsoft-com:vml" Requires="v">
                    <p:oleObj name="Equation" r:id="rId15" imgW="164880" imgH="164880" progId="Equation.DSMT4">
                      <p:embed/>
                    </p:oleObj>
                  </mc:Choice>
                  <mc:Fallback>
                    <p:oleObj name="Equation" r:id="rId15" imgW="164880" imgH="164880" progId="Equation.DSMT4">
                      <p:embed/>
                      <p:pic>
                        <p:nvPicPr>
                          <p:cNvPr id="23568" name="Object 8"/>
                          <p:cNvPicPr>
                            <a:picLocks noChangeAspect="1" noChangeArrowheads="1"/>
                          </p:cNvPicPr>
                          <p:nvPr/>
                        </p:nvPicPr>
                        <p:blipFill>
                          <a:blip r:embed="rId16"/>
                          <a:srcRect/>
                          <a:stretch>
                            <a:fillRect/>
                          </a:stretch>
                        </p:blipFill>
                        <p:spPr bwMode="auto">
                          <a:xfrm>
                            <a:off x="3110095" y="3064105"/>
                            <a:ext cx="313289" cy="313289"/>
                          </a:xfrm>
                          <a:prstGeom prst="rect">
                            <a:avLst/>
                          </a:prstGeom>
                          <a:noFill/>
                          <a:ln>
                            <a:noFill/>
                          </a:ln>
                        </p:spPr>
                      </p:pic>
                    </p:oleObj>
                  </mc:Fallback>
                </mc:AlternateContent>
              </a:graphicData>
            </a:graphic>
          </p:graphicFrame>
          <p:sp>
            <p:nvSpPr>
              <p:cNvPr id="23571" name="Text Box 12"/>
              <p:cNvSpPr txBox="1">
                <a:spLocks noChangeArrowheads="1"/>
              </p:cNvSpPr>
              <p:nvPr/>
            </p:nvSpPr>
            <p:spPr bwMode="auto">
              <a:xfrm>
                <a:off x="1625123" y="3031590"/>
                <a:ext cx="57574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例</a:t>
                </a:r>
                <a:r>
                  <a:rPr lang="en-US" altLang="zh-CN" sz="2000" b="1" dirty="0">
                    <a:solidFill>
                      <a:srgbClr val="0000FF"/>
                    </a:solidFill>
                    <a:latin typeface="+mn-ea"/>
                    <a:ea typeface="+mn-ea"/>
                  </a:rPr>
                  <a:t>1.9.6  </a:t>
                </a:r>
                <a:r>
                  <a:rPr lang="zh-CN" altLang="en-US" sz="2000" b="1" dirty="0">
                    <a:latin typeface="+mn-ea"/>
                    <a:ea typeface="+mn-ea"/>
                  </a:rPr>
                  <a:t>设   与    为   阶方阵，问等式</a:t>
                </a:r>
              </a:p>
            </p:txBody>
          </p:sp>
          <p:graphicFrame>
            <p:nvGraphicFramePr>
              <p:cNvPr id="22" name="Object 8"/>
              <p:cNvGraphicFramePr>
                <a:graphicFrameLocks noChangeAspect="1"/>
              </p:cNvGraphicFramePr>
              <p:nvPr/>
            </p:nvGraphicFramePr>
            <p:xfrm>
              <a:off x="3872421" y="3059292"/>
              <a:ext cx="318102" cy="318102"/>
            </p:xfrm>
            <a:graphic>
              <a:graphicData uri="http://schemas.openxmlformats.org/presentationml/2006/ole">
                <mc:AlternateContent xmlns:mc="http://schemas.openxmlformats.org/markup-compatibility/2006">
                  <mc:Choice xmlns:v="urn:schemas-microsoft-com:vml" Requires="v">
                    <p:oleObj name="Equation" r:id="rId17" imgW="164880" imgH="164880" progId="Equation.DSMT4">
                      <p:embed/>
                    </p:oleObj>
                  </mc:Choice>
                  <mc:Fallback>
                    <p:oleObj name="Equation" r:id="rId17" imgW="164880" imgH="164880" progId="Equation.DSMT4">
                      <p:embed/>
                      <p:pic>
                        <p:nvPicPr>
                          <p:cNvPr id="22" name="Object 8"/>
                          <p:cNvPicPr>
                            <a:picLocks noChangeAspect="1" noChangeArrowheads="1"/>
                          </p:cNvPicPr>
                          <p:nvPr/>
                        </p:nvPicPr>
                        <p:blipFill>
                          <a:blip r:embed="rId18"/>
                          <a:srcRect/>
                          <a:stretch>
                            <a:fillRect/>
                          </a:stretch>
                        </p:blipFill>
                        <p:spPr bwMode="auto">
                          <a:xfrm>
                            <a:off x="3872421" y="3059292"/>
                            <a:ext cx="318102" cy="318102"/>
                          </a:xfrm>
                          <a:prstGeom prst="rect">
                            <a:avLst/>
                          </a:prstGeom>
                          <a:noFill/>
                          <a:ln>
                            <a:noFill/>
                          </a:ln>
                        </p:spPr>
                      </p:pic>
                    </p:oleObj>
                  </mc:Fallback>
                </mc:AlternateContent>
              </a:graphicData>
            </a:graphic>
          </p:graphicFrame>
          <p:graphicFrame>
            <p:nvGraphicFramePr>
              <p:cNvPr id="23" name="Object 8"/>
              <p:cNvGraphicFramePr>
                <a:graphicFrameLocks noChangeAspect="1"/>
              </p:cNvGraphicFramePr>
              <p:nvPr/>
            </p:nvGraphicFramePr>
            <p:xfrm>
              <a:off x="4598787" y="3116342"/>
              <a:ext cx="220445" cy="242490"/>
            </p:xfrm>
            <a:graphic>
              <a:graphicData uri="http://schemas.openxmlformats.org/presentationml/2006/ole">
                <mc:AlternateContent xmlns:mc="http://schemas.openxmlformats.org/markup-compatibility/2006">
                  <mc:Choice xmlns:v="urn:schemas-microsoft-com:vml" Requires="v">
                    <p:oleObj name="Equation" r:id="rId19" imgW="126720" imgH="139680" progId="Equation.DSMT4">
                      <p:embed/>
                    </p:oleObj>
                  </mc:Choice>
                  <mc:Fallback>
                    <p:oleObj name="Equation" r:id="rId19" imgW="126720" imgH="139680" progId="Equation.DSMT4">
                      <p:embed/>
                      <p:pic>
                        <p:nvPicPr>
                          <p:cNvPr id="23" name="Object 8"/>
                          <p:cNvPicPr>
                            <a:picLocks noChangeAspect="1" noChangeArrowheads="1"/>
                          </p:cNvPicPr>
                          <p:nvPr/>
                        </p:nvPicPr>
                        <p:blipFill>
                          <a:blip r:embed="rId20"/>
                          <a:srcRect/>
                          <a:stretch>
                            <a:fillRect/>
                          </a:stretch>
                        </p:blipFill>
                        <p:spPr bwMode="auto">
                          <a:xfrm>
                            <a:off x="4598787" y="3116342"/>
                            <a:ext cx="220445" cy="242490"/>
                          </a:xfrm>
                          <a:prstGeom prst="rect">
                            <a:avLst/>
                          </a:prstGeom>
                          <a:noFill/>
                          <a:ln>
                            <a:noFill/>
                          </a:ln>
                        </p:spPr>
                      </p:pic>
                    </p:oleObj>
                  </mc:Fallback>
                </mc:AlternateContent>
              </a:graphicData>
            </a:graphic>
          </p:graphicFrame>
        </p:grpSp>
      </p:grpSp>
      <p:grpSp>
        <p:nvGrpSpPr>
          <p:cNvPr id="9" name="组合 8"/>
          <p:cNvGrpSpPr/>
          <p:nvPr/>
        </p:nvGrpSpPr>
        <p:grpSpPr>
          <a:xfrm>
            <a:off x="5321491" y="3077289"/>
            <a:ext cx="3325912" cy="369332"/>
            <a:chOff x="5328001" y="3751084"/>
            <a:chExt cx="3325912" cy="369332"/>
          </a:xfrm>
        </p:grpSpPr>
        <p:graphicFrame>
          <p:nvGraphicFramePr>
            <p:cNvPr id="163858" name="Object 6"/>
            <p:cNvGraphicFramePr>
              <a:graphicFrameLocks noChangeAspect="1"/>
            </p:cNvGraphicFramePr>
            <p:nvPr/>
          </p:nvGraphicFramePr>
          <p:xfrm>
            <a:off x="7372150" y="3839080"/>
            <a:ext cx="1281763" cy="273881"/>
          </p:xfrm>
          <a:graphic>
            <a:graphicData uri="http://schemas.openxmlformats.org/presentationml/2006/ole">
              <mc:AlternateContent xmlns:mc="http://schemas.openxmlformats.org/markup-compatibility/2006">
                <mc:Choice xmlns:v="urn:schemas-microsoft-com:vml" Requires="v">
                  <p:oleObj name="Equation" r:id="rId21" imgW="1485255" imgH="317362" progId="Equation.3">
                    <p:embed/>
                  </p:oleObj>
                </mc:Choice>
                <mc:Fallback>
                  <p:oleObj name="Equation" r:id="rId21" imgW="1485255" imgH="317362" progId="Equation.3">
                    <p:embed/>
                    <p:pic>
                      <p:nvPicPr>
                        <p:cNvPr id="16385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72150" y="3839080"/>
                          <a:ext cx="1281763" cy="273881"/>
                        </a:xfrm>
                        <a:prstGeom prst="rect">
                          <a:avLst/>
                        </a:prstGeom>
                        <a:noFill/>
                        <a:ln>
                          <a:noFill/>
                        </a:ln>
                      </p:spPr>
                    </p:pic>
                  </p:oleObj>
                </mc:Fallback>
              </mc:AlternateContent>
            </a:graphicData>
          </a:graphic>
        </p:graphicFrame>
        <p:sp>
          <p:nvSpPr>
            <p:cNvPr id="7" name="矩形 6"/>
            <p:cNvSpPr/>
            <p:nvPr/>
          </p:nvSpPr>
          <p:spPr>
            <a:xfrm>
              <a:off x="5328001" y="3751084"/>
              <a:ext cx="2044149" cy="369332"/>
            </a:xfrm>
            <a:prstGeom prst="rect">
              <a:avLst/>
            </a:prstGeom>
          </p:spPr>
          <p:txBody>
            <a:bodyPr wrap="none">
              <a:spAutoFit/>
            </a:bodyPr>
            <a:lstStyle/>
            <a:p>
              <a:r>
                <a:rPr lang="zh-CN" altLang="en-US" b="1" dirty="0">
                  <a:latin typeface="+mn-ea"/>
                </a:rPr>
                <a:t>成立的充要条件为</a:t>
              </a:r>
            </a:p>
          </p:txBody>
        </p:sp>
      </p:grpSp>
      <p:sp>
        <p:nvSpPr>
          <p:cNvPr id="27" name="Text Box 16"/>
          <p:cNvSpPr txBox="1">
            <a:spLocks noChangeArrowheads="1"/>
          </p:cNvSpPr>
          <p:nvPr/>
        </p:nvSpPr>
        <p:spPr bwMode="auto">
          <a:xfrm>
            <a:off x="1439314" y="242626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因为</a:t>
            </a:r>
          </a:p>
        </p:txBody>
      </p:sp>
      <p:sp>
        <p:nvSpPr>
          <p:cNvPr id="30" name="Text Box 1026"/>
          <p:cNvSpPr txBox="1">
            <a:spLocks noChangeArrowheads="1"/>
          </p:cNvSpPr>
          <p:nvPr/>
        </p:nvSpPr>
        <p:spPr bwMode="auto">
          <a:xfrm>
            <a:off x="464085" y="4275997"/>
            <a:ext cx="4185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例</a:t>
            </a:r>
            <a:r>
              <a:rPr lang="en-US" altLang="zh-CN" sz="2000" b="1" dirty="0">
                <a:solidFill>
                  <a:srgbClr val="0000FF"/>
                </a:solidFill>
                <a:latin typeface="+mn-ea"/>
                <a:ea typeface="+mn-ea"/>
              </a:rPr>
              <a:t>1.9.7  </a:t>
            </a:r>
            <a:r>
              <a:rPr lang="zh-CN" altLang="en-US" sz="2000" b="1" dirty="0">
                <a:latin typeface="+mn-ea"/>
                <a:ea typeface="+mn-ea"/>
              </a:rPr>
              <a:t>设有一通信网络图如图</a:t>
            </a:r>
          </a:p>
        </p:txBody>
      </p:sp>
      <p:grpSp>
        <p:nvGrpSpPr>
          <p:cNvPr id="31" name="Group 1037"/>
          <p:cNvGrpSpPr>
            <a:grpSpLocks/>
          </p:cNvGrpSpPr>
          <p:nvPr/>
        </p:nvGrpSpPr>
        <p:grpSpPr bwMode="auto">
          <a:xfrm>
            <a:off x="4097120" y="3352102"/>
            <a:ext cx="3162300" cy="2247900"/>
            <a:chOff x="1344" y="948"/>
            <a:chExt cx="1992" cy="1416"/>
          </a:xfrm>
        </p:grpSpPr>
        <p:sp>
          <p:nvSpPr>
            <p:cNvPr id="32" name="Rectangle 1027"/>
            <p:cNvSpPr>
              <a:spLocks noChangeArrowheads="1"/>
            </p:cNvSpPr>
            <p:nvPr/>
          </p:nvSpPr>
          <p:spPr bwMode="auto">
            <a:xfrm>
              <a:off x="1728" y="1200"/>
              <a:ext cx="1212" cy="1044"/>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33" name="Line 1028"/>
            <p:cNvSpPr>
              <a:spLocks noChangeShapeType="1"/>
            </p:cNvSpPr>
            <p:nvPr/>
          </p:nvSpPr>
          <p:spPr bwMode="auto">
            <a:xfrm>
              <a:off x="1740" y="1200"/>
              <a:ext cx="1200" cy="10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34" name="Text Box 1029"/>
            <p:cNvSpPr txBox="1">
              <a:spLocks noChangeArrowheads="1"/>
            </p:cNvSpPr>
            <p:nvPr/>
          </p:nvSpPr>
          <p:spPr bwMode="auto">
            <a:xfrm>
              <a:off x="1344" y="948"/>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latin typeface="+mn-ea"/>
                  <a:ea typeface="+mn-ea"/>
                </a:rPr>
                <a:t>z</a:t>
              </a:r>
              <a:r>
                <a:rPr lang="en-US" altLang="zh-CN" sz="2000" b="1" baseline="-25000">
                  <a:latin typeface="+mn-ea"/>
                  <a:ea typeface="+mn-ea"/>
                </a:rPr>
                <a:t>1</a:t>
              </a:r>
            </a:p>
          </p:txBody>
        </p:sp>
        <p:sp>
          <p:nvSpPr>
            <p:cNvPr id="35" name="Text Box 1030"/>
            <p:cNvSpPr txBox="1">
              <a:spLocks noChangeArrowheads="1"/>
            </p:cNvSpPr>
            <p:nvPr/>
          </p:nvSpPr>
          <p:spPr bwMode="auto">
            <a:xfrm>
              <a:off x="2976" y="972"/>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latin typeface="+mn-ea"/>
                  <a:ea typeface="+mn-ea"/>
                </a:rPr>
                <a:t>z</a:t>
              </a:r>
              <a:r>
                <a:rPr lang="en-US" altLang="zh-CN" sz="2000" b="1" baseline="-25000">
                  <a:latin typeface="+mn-ea"/>
                  <a:ea typeface="+mn-ea"/>
                </a:rPr>
                <a:t>2</a:t>
              </a:r>
            </a:p>
          </p:txBody>
        </p:sp>
        <p:sp>
          <p:nvSpPr>
            <p:cNvPr id="36" name="Text Box 1031"/>
            <p:cNvSpPr txBox="1">
              <a:spLocks noChangeArrowheads="1"/>
            </p:cNvSpPr>
            <p:nvPr/>
          </p:nvSpPr>
          <p:spPr bwMode="auto">
            <a:xfrm>
              <a:off x="3000" y="2112"/>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latin typeface="+mn-ea"/>
                  <a:ea typeface="+mn-ea"/>
                </a:rPr>
                <a:t>z</a:t>
              </a:r>
              <a:r>
                <a:rPr lang="en-US" altLang="zh-CN" sz="2000" b="1" baseline="-25000">
                  <a:latin typeface="+mn-ea"/>
                  <a:ea typeface="+mn-ea"/>
                </a:rPr>
                <a:t>3</a:t>
              </a:r>
            </a:p>
          </p:txBody>
        </p:sp>
        <p:sp>
          <p:nvSpPr>
            <p:cNvPr id="37" name="Text Box 1032"/>
            <p:cNvSpPr txBox="1">
              <a:spLocks noChangeArrowheads="1"/>
            </p:cNvSpPr>
            <p:nvPr/>
          </p:nvSpPr>
          <p:spPr bwMode="auto">
            <a:xfrm>
              <a:off x="1404" y="2100"/>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i="1">
                  <a:latin typeface="+mn-ea"/>
                  <a:ea typeface="+mn-ea"/>
                </a:rPr>
                <a:t>z</a:t>
              </a:r>
              <a:r>
                <a:rPr lang="en-US" altLang="zh-CN" sz="2000" b="1" baseline="-25000">
                  <a:latin typeface="+mn-ea"/>
                  <a:ea typeface="+mn-ea"/>
                </a:rPr>
                <a:t>4</a:t>
              </a:r>
            </a:p>
          </p:txBody>
        </p:sp>
        <p:sp>
          <p:nvSpPr>
            <p:cNvPr id="38" name="Oval 1033"/>
            <p:cNvSpPr>
              <a:spLocks noChangeArrowheads="1"/>
            </p:cNvSpPr>
            <p:nvPr/>
          </p:nvSpPr>
          <p:spPr bwMode="auto">
            <a:xfrm>
              <a:off x="1680" y="2196"/>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39" name="Oval 1034"/>
            <p:cNvSpPr>
              <a:spLocks noChangeArrowheads="1"/>
            </p:cNvSpPr>
            <p:nvPr/>
          </p:nvSpPr>
          <p:spPr bwMode="auto">
            <a:xfrm>
              <a:off x="2904" y="2208"/>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40" name="Oval 1035"/>
            <p:cNvSpPr>
              <a:spLocks noChangeArrowheads="1"/>
            </p:cNvSpPr>
            <p:nvPr/>
          </p:nvSpPr>
          <p:spPr bwMode="auto">
            <a:xfrm>
              <a:off x="2892"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sp>
          <p:nvSpPr>
            <p:cNvPr id="41" name="Oval 1036"/>
            <p:cNvSpPr>
              <a:spLocks noChangeArrowheads="1"/>
            </p:cNvSpPr>
            <p:nvPr/>
          </p:nvSpPr>
          <p:spPr bwMode="auto">
            <a:xfrm>
              <a:off x="1680"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latin typeface="+mn-ea"/>
                <a:ea typeface="+mn-ea"/>
              </a:endParaRPr>
            </a:p>
          </p:txBody>
        </p:sp>
      </p:grpSp>
      <p:sp>
        <p:nvSpPr>
          <p:cNvPr id="42" name="Text Box 1038"/>
          <p:cNvSpPr txBox="1">
            <a:spLocks noChangeArrowheads="1"/>
          </p:cNvSpPr>
          <p:nvPr/>
        </p:nvSpPr>
        <p:spPr bwMode="auto">
          <a:xfrm>
            <a:off x="7009564" y="4275997"/>
            <a:ext cx="38442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该网络信息可用如下矩阵表示：</a:t>
            </a:r>
          </a:p>
        </p:txBody>
      </p:sp>
      <p:graphicFrame>
        <p:nvGraphicFramePr>
          <p:cNvPr id="43" name="Object 1039"/>
          <p:cNvGraphicFramePr>
            <a:graphicFrameLocks noChangeAspect="1"/>
          </p:cNvGraphicFramePr>
          <p:nvPr/>
        </p:nvGraphicFramePr>
        <p:xfrm>
          <a:off x="1013502" y="5118512"/>
          <a:ext cx="1456748" cy="1458023"/>
        </p:xfrm>
        <a:graphic>
          <a:graphicData uri="http://schemas.openxmlformats.org/presentationml/2006/ole">
            <mc:AlternateContent xmlns:mc="http://schemas.openxmlformats.org/markup-compatibility/2006">
              <mc:Choice xmlns:v="urn:schemas-microsoft-com:vml" Requires="v">
                <p:oleObj name="Equation" r:id="rId23" imgW="927100" imgH="927100" progId="Equation.3">
                  <p:embed/>
                </p:oleObj>
              </mc:Choice>
              <mc:Fallback>
                <p:oleObj name="Equation" r:id="rId23" imgW="927100" imgH="927100" progId="Equation.3">
                  <p:embed/>
                  <p:pic>
                    <p:nvPicPr>
                      <p:cNvPr id="43" name="Object 10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13502" y="5118512"/>
                        <a:ext cx="1456748" cy="1458023"/>
                      </a:xfrm>
                      <a:prstGeom prst="rect">
                        <a:avLst/>
                      </a:prstGeom>
                      <a:noFill/>
                      <a:ln>
                        <a:noFill/>
                      </a:ln>
                    </p:spPr>
                  </p:pic>
                </p:oleObj>
              </mc:Fallback>
            </mc:AlternateContent>
          </a:graphicData>
        </a:graphic>
      </p:graphicFrame>
      <p:grpSp>
        <p:nvGrpSpPr>
          <p:cNvPr id="44" name="组合 43"/>
          <p:cNvGrpSpPr/>
          <p:nvPr/>
        </p:nvGrpSpPr>
        <p:grpSpPr>
          <a:xfrm>
            <a:off x="2669708" y="5689982"/>
            <a:ext cx="7941374" cy="421066"/>
            <a:chOff x="3753319" y="3355122"/>
            <a:chExt cx="7941374" cy="421066"/>
          </a:xfrm>
        </p:grpSpPr>
        <p:sp>
          <p:nvSpPr>
            <p:cNvPr id="45" name="Text Box 1040"/>
            <p:cNvSpPr txBox="1">
              <a:spLocks noChangeArrowheads="1"/>
            </p:cNvSpPr>
            <p:nvPr/>
          </p:nvSpPr>
          <p:spPr bwMode="auto">
            <a:xfrm>
              <a:off x="4311314" y="3355122"/>
              <a:ext cx="7383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表示</a:t>
              </a:r>
              <a:r>
                <a:rPr lang="en-US" altLang="zh-CN" sz="2000" b="1" i="1" dirty="0" err="1">
                  <a:ea typeface="+mn-ea"/>
                  <a:cs typeface="Times New Roman" panose="02020603050405020304" pitchFamily="18" charset="0"/>
                </a:rPr>
                <a:t>z</a:t>
              </a:r>
              <a:r>
                <a:rPr lang="en-US" altLang="zh-CN" sz="2000" b="1" i="1" baseline="-25000" dirty="0" err="1">
                  <a:ea typeface="+mn-ea"/>
                  <a:cs typeface="Times New Roman" panose="02020603050405020304" pitchFamily="18" charset="0"/>
                </a:rPr>
                <a:t>i</a:t>
              </a:r>
              <a:r>
                <a:rPr lang="zh-CN" altLang="en-US" sz="2000" b="1" i="1" dirty="0">
                  <a:latin typeface="+mn-ea"/>
                  <a:ea typeface="+mn-ea"/>
                </a:rPr>
                <a:t>、</a:t>
              </a:r>
              <a:r>
                <a:rPr lang="en-US" altLang="zh-CN" sz="2000" b="1" i="1" dirty="0" err="1">
                  <a:ea typeface="+mn-ea"/>
                  <a:cs typeface="Times New Roman" panose="02020603050405020304" pitchFamily="18" charset="0"/>
                </a:rPr>
                <a:t>z</a:t>
              </a:r>
              <a:r>
                <a:rPr lang="en-US" altLang="zh-CN" sz="2000" b="1" i="1" baseline="-25000" dirty="0" err="1">
                  <a:ea typeface="+mn-ea"/>
                  <a:cs typeface="Times New Roman" panose="02020603050405020304" pitchFamily="18" charset="0"/>
                </a:rPr>
                <a:t>j</a:t>
              </a:r>
              <a:r>
                <a:rPr lang="zh-CN" altLang="en-US" sz="2000" b="1" dirty="0">
                  <a:latin typeface="+mn-ea"/>
                  <a:ea typeface="+mn-ea"/>
                </a:rPr>
                <a:t>相互有通信联系， </a:t>
              </a:r>
              <a:r>
                <a:rPr lang="en-US" altLang="zh-CN" sz="2000" b="1" i="1" dirty="0">
                  <a:latin typeface="+mn-ea"/>
                  <a:ea typeface="+mn-ea"/>
                </a:rPr>
                <a:t>     </a:t>
              </a:r>
              <a:r>
                <a:rPr lang="zh-CN" altLang="en-US" sz="2000" b="1" dirty="0">
                  <a:latin typeface="+mn-ea"/>
                  <a:ea typeface="+mn-ea"/>
                </a:rPr>
                <a:t>表示没有通信联系。</a:t>
              </a:r>
            </a:p>
          </p:txBody>
        </p:sp>
        <p:graphicFrame>
          <p:nvGraphicFramePr>
            <p:cNvPr id="46" name="Object 1039"/>
            <p:cNvGraphicFramePr>
              <a:graphicFrameLocks noChangeAspect="1"/>
            </p:cNvGraphicFramePr>
            <p:nvPr/>
          </p:nvGraphicFramePr>
          <p:xfrm>
            <a:off x="3753319" y="3396776"/>
            <a:ext cx="657225" cy="379412"/>
          </p:xfrm>
          <a:graphic>
            <a:graphicData uri="http://schemas.openxmlformats.org/presentationml/2006/ole">
              <mc:AlternateContent xmlns:mc="http://schemas.openxmlformats.org/markup-compatibility/2006">
                <mc:Choice xmlns:v="urn:schemas-microsoft-com:vml" Requires="v">
                  <p:oleObj name="Equation" r:id="rId25" imgW="419040" imgH="241200" progId="Equation.DSMT4">
                    <p:embed/>
                  </p:oleObj>
                </mc:Choice>
                <mc:Fallback>
                  <p:oleObj name="Equation" r:id="rId25" imgW="419040" imgH="241200" progId="Equation.DSMT4">
                    <p:embed/>
                    <p:pic>
                      <p:nvPicPr>
                        <p:cNvPr id="46" name="Object 1039"/>
                        <p:cNvPicPr>
                          <a:picLocks noChangeAspect="1" noChangeArrowheads="1"/>
                        </p:cNvPicPr>
                        <p:nvPr/>
                      </p:nvPicPr>
                      <p:blipFill>
                        <a:blip r:embed="rId26"/>
                        <a:srcRect/>
                        <a:stretch>
                          <a:fillRect/>
                        </a:stretch>
                      </p:blipFill>
                      <p:spPr bwMode="auto">
                        <a:xfrm>
                          <a:off x="3753319" y="3396776"/>
                          <a:ext cx="657225" cy="379412"/>
                        </a:xfrm>
                        <a:prstGeom prst="rect">
                          <a:avLst/>
                        </a:prstGeom>
                        <a:noFill/>
                        <a:ln>
                          <a:noFill/>
                        </a:ln>
                      </p:spPr>
                    </p:pic>
                  </p:oleObj>
                </mc:Fallback>
              </mc:AlternateContent>
            </a:graphicData>
          </a:graphic>
        </p:graphicFrame>
        <p:graphicFrame>
          <p:nvGraphicFramePr>
            <p:cNvPr id="47" name="Object 1039"/>
            <p:cNvGraphicFramePr>
              <a:graphicFrameLocks noChangeAspect="1"/>
            </p:cNvGraphicFramePr>
            <p:nvPr/>
          </p:nvGraphicFramePr>
          <p:xfrm>
            <a:off x="7448550" y="3365470"/>
            <a:ext cx="677862" cy="379413"/>
          </p:xfrm>
          <a:graphic>
            <a:graphicData uri="http://schemas.openxmlformats.org/presentationml/2006/ole">
              <mc:AlternateContent xmlns:mc="http://schemas.openxmlformats.org/markup-compatibility/2006">
                <mc:Choice xmlns:v="urn:schemas-microsoft-com:vml" Requires="v">
                  <p:oleObj name="Equation" r:id="rId27" imgW="431640" imgH="241200" progId="Equation.DSMT4">
                    <p:embed/>
                  </p:oleObj>
                </mc:Choice>
                <mc:Fallback>
                  <p:oleObj name="Equation" r:id="rId27" imgW="431640" imgH="241200" progId="Equation.DSMT4">
                    <p:embed/>
                    <p:pic>
                      <p:nvPicPr>
                        <p:cNvPr id="47" name="Object 1039"/>
                        <p:cNvPicPr>
                          <a:picLocks noChangeAspect="1" noChangeArrowheads="1"/>
                        </p:cNvPicPr>
                        <p:nvPr/>
                      </p:nvPicPr>
                      <p:blipFill>
                        <a:blip r:embed="rId28"/>
                        <a:srcRect/>
                        <a:stretch>
                          <a:fillRect/>
                        </a:stretch>
                      </p:blipFill>
                      <p:spPr bwMode="auto">
                        <a:xfrm>
                          <a:off x="7448550" y="3365470"/>
                          <a:ext cx="677862" cy="379413"/>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333146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3" grpId="0"/>
      <p:bldP spid="27" grpId="0"/>
      <p:bldP spid="30"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861060" y="1689093"/>
            <a:ext cx="1047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则有</a:t>
            </a:r>
          </a:p>
        </p:txBody>
      </p:sp>
      <p:graphicFrame>
        <p:nvGraphicFramePr>
          <p:cNvPr id="281603" name="Object 3"/>
          <p:cNvGraphicFramePr>
            <a:graphicFrameLocks noChangeAspect="1"/>
          </p:cNvGraphicFramePr>
          <p:nvPr/>
        </p:nvGraphicFramePr>
        <p:xfrm>
          <a:off x="1641860" y="1223013"/>
          <a:ext cx="1979505" cy="1459120"/>
        </p:xfrm>
        <a:graphic>
          <a:graphicData uri="http://schemas.openxmlformats.org/presentationml/2006/ole">
            <mc:AlternateContent xmlns:mc="http://schemas.openxmlformats.org/markup-compatibility/2006">
              <mc:Choice xmlns:v="urn:schemas-microsoft-com:vml" Requires="v">
                <p:oleObj name="Equation" r:id="rId2" imgW="1257300" imgH="927100" progId="Equation.3">
                  <p:embed/>
                </p:oleObj>
              </mc:Choice>
              <mc:Fallback>
                <p:oleObj name="Equation" r:id="rId2" imgW="1257300" imgH="927100" progId="Equation.3">
                  <p:embed/>
                  <p:pic>
                    <p:nvPicPr>
                      <p:cNvPr id="2816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860" y="1223013"/>
                        <a:ext cx="1979505" cy="1459120"/>
                      </a:xfrm>
                      <a:prstGeom prst="rect">
                        <a:avLst/>
                      </a:prstGeom>
                      <a:noFill/>
                      <a:ln>
                        <a:noFill/>
                      </a:ln>
                    </p:spPr>
                  </p:pic>
                </p:oleObj>
              </mc:Fallback>
            </mc:AlternateContent>
          </a:graphicData>
        </a:graphic>
      </p:graphicFrame>
      <p:graphicFrame>
        <p:nvGraphicFramePr>
          <p:cNvPr id="281604" name="Object 4"/>
          <p:cNvGraphicFramePr>
            <a:graphicFrameLocks noChangeAspect="1"/>
          </p:cNvGraphicFramePr>
          <p:nvPr/>
        </p:nvGraphicFramePr>
        <p:xfrm>
          <a:off x="3635302" y="1212391"/>
          <a:ext cx="1457844" cy="1459120"/>
        </p:xfrm>
        <a:graphic>
          <a:graphicData uri="http://schemas.openxmlformats.org/presentationml/2006/ole">
            <mc:AlternateContent xmlns:mc="http://schemas.openxmlformats.org/markup-compatibility/2006">
              <mc:Choice xmlns:v="urn:schemas-microsoft-com:vml" Requires="v">
                <p:oleObj name="Equation" r:id="rId4" imgW="927100" imgH="927100" progId="Equation.3">
                  <p:embed/>
                </p:oleObj>
              </mc:Choice>
              <mc:Fallback>
                <p:oleObj name="Equation" r:id="rId4" imgW="927100" imgH="927100" progId="Equation.3">
                  <p:embed/>
                  <p:pic>
                    <p:nvPicPr>
                      <p:cNvPr id="281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02" y="1212391"/>
                        <a:ext cx="1457844" cy="1459120"/>
                      </a:xfrm>
                      <a:prstGeom prst="rect">
                        <a:avLst/>
                      </a:prstGeom>
                      <a:noFill/>
                      <a:ln>
                        <a:noFill/>
                      </a:ln>
                    </p:spPr>
                  </p:pic>
                </p:oleObj>
              </mc:Fallback>
            </mc:AlternateContent>
          </a:graphicData>
        </a:graphic>
      </p:graphicFrame>
      <p:graphicFrame>
        <p:nvGraphicFramePr>
          <p:cNvPr id="281605" name="Object 5"/>
          <p:cNvGraphicFramePr>
            <a:graphicFrameLocks noChangeAspect="1"/>
          </p:cNvGraphicFramePr>
          <p:nvPr/>
        </p:nvGraphicFramePr>
        <p:xfrm>
          <a:off x="5076825" y="1212338"/>
          <a:ext cx="1840480" cy="1457844"/>
        </p:xfrm>
        <a:graphic>
          <a:graphicData uri="http://schemas.openxmlformats.org/presentationml/2006/ole">
            <mc:AlternateContent xmlns:mc="http://schemas.openxmlformats.org/markup-compatibility/2006">
              <mc:Choice xmlns:v="urn:schemas-microsoft-com:vml" Requires="v">
                <p:oleObj name="Equation" r:id="rId6" imgW="1168400" imgH="927100" progId="Equation.3">
                  <p:embed/>
                </p:oleObj>
              </mc:Choice>
              <mc:Fallback>
                <p:oleObj name="Equation" r:id="rId6" imgW="1168400" imgH="927100" progId="Equation.3">
                  <p:embed/>
                  <p:pic>
                    <p:nvPicPr>
                      <p:cNvPr id="28160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1212338"/>
                        <a:ext cx="1840480" cy="1457844"/>
                      </a:xfrm>
                      <a:prstGeom prst="rect">
                        <a:avLst/>
                      </a:prstGeom>
                      <a:noFill/>
                      <a:ln>
                        <a:noFill/>
                      </a:ln>
                    </p:spPr>
                  </p:pic>
                </p:oleObj>
              </mc:Fallback>
            </mc:AlternateContent>
          </a:graphicData>
        </a:graphic>
      </p:graphicFrame>
      <p:sp>
        <p:nvSpPr>
          <p:cNvPr id="281606" name="Text Box 6"/>
          <p:cNvSpPr txBox="1">
            <a:spLocks noChangeArrowheads="1"/>
          </p:cNvSpPr>
          <p:nvPr/>
        </p:nvSpPr>
        <p:spPr bwMode="auto">
          <a:xfrm>
            <a:off x="787400" y="3202885"/>
            <a:ext cx="3375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下面讨论</a:t>
            </a:r>
            <a:r>
              <a:rPr lang="en-US" altLang="zh-CN" sz="2000" b="1" i="1" dirty="0"/>
              <a:t>A</a:t>
            </a:r>
            <a:r>
              <a:rPr lang="en-US" altLang="zh-CN" sz="2000" b="1" i="1" baseline="30000" dirty="0"/>
              <a:t>2</a:t>
            </a:r>
            <a:r>
              <a:rPr lang="zh-CN" altLang="en-US" sz="2000" b="1" dirty="0"/>
              <a:t>的意义，由于</a:t>
            </a:r>
          </a:p>
        </p:txBody>
      </p:sp>
      <p:sp>
        <p:nvSpPr>
          <p:cNvPr id="281607" name="Text Box 7"/>
          <p:cNvSpPr txBox="1">
            <a:spLocks noChangeArrowheads="1"/>
          </p:cNvSpPr>
          <p:nvPr/>
        </p:nvSpPr>
        <p:spPr bwMode="auto">
          <a:xfrm>
            <a:off x="3869305" y="3152479"/>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[A</a:t>
            </a:r>
            <a:r>
              <a:rPr lang="en-US" altLang="zh-CN" b="1" baseline="30000" dirty="0"/>
              <a:t>2</a:t>
            </a:r>
            <a:r>
              <a:rPr lang="en-US" altLang="zh-CN" b="1" dirty="0"/>
              <a:t>]</a:t>
            </a:r>
            <a:r>
              <a:rPr lang="en-US" altLang="zh-CN" b="1" baseline="-25000" dirty="0"/>
              <a:t>42</a:t>
            </a:r>
            <a:r>
              <a:rPr lang="en-US" altLang="zh-CN" b="1" dirty="0"/>
              <a:t>=</a:t>
            </a:r>
            <a:r>
              <a:rPr lang="en-US" altLang="zh-CN" b="1" i="1" dirty="0"/>
              <a:t>a</a:t>
            </a:r>
            <a:r>
              <a:rPr lang="en-US" altLang="zh-CN" b="1" i="1" baseline="-25000" dirty="0"/>
              <a:t>41</a:t>
            </a:r>
            <a:r>
              <a:rPr lang="en-US" altLang="zh-CN" b="1" i="1" dirty="0"/>
              <a:t>a</a:t>
            </a:r>
            <a:r>
              <a:rPr lang="en-US" altLang="zh-CN" b="1" i="1" baseline="-25000" dirty="0"/>
              <a:t>12</a:t>
            </a:r>
            <a:r>
              <a:rPr lang="en-US" altLang="zh-CN" b="1" i="1" dirty="0"/>
              <a:t>+a</a:t>
            </a:r>
            <a:r>
              <a:rPr lang="en-US" altLang="zh-CN" b="1" i="1" baseline="-25000" dirty="0"/>
              <a:t>42</a:t>
            </a:r>
            <a:r>
              <a:rPr lang="en-US" altLang="zh-CN" b="1" i="1" dirty="0"/>
              <a:t>a</a:t>
            </a:r>
            <a:r>
              <a:rPr lang="en-US" altLang="zh-CN" b="1" i="1" baseline="-25000" dirty="0"/>
              <a:t>22</a:t>
            </a:r>
            <a:r>
              <a:rPr lang="en-US" altLang="zh-CN" b="1" i="1" dirty="0"/>
              <a:t>+ a</a:t>
            </a:r>
            <a:r>
              <a:rPr lang="en-US" altLang="zh-CN" b="1" i="1" baseline="-25000" dirty="0"/>
              <a:t>43</a:t>
            </a:r>
            <a:r>
              <a:rPr lang="en-US" altLang="zh-CN" b="1" i="1" dirty="0"/>
              <a:t>a</a:t>
            </a:r>
            <a:r>
              <a:rPr lang="en-US" altLang="zh-CN" b="1" i="1" baseline="-25000" dirty="0"/>
              <a:t>32</a:t>
            </a:r>
            <a:r>
              <a:rPr lang="en-US" altLang="zh-CN" b="1" i="1" dirty="0"/>
              <a:t>+ a</a:t>
            </a:r>
            <a:r>
              <a:rPr lang="en-US" altLang="zh-CN" b="1" i="1" baseline="-25000" dirty="0"/>
              <a:t>44</a:t>
            </a:r>
            <a:r>
              <a:rPr lang="en-US" altLang="zh-CN" b="1" i="1" dirty="0"/>
              <a:t>a</a:t>
            </a:r>
            <a:r>
              <a:rPr lang="en-US" altLang="zh-CN" b="1" i="1" baseline="-25000" dirty="0"/>
              <a:t>42</a:t>
            </a:r>
          </a:p>
        </p:txBody>
      </p:sp>
      <p:sp>
        <p:nvSpPr>
          <p:cNvPr id="281608" name="Text Box 8"/>
          <p:cNvSpPr txBox="1">
            <a:spLocks noChangeArrowheads="1"/>
          </p:cNvSpPr>
          <p:nvPr/>
        </p:nvSpPr>
        <p:spPr bwMode="auto">
          <a:xfrm>
            <a:off x="861060" y="3966936"/>
            <a:ext cx="609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它所表示的网络通路为：</a:t>
            </a:r>
          </a:p>
        </p:txBody>
      </p:sp>
      <p:sp>
        <p:nvSpPr>
          <p:cNvPr id="281609" name="Text Box 9"/>
          <p:cNvSpPr txBox="1">
            <a:spLocks noChangeArrowheads="1"/>
          </p:cNvSpPr>
          <p:nvPr/>
        </p:nvSpPr>
        <p:spPr bwMode="auto">
          <a:xfrm>
            <a:off x="3763963" y="397000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FF7C80"/>
                </a:solidFill>
              </a:rPr>
              <a:t>4→1→2</a:t>
            </a:r>
          </a:p>
        </p:txBody>
      </p:sp>
      <p:sp>
        <p:nvSpPr>
          <p:cNvPr id="281610" name="Line 10"/>
          <p:cNvSpPr>
            <a:spLocks noChangeShapeType="1"/>
          </p:cNvSpPr>
          <p:nvPr/>
        </p:nvSpPr>
        <p:spPr bwMode="auto">
          <a:xfrm flipV="1">
            <a:off x="5897563" y="4012281"/>
            <a:ext cx="0" cy="838200"/>
          </a:xfrm>
          <a:prstGeom prst="line">
            <a:avLst/>
          </a:prstGeom>
          <a:noFill/>
          <a:ln w="28575">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1611" name="Line 11"/>
          <p:cNvSpPr>
            <a:spLocks noChangeShapeType="1"/>
          </p:cNvSpPr>
          <p:nvPr/>
        </p:nvSpPr>
        <p:spPr bwMode="auto">
          <a:xfrm>
            <a:off x="5916613" y="4002756"/>
            <a:ext cx="838200" cy="0"/>
          </a:xfrm>
          <a:prstGeom prst="line">
            <a:avLst/>
          </a:prstGeom>
          <a:noFill/>
          <a:ln w="28575">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1612" name="Text Box 12"/>
          <p:cNvSpPr txBox="1">
            <a:spLocks noChangeArrowheads="1"/>
          </p:cNvSpPr>
          <p:nvPr/>
        </p:nvSpPr>
        <p:spPr bwMode="auto">
          <a:xfrm>
            <a:off x="5564188" y="4679031"/>
            <a:ext cx="52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z</a:t>
            </a:r>
            <a:r>
              <a:rPr lang="en-US" altLang="zh-CN" b="1" baseline="-25000"/>
              <a:t>4</a:t>
            </a:r>
          </a:p>
        </p:txBody>
      </p:sp>
      <p:sp>
        <p:nvSpPr>
          <p:cNvPr id="281613" name="Text Box 13"/>
          <p:cNvSpPr txBox="1">
            <a:spLocks noChangeArrowheads="1"/>
          </p:cNvSpPr>
          <p:nvPr/>
        </p:nvSpPr>
        <p:spPr bwMode="auto">
          <a:xfrm>
            <a:off x="5376863" y="3853531"/>
            <a:ext cx="56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z</a:t>
            </a:r>
            <a:r>
              <a:rPr lang="en-US" altLang="zh-CN" b="1" baseline="-25000"/>
              <a:t>1</a:t>
            </a:r>
          </a:p>
        </p:txBody>
      </p:sp>
      <p:sp>
        <p:nvSpPr>
          <p:cNvPr id="281614" name="Text Box 14"/>
          <p:cNvSpPr txBox="1">
            <a:spLocks noChangeArrowheads="1"/>
          </p:cNvSpPr>
          <p:nvPr/>
        </p:nvSpPr>
        <p:spPr bwMode="auto">
          <a:xfrm>
            <a:off x="6840539" y="3878931"/>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z</a:t>
            </a:r>
            <a:r>
              <a:rPr lang="en-US" altLang="zh-CN" b="1" baseline="-25000"/>
              <a:t>2</a:t>
            </a:r>
          </a:p>
        </p:txBody>
      </p:sp>
      <p:sp>
        <p:nvSpPr>
          <p:cNvPr id="281615" name="Text Box 15"/>
          <p:cNvSpPr txBox="1">
            <a:spLocks noChangeArrowheads="1"/>
          </p:cNvSpPr>
          <p:nvPr/>
        </p:nvSpPr>
        <p:spPr bwMode="auto">
          <a:xfrm>
            <a:off x="3786497" y="4593581"/>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0000FF"/>
                </a:solidFill>
              </a:rPr>
              <a:t>4→3→2</a:t>
            </a:r>
          </a:p>
        </p:txBody>
      </p:sp>
      <p:sp>
        <p:nvSpPr>
          <p:cNvPr id="281616" name="Line 16"/>
          <p:cNvSpPr>
            <a:spLocks noChangeShapeType="1"/>
          </p:cNvSpPr>
          <p:nvPr/>
        </p:nvSpPr>
        <p:spPr bwMode="auto">
          <a:xfrm>
            <a:off x="5907088" y="4840956"/>
            <a:ext cx="838200" cy="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1617" name="Line 17"/>
          <p:cNvSpPr>
            <a:spLocks noChangeShapeType="1"/>
          </p:cNvSpPr>
          <p:nvPr/>
        </p:nvSpPr>
        <p:spPr bwMode="auto">
          <a:xfrm flipV="1">
            <a:off x="6735763" y="4012281"/>
            <a:ext cx="0" cy="83820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1618" name="Text Box 18"/>
          <p:cNvSpPr txBox="1">
            <a:spLocks noChangeArrowheads="1"/>
          </p:cNvSpPr>
          <p:nvPr/>
        </p:nvSpPr>
        <p:spPr bwMode="auto">
          <a:xfrm>
            <a:off x="6811963" y="4688556"/>
            <a:ext cx="78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z</a:t>
            </a:r>
            <a:r>
              <a:rPr lang="en-US" altLang="zh-CN" b="1" baseline="-25000"/>
              <a:t>3</a:t>
            </a:r>
          </a:p>
        </p:txBody>
      </p:sp>
      <p:grpSp>
        <p:nvGrpSpPr>
          <p:cNvPr id="2" name="Group 1037"/>
          <p:cNvGrpSpPr>
            <a:grpSpLocks/>
          </p:cNvGrpSpPr>
          <p:nvPr/>
        </p:nvGrpSpPr>
        <p:grpSpPr bwMode="auto">
          <a:xfrm>
            <a:off x="8215112" y="924723"/>
            <a:ext cx="3162300" cy="2305050"/>
            <a:chOff x="1344" y="948"/>
            <a:chExt cx="1992" cy="1452"/>
          </a:xfrm>
        </p:grpSpPr>
        <p:sp>
          <p:nvSpPr>
            <p:cNvPr id="25620" name="Rectangle 1027"/>
            <p:cNvSpPr>
              <a:spLocks noChangeArrowheads="1"/>
            </p:cNvSpPr>
            <p:nvPr/>
          </p:nvSpPr>
          <p:spPr bwMode="auto">
            <a:xfrm>
              <a:off x="1728" y="1200"/>
              <a:ext cx="1212" cy="1044"/>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21" name="Line 1028"/>
            <p:cNvSpPr>
              <a:spLocks noChangeShapeType="1"/>
            </p:cNvSpPr>
            <p:nvPr/>
          </p:nvSpPr>
          <p:spPr bwMode="auto">
            <a:xfrm>
              <a:off x="1740" y="1200"/>
              <a:ext cx="1200" cy="10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Text Box 1029"/>
            <p:cNvSpPr txBox="1">
              <a:spLocks noChangeArrowheads="1"/>
            </p:cNvSpPr>
            <p:nvPr/>
          </p:nvSpPr>
          <p:spPr bwMode="auto">
            <a:xfrm>
              <a:off x="1344" y="9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1</a:t>
              </a:r>
            </a:p>
          </p:txBody>
        </p:sp>
        <p:sp>
          <p:nvSpPr>
            <p:cNvPr id="25623" name="Text Box 1030"/>
            <p:cNvSpPr txBox="1">
              <a:spLocks noChangeArrowheads="1"/>
            </p:cNvSpPr>
            <p:nvPr/>
          </p:nvSpPr>
          <p:spPr bwMode="auto">
            <a:xfrm>
              <a:off x="2976" y="9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2</a:t>
              </a:r>
            </a:p>
          </p:txBody>
        </p:sp>
        <p:sp>
          <p:nvSpPr>
            <p:cNvPr id="25624" name="Text Box 1031"/>
            <p:cNvSpPr txBox="1">
              <a:spLocks noChangeArrowheads="1"/>
            </p:cNvSpPr>
            <p:nvPr/>
          </p:nvSpPr>
          <p:spPr bwMode="auto">
            <a:xfrm>
              <a:off x="3000" y="211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3</a:t>
              </a:r>
            </a:p>
          </p:txBody>
        </p:sp>
        <p:sp>
          <p:nvSpPr>
            <p:cNvPr id="25625" name="Text Box 1032"/>
            <p:cNvSpPr txBox="1">
              <a:spLocks noChangeArrowheads="1"/>
            </p:cNvSpPr>
            <p:nvPr/>
          </p:nvSpPr>
          <p:spPr bwMode="auto">
            <a:xfrm>
              <a:off x="1404" y="21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4</a:t>
              </a:r>
            </a:p>
          </p:txBody>
        </p:sp>
        <p:sp>
          <p:nvSpPr>
            <p:cNvPr id="25626" name="Oval 1033"/>
            <p:cNvSpPr>
              <a:spLocks noChangeArrowheads="1"/>
            </p:cNvSpPr>
            <p:nvPr/>
          </p:nvSpPr>
          <p:spPr bwMode="auto">
            <a:xfrm>
              <a:off x="1680" y="2196"/>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27" name="Oval 1034"/>
            <p:cNvSpPr>
              <a:spLocks noChangeArrowheads="1"/>
            </p:cNvSpPr>
            <p:nvPr/>
          </p:nvSpPr>
          <p:spPr bwMode="auto">
            <a:xfrm>
              <a:off x="2904" y="2208"/>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28" name="Oval 1035"/>
            <p:cNvSpPr>
              <a:spLocks noChangeArrowheads="1"/>
            </p:cNvSpPr>
            <p:nvPr/>
          </p:nvSpPr>
          <p:spPr bwMode="auto">
            <a:xfrm>
              <a:off x="2892"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29" name="Oval 1036"/>
            <p:cNvSpPr>
              <a:spLocks noChangeArrowheads="1"/>
            </p:cNvSpPr>
            <p:nvPr/>
          </p:nvSpPr>
          <p:spPr bwMode="auto">
            <a:xfrm>
              <a:off x="1680"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 name="Text Box 2"/>
          <p:cNvSpPr txBox="1">
            <a:spLocks noChangeArrowheads="1"/>
          </p:cNvSpPr>
          <p:nvPr/>
        </p:nvSpPr>
        <p:spPr bwMode="auto">
          <a:xfrm>
            <a:off x="1725613" y="5457741"/>
            <a:ext cx="5753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t>[A</a:t>
            </a:r>
            <a:r>
              <a:rPr lang="en-US" altLang="zh-CN" sz="2000" b="1" baseline="30000" dirty="0"/>
              <a:t>2</a:t>
            </a:r>
            <a:r>
              <a:rPr lang="en-US" altLang="zh-CN" sz="2000" b="1" dirty="0"/>
              <a:t>]</a:t>
            </a:r>
            <a:r>
              <a:rPr lang="en-US" altLang="zh-CN" sz="2000" b="1" i="1" baseline="-25000" dirty="0" err="1"/>
              <a:t>ij</a:t>
            </a:r>
            <a:r>
              <a:rPr lang="zh-CN" altLang="en-US" sz="2000" b="1" dirty="0"/>
              <a:t>表示第</a:t>
            </a:r>
            <a:r>
              <a:rPr lang="en-US" altLang="zh-CN" sz="2000" b="1" i="1" dirty="0" err="1">
                <a:solidFill>
                  <a:schemeClr val="hlink"/>
                </a:solidFill>
              </a:rPr>
              <a:t>i</a:t>
            </a:r>
            <a:r>
              <a:rPr lang="zh-CN" altLang="en-US" sz="2000" b="1" dirty="0"/>
              <a:t>点经一个</a:t>
            </a:r>
            <a:r>
              <a:rPr lang="zh-CN" altLang="en-US" sz="2000" b="1" dirty="0">
                <a:solidFill>
                  <a:schemeClr val="accent2"/>
                </a:solidFill>
              </a:rPr>
              <a:t>中间点</a:t>
            </a:r>
            <a:r>
              <a:rPr lang="zh-CN" altLang="en-US" sz="2000" b="1" dirty="0"/>
              <a:t>到第</a:t>
            </a:r>
            <a:r>
              <a:rPr lang="en-US" altLang="zh-CN" sz="2000" b="1" i="1" dirty="0">
                <a:solidFill>
                  <a:schemeClr val="hlink"/>
                </a:solidFill>
              </a:rPr>
              <a:t>j</a:t>
            </a:r>
            <a:r>
              <a:rPr lang="zh-CN" altLang="en-US" sz="2000" b="1" dirty="0"/>
              <a:t>点的通路数。</a:t>
            </a:r>
            <a:endParaRPr lang="zh-CN" altLang="en-US" sz="2000" b="1" i="1" dirty="0"/>
          </a:p>
        </p:txBody>
      </p:sp>
    </p:spTree>
    <p:extLst>
      <p:ext uri="{BB962C8B-B14F-4D97-AF65-F5344CB8AC3E}">
        <p14:creationId xmlns:p14="http://schemas.microsoft.com/office/powerpoint/2010/main" val="171594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16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16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16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16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16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16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16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16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6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16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16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1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6" grpId="0"/>
      <p:bldP spid="281607" grpId="0"/>
      <p:bldP spid="281608" grpId="0"/>
      <p:bldP spid="281609" grpId="0"/>
      <p:bldP spid="281610" grpId="0" animBg="1"/>
      <p:bldP spid="281611" grpId="0" animBg="1"/>
      <p:bldP spid="281612" grpId="0"/>
      <p:bldP spid="281613" grpId="0"/>
      <p:bldP spid="281614" grpId="0"/>
      <p:bldP spid="281615" grpId="0"/>
      <p:bldP spid="281616" grpId="0" animBg="1"/>
      <p:bldP spid="281617" grpId="0" animBg="1"/>
      <p:bldP spid="281618"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580" name="Object 4"/>
          <p:cNvGraphicFramePr>
            <a:graphicFrameLocks noChangeAspect="1"/>
          </p:cNvGraphicFramePr>
          <p:nvPr/>
        </p:nvGraphicFramePr>
        <p:xfrm>
          <a:off x="2031950" y="968345"/>
          <a:ext cx="3582988" cy="1816100"/>
        </p:xfrm>
        <a:graphic>
          <a:graphicData uri="http://schemas.openxmlformats.org/presentationml/2006/ole">
            <mc:AlternateContent xmlns:mc="http://schemas.openxmlformats.org/markup-compatibility/2006">
              <mc:Choice xmlns:v="urn:schemas-microsoft-com:vml" Requires="v">
                <p:oleObj name="Equation" r:id="rId2" imgW="1828800" imgH="927100" progId="Equation.3">
                  <p:embed/>
                </p:oleObj>
              </mc:Choice>
              <mc:Fallback>
                <p:oleObj name="Equation" r:id="rId2" imgW="1828800" imgH="927100" progId="Equation.3">
                  <p:embed/>
                  <p:pic>
                    <p:nvPicPr>
                      <p:cNvPr id="2805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950" y="968345"/>
                        <a:ext cx="35829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0581" name="Object 5"/>
          <p:cNvGraphicFramePr>
            <a:graphicFrameLocks noChangeAspect="1"/>
          </p:cNvGraphicFramePr>
          <p:nvPr/>
        </p:nvGraphicFramePr>
        <p:xfrm>
          <a:off x="7875588" y="974725"/>
          <a:ext cx="2163762" cy="1816100"/>
        </p:xfrm>
        <a:graphic>
          <a:graphicData uri="http://schemas.openxmlformats.org/presentationml/2006/ole">
            <mc:AlternateContent xmlns:mc="http://schemas.openxmlformats.org/markup-compatibility/2006">
              <mc:Choice xmlns:v="urn:schemas-microsoft-com:vml" Requires="v">
                <p:oleObj name="Equation" r:id="rId4" imgW="1104900" imgH="927100" progId="Equation.3">
                  <p:embed/>
                </p:oleObj>
              </mc:Choice>
              <mc:Fallback>
                <p:oleObj name="Equation" r:id="rId4" imgW="1104900" imgH="927100" progId="Equation.3">
                  <p:embed/>
                  <p:pic>
                    <p:nvPicPr>
                      <p:cNvPr id="2805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588" y="974725"/>
                        <a:ext cx="21637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0582" name="Object 6"/>
          <p:cNvGraphicFramePr>
            <a:graphicFrameLocks noChangeAspect="1"/>
          </p:cNvGraphicFramePr>
          <p:nvPr/>
        </p:nvGraphicFramePr>
        <p:xfrm>
          <a:off x="5562601" y="984249"/>
          <a:ext cx="2290762" cy="1816100"/>
        </p:xfrm>
        <a:graphic>
          <a:graphicData uri="http://schemas.openxmlformats.org/presentationml/2006/ole">
            <mc:AlternateContent xmlns:mc="http://schemas.openxmlformats.org/markup-compatibility/2006">
              <mc:Choice xmlns:v="urn:schemas-microsoft-com:vml" Requires="v">
                <p:oleObj name="Equation" r:id="rId6" imgW="1168400" imgH="927100" progId="Equation.3">
                  <p:embed/>
                </p:oleObj>
              </mc:Choice>
              <mc:Fallback>
                <p:oleObj name="Equation" r:id="rId6" imgW="1168400" imgH="927100" progId="Equation.3">
                  <p:embed/>
                  <p:pic>
                    <p:nvPicPr>
                      <p:cNvPr id="28058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1" y="984249"/>
                        <a:ext cx="22907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0585" name="Text Box 9"/>
          <p:cNvSpPr txBox="1">
            <a:spLocks noChangeArrowheads="1"/>
          </p:cNvSpPr>
          <p:nvPr/>
        </p:nvSpPr>
        <p:spPr bwMode="auto">
          <a:xfrm>
            <a:off x="2031950" y="3539191"/>
            <a:ext cx="488948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ea typeface="+mn-ea"/>
                <a:cs typeface="Times New Roman" panose="02020603050405020304" pitchFamily="18" charset="0"/>
              </a:rPr>
              <a:t>    [M]</a:t>
            </a:r>
            <a:r>
              <a:rPr lang="en-US" altLang="zh-CN" sz="2000" b="1" i="1" baseline="-25000" dirty="0" err="1">
                <a:ea typeface="+mn-ea"/>
                <a:cs typeface="Times New Roman" panose="02020603050405020304" pitchFamily="18" charset="0"/>
              </a:rPr>
              <a:t>ij</a:t>
            </a:r>
            <a:r>
              <a:rPr lang="en-US" altLang="zh-CN" sz="2000" b="1" i="1" baseline="-25000" dirty="0">
                <a:ea typeface="+mn-ea"/>
                <a:cs typeface="Times New Roman" panose="02020603050405020304" pitchFamily="18" charset="0"/>
              </a:rPr>
              <a:t> </a:t>
            </a:r>
            <a:r>
              <a:rPr lang="zh-CN" altLang="en-US" sz="2000" b="1" dirty="0">
                <a:latin typeface="+mn-ea"/>
                <a:ea typeface="+mn-ea"/>
              </a:rPr>
              <a:t>表示第 </a:t>
            </a:r>
            <a:r>
              <a:rPr lang="en-US" altLang="zh-CN" sz="2000" b="1" i="1" dirty="0" err="1">
                <a:solidFill>
                  <a:schemeClr val="hlink"/>
                </a:solidFill>
                <a:ea typeface="+mn-ea"/>
                <a:cs typeface="Times New Roman" panose="02020603050405020304" pitchFamily="18" charset="0"/>
              </a:rPr>
              <a:t>i</a:t>
            </a:r>
            <a:r>
              <a:rPr lang="en-US" altLang="zh-CN" sz="2000" b="1" i="1" dirty="0">
                <a:solidFill>
                  <a:schemeClr val="hlink"/>
                </a:solidFill>
                <a:ea typeface="+mn-ea"/>
                <a:cs typeface="Times New Roman" panose="02020603050405020304" pitchFamily="18" charset="0"/>
              </a:rPr>
              <a:t> </a:t>
            </a:r>
            <a:r>
              <a:rPr lang="zh-CN" altLang="en-US" sz="2000" b="1" dirty="0">
                <a:latin typeface="+mn-ea"/>
                <a:ea typeface="+mn-ea"/>
              </a:rPr>
              <a:t>点</a:t>
            </a:r>
            <a:r>
              <a:rPr lang="zh-CN" altLang="en-US" sz="2000" b="1" dirty="0">
                <a:solidFill>
                  <a:schemeClr val="accent2"/>
                </a:solidFill>
                <a:latin typeface="+mn-ea"/>
                <a:ea typeface="+mn-ea"/>
              </a:rPr>
              <a:t>直接</a:t>
            </a:r>
            <a:r>
              <a:rPr lang="zh-CN" altLang="en-US" sz="2000" b="1" dirty="0">
                <a:latin typeface="+mn-ea"/>
                <a:ea typeface="+mn-ea"/>
              </a:rPr>
              <a:t>或经一个</a:t>
            </a:r>
            <a:r>
              <a:rPr lang="zh-CN" altLang="en-US" sz="2000" b="1" dirty="0">
                <a:solidFill>
                  <a:schemeClr val="accent2"/>
                </a:solidFill>
                <a:latin typeface="+mn-ea"/>
                <a:ea typeface="+mn-ea"/>
              </a:rPr>
              <a:t>中间点</a:t>
            </a:r>
            <a:endParaRPr lang="en-US" altLang="zh-CN" sz="2000" b="1" dirty="0">
              <a:solidFill>
                <a:schemeClr val="accent2"/>
              </a:solidFill>
              <a:latin typeface="+mn-ea"/>
              <a:ea typeface="+mn-ea"/>
            </a:endParaRPr>
          </a:p>
          <a:p>
            <a:pPr eaLnBrk="1" hangingPunct="1">
              <a:spcBef>
                <a:spcPct val="50000"/>
              </a:spcBef>
            </a:pPr>
            <a:r>
              <a:rPr lang="zh-CN" altLang="en-US" sz="2000" b="1" dirty="0">
                <a:latin typeface="+mn-ea"/>
                <a:ea typeface="+mn-ea"/>
              </a:rPr>
              <a:t>传送信息到第 </a:t>
            </a:r>
            <a:r>
              <a:rPr lang="en-US" altLang="zh-CN" sz="2000" b="1" i="1" dirty="0">
                <a:solidFill>
                  <a:schemeClr val="hlink"/>
                </a:solidFill>
                <a:ea typeface="+mn-ea"/>
                <a:cs typeface="Times New Roman" panose="02020603050405020304" pitchFamily="18" charset="0"/>
              </a:rPr>
              <a:t>j</a:t>
            </a:r>
            <a:r>
              <a:rPr lang="en-US" altLang="zh-CN" sz="2000" b="1" i="1" dirty="0">
                <a:ea typeface="+mn-ea"/>
                <a:cs typeface="Times New Roman" panose="02020603050405020304" pitchFamily="18" charset="0"/>
              </a:rPr>
              <a:t> </a:t>
            </a:r>
            <a:r>
              <a:rPr lang="zh-CN" altLang="en-US" sz="2000" b="1" dirty="0">
                <a:latin typeface="+mn-ea"/>
                <a:ea typeface="+mn-ea"/>
              </a:rPr>
              <a:t>点的通路数目。</a:t>
            </a:r>
          </a:p>
        </p:txBody>
      </p:sp>
      <p:sp>
        <p:nvSpPr>
          <p:cNvPr id="280606" name="Text Box 30"/>
          <p:cNvSpPr txBox="1">
            <a:spLocks noChangeArrowheads="1"/>
          </p:cNvSpPr>
          <p:nvPr/>
        </p:nvSpPr>
        <p:spPr bwMode="auto">
          <a:xfrm>
            <a:off x="1421932" y="1676340"/>
            <a:ext cx="571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若</a:t>
            </a:r>
          </a:p>
        </p:txBody>
      </p:sp>
      <p:grpSp>
        <p:nvGrpSpPr>
          <p:cNvPr id="2" name="Group 1037"/>
          <p:cNvGrpSpPr>
            <a:grpSpLocks/>
          </p:cNvGrpSpPr>
          <p:nvPr/>
        </p:nvGrpSpPr>
        <p:grpSpPr bwMode="auto">
          <a:xfrm>
            <a:off x="7319963" y="2924175"/>
            <a:ext cx="3162300" cy="2305050"/>
            <a:chOff x="1344" y="948"/>
            <a:chExt cx="1992" cy="1452"/>
          </a:xfrm>
        </p:grpSpPr>
        <p:sp>
          <p:nvSpPr>
            <p:cNvPr id="26633" name="Rectangle 1027"/>
            <p:cNvSpPr>
              <a:spLocks noChangeArrowheads="1"/>
            </p:cNvSpPr>
            <p:nvPr/>
          </p:nvSpPr>
          <p:spPr bwMode="auto">
            <a:xfrm>
              <a:off x="1728" y="1200"/>
              <a:ext cx="1212" cy="1044"/>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4" name="Line 1028"/>
            <p:cNvSpPr>
              <a:spLocks noChangeShapeType="1"/>
            </p:cNvSpPr>
            <p:nvPr/>
          </p:nvSpPr>
          <p:spPr bwMode="auto">
            <a:xfrm>
              <a:off x="1740" y="1200"/>
              <a:ext cx="1200" cy="10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Text Box 1029"/>
            <p:cNvSpPr txBox="1">
              <a:spLocks noChangeArrowheads="1"/>
            </p:cNvSpPr>
            <p:nvPr/>
          </p:nvSpPr>
          <p:spPr bwMode="auto">
            <a:xfrm>
              <a:off x="1344" y="9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1</a:t>
              </a:r>
            </a:p>
          </p:txBody>
        </p:sp>
        <p:sp>
          <p:nvSpPr>
            <p:cNvPr id="26636" name="Text Box 1030"/>
            <p:cNvSpPr txBox="1">
              <a:spLocks noChangeArrowheads="1"/>
            </p:cNvSpPr>
            <p:nvPr/>
          </p:nvSpPr>
          <p:spPr bwMode="auto">
            <a:xfrm>
              <a:off x="2976" y="9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2</a:t>
              </a:r>
            </a:p>
          </p:txBody>
        </p:sp>
        <p:sp>
          <p:nvSpPr>
            <p:cNvPr id="26637" name="Text Box 1031"/>
            <p:cNvSpPr txBox="1">
              <a:spLocks noChangeArrowheads="1"/>
            </p:cNvSpPr>
            <p:nvPr/>
          </p:nvSpPr>
          <p:spPr bwMode="auto">
            <a:xfrm>
              <a:off x="3000" y="211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3</a:t>
              </a:r>
            </a:p>
          </p:txBody>
        </p:sp>
        <p:sp>
          <p:nvSpPr>
            <p:cNvPr id="26638" name="Text Box 1032"/>
            <p:cNvSpPr txBox="1">
              <a:spLocks noChangeArrowheads="1"/>
            </p:cNvSpPr>
            <p:nvPr/>
          </p:nvSpPr>
          <p:spPr bwMode="auto">
            <a:xfrm>
              <a:off x="1404" y="210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t>z</a:t>
              </a:r>
              <a:r>
                <a:rPr lang="en-US" altLang="zh-CN" b="1" baseline="-25000"/>
                <a:t>4</a:t>
              </a:r>
            </a:p>
          </p:txBody>
        </p:sp>
        <p:sp>
          <p:nvSpPr>
            <p:cNvPr id="26639" name="Oval 1033"/>
            <p:cNvSpPr>
              <a:spLocks noChangeArrowheads="1"/>
            </p:cNvSpPr>
            <p:nvPr/>
          </p:nvSpPr>
          <p:spPr bwMode="auto">
            <a:xfrm>
              <a:off x="1680" y="2196"/>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40" name="Oval 1034"/>
            <p:cNvSpPr>
              <a:spLocks noChangeArrowheads="1"/>
            </p:cNvSpPr>
            <p:nvPr/>
          </p:nvSpPr>
          <p:spPr bwMode="auto">
            <a:xfrm>
              <a:off x="2904" y="2208"/>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41" name="Oval 1035"/>
            <p:cNvSpPr>
              <a:spLocks noChangeArrowheads="1"/>
            </p:cNvSpPr>
            <p:nvPr/>
          </p:nvSpPr>
          <p:spPr bwMode="auto">
            <a:xfrm>
              <a:off x="2892"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42" name="Oval 1036"/>
            <p:cNvSpPr>
              <a:spLocks noChangeArrowheads="1"/>
            </p:cNvSpPr>
            <p:nvPr/>
          </p:nvSpPr>
          <p:spPr bwMode="auto">
            <a:xfrm>
              <a:off x="1680" y="1164"/>
              <a:ext cx="72" cy="84"/>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8" name="Group 22"/>
          <p:cNvGrpSpPr>
            <a:grpSpLocks/>
          </p:cNvGrpSpPr>
          <p:nvPr/>
        </p:nvGrpSpPr>
        <p:grpSpPr bwMode="auto">
          <a:xfrm flipH="1">
            <a:off x="4100565" y="5155711"/>
            <a:ext cx="1219200" cy="990600"/>
            <a:chOff x="775" y="2880"/>
            <a:chExt cx="720" cy="598"/>
          </a:xfrm>
        </p:grpSpPr>
        <p:sp>
          <p:nvSpPr>
            <p:cNvPr id="19" name="Freeform 23"/>
            <p:cNvSpPr>
              <a:spLocks/>
            </p:cNvSpPr>
            <p:nvPr/>
          </p:nvSpPr>
          <p:spPr bwMode="auto">
            <a:xfrm>
              <a:off x="775" y="2880"/>
              <a:ext cx="518" cy="598"/>
            </a:xfrm>
            <a:custGeom>
              <a:avLst/>
              <a:gdLst>
                <a:gd name="T0" fmla="*/ 19 w 1036"/>
                <a:gd name="T1" fmla="*/ 480 h 1195"/>
                <a:gd name="T2" fmla="*/ 64 w 1036"/>
                <a:gd name="T3" fmla="*/ 355 h 1195"/>
                <a:gd name="T4" fmla="*/ 132 w 1036"/>
                <a:gd name="T5" fmla="*/ 246 h 1195"/>
                <a:gd name="T6" fmla="*/ 220 w 1036"/>
                <a:gd name="T7" fmla="*/ 159 h 1195"/>
                <a:gd name="T8" fmla="*/ 321 w 1036"/>
                <a:gd name="T9" fmla="*/ 96 h 1195"/>
                <a:gd name="T10" fmla="*/ 396 w 1036"/>
                <a:gd name="T11" fmla="*/ 50 h 1195"/>
                <a:gd name="T12" fmla="*/ 390 w 1036"/>
                <a:gd name="T13" fmla="*/ 0 h 1195"/>
                <a:gd name="T14" fmla="*/ 408 w 1036"/>
                <a:gd name="T15" fmla="*/ 1 h 1195"/>
                <a:gd name="T16" fmla="*/ 462 w 1036"/>
                <a:gd name="T17" fmla="*/ 3 h 1195"/>
                <a:gd name="T18" fmla="*/ 538 w 1036"/>
                <a:gd name="T19" fmla="*/ 8 h 1195"/>
                <a:gd name="T20" fmla="*/ 585 w 1036"/>
                <a:gd name="T21" fmla="*/ 28 h 1195"/>
                <a:gd name="T22" fmla="*/ 614 w 1036"/>
                <a:gd name="T23" fmla="*/ 58 h 1195"/>
                <a:gd name="T24" fmla="*/ 680 w 1036"/>
                <a:gd name="T25" fmla="*/ 88 h 1195"/>
                <a:gd name="T26" fmla="*/ 760 w 1036"/>
                <a:gd name="T27" fmla="*/ 136 h 1195"/>
                <a:gd name="T28" fmla="*/ 832 w 1036"/>
                <a:gd name="T29" fmla="*/ 199 h 1195"/>
                <a:gd name="T30" fmla="*/ 894 w 1036"/>
                <a:gd name="T31" fmla="*/ 279 h 1195"/>
                <a:gd name="T32" fmla="*/ 943 w 1036"/>
                <a:gd name="T33" fmla="*/ 368 h 1195"/>
                <a:gd name="T34" fmla="*/ 974 w 1036"/>
                <a:gd name="T35" fmla="*/ 440 h 1195"/>
                <a:gd name="T36" fmla="*/ 992 w 1036"/>
                <a:gd name="T37" fmla="*/ 457 h 1195"/>
                <a:gd name="T38" fmla="*/ 1004 w 1036"/>
                <a:gd name="T39" fmla="*/ 478 h 1195"/>
                <a:gd name="T40" fmla="*/ 1008 w 1036"/>
                <a:gd name="T41" fmla="*/ 508 h 1195"/>
                <a:gd name="T42" fmla="*/ 1007 w 1036"/>
                <a:gd name="T43" fmla="*/ 530 h 1195"/>
                <a:gd name="T44" fmla="*/ 1010 w 1036"/>
                <a:gd name="T45" fmla="*/ 539 h 1195"/>
                <a:gd name="T46" fmla="*/ 1010 w 1036"/>
                <a:gd name="T47" fmla="*/ 577 h 1195"/>
                <a:gd name="T48" fmla="*/ 1009 w 1036"/>
                <a:gd name="T49" fmla="*/ 594 h 1195"/>
                <a:gd name="T50" fmla="*/ 1014 w 1036"/>
                <a:gd name="T51" fmla="*/ 615 h 1195"/>
                <a:gd name="T52" fmla="*/ 1009 w 1036"/>
                <a:gd name="T53" fmla="*/ 647 h 1195"/>
                <a:gd name="T54" fmla="*/ 1013 w 1036"/>
                <a:gd name="T55" fmla="*/ 657 h 1195"/>
                <a:gd name="T56" fmla="*/ 1017 w 1036"/>
                <a:gd name="T57" fmla="*/ 677 h 1195"/>
                <a:gd name="T58" fmla="*/ 1027 w 1036"/>
                <a:gd name="T59" fmla="*/ 713 h 1195"/>
                <a:gd name="T60" fmla="*/ 1036 w 1036"/>
                <a:gd name="T61" fmla="*/ 789 h 1195"/>
                <a:gd name="T62" fmla="*/ 1024 w 1036"/>
                <a:gd name="T63" fmla="*/ 836 h 1195"/>
                <a:gd name="T64" fmla="*/ 1000 w 1036"/>
                <a:gd name="T65" fmla="*/ 876 h 1195"/>
                <a:gd name="T66" fmla="*/ 969 w 1036"/>
                <a:gd name="T67" fmla="*/ 905 h 1195"/>
                <a:gd name="T68" fmla="*/ 943 w 1036"/>
                <a:gd name="T69" fmla="*/ 920 h 1195"/>
                <a:gd name="T70" fmla="*/ 913 w 1036"/>
                <a:gd name="T71" fmla="*/ 927 h 1195"/>
                <a:gd name="T72" fmla="*/ 886 w 1036"/>
                <a:gd name="T73" fmla="*/ 964 h 1195"/>
                <a:gd name="T74" fmla="*/ 811 w 1036"/>
                <a:gd name="T75" fmla="*/ 1048 h 1195"/>
                <a:gd name="T76" fmla="*/ 725 w 1036"/>
                <a:gd name="T77" fmla="*/ 1116 h 1195"/>
                <a:gd name="T78" fmla="*/ 631 w 1036"/>
                <a:gd name="T79" fmla="*/ 1164 h 1195"/>
                <a:gd name="T80" fmla="*/ 533 w 1036"/>
                <a:gd name="T81" fmla="*/ 1191 h 1195"/>
                <a:gd name="T82" fmla="*/ 437 w 1036"/>
                <a:gd name="T83" fmla="*/ 1193 h 1195"/>
                <a:gd name="T84" fmla="*/ 371 w 1036"/>
                <a:gd name="T85" fmla="*/ 1180 h 1195"/>
                <a:gd name="T86" fmla="*/ 308 w 1036"/>
                <a:gd name="T87" fmla="*/ 1158 h 1195"/>
                <a:gd name="T88" fmla="*/ 249 w 1036"/>
                <a:gd name="T89" fmla="*/ 1127 h 1195"/>
                <a:gd name="T90" fmla="*/ 193 w 1036"/>
                <a:gd name="T91" fmla="*/ 1087 h 1195"/>
                <a:gd name="T92" fmla="*/ 143 w 1036"/>
                <a:gd name="T93" fmla="*/ 1039 h 1195"/>
                <a:gd name="T94" fmla="*/ 66 w 1036"/>
                <a:gd name="T95" fmla="*/ 922 h 1195"/>
                <a:gd name="T96" fmla="*/ 9 w 1036"/>
                <a:gd name="T97" fmla="*/ 754 h 1195"/>
                <a:gd name="T98" fmla="*/ 3 w 1036"/>
                <a:gd name="T99" fmla="*/ 5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6" h="1195">
                  <a:moveTo>
                    <a:pt x="3" y="571"/>
                  </a:moveTo>
                  <a:lnTo>
                    <a:pt x="10" y="525"/>
                  </a:lnTo>
                  <a:lnTo>
                    <a:pt x="19" y="480"/>
                  </a:lnTo>
                  <a:lnTo>
                    <a:pt x="31" y="436"/>
                  </a:lnTo>
                  <a:lnTo>
                    <a:pt x="47" y="395"/>
                  </a:lnTo>
                  <a:lnTo>
                    <a:pt x="64" y="355"/>
                  </a:lnTo>
                  <a:lnTo>
                    <a:pt x="85" y="317"/>
                  </a:lnTo>
                  <a:lnTo>
                    <a:pt x="108" y="281"/>
                  </a:lnTo>
                  <a:lnTo>
                    <a:pt x="132" y="246"/>
                  </a:lnTo>
                  <a:lnTo>
                    <a:pt x="160" y="215"/>
                  </a:lnTo>
                  <a:lnTo>
                    <a:pt x="189" y="185"/>
                  </a:lnTo>
                  <a:lnTo>
                    <a:pt x="220" y="159"/>
                  </a:lnTo>
                  <a:lnTo>
                    <a:pt x="252" y="135"/>
                  </a:lnTo>
                  <a:lnTo>
                    <a:pt x="287" y="114"/>
                  </a:lnTo>
                  <a:lnTo>
                    <a:pt x="321" y="96"/>
                  </a:lnTo>
                  <a:lnTo>
                    <a:pt x="358" y="79"/>
                  </a:lnTo>
                  <a:lnTo>
                    <a:pt x="396" y="68"/>
                  </a:lnTo>
                  <a:lnTo>
                    <a:pt x="396" y="50"/>
                  </a:lnTo>
                  <a:lnTo>
                    <a:pt x="429" y="54"/>
                  </a:lnTo>
                  <a:lnTo>
                    <a:pt x="429" y="41"/>
                  </a:lnTo>
                  <a:lnTo>
                    <a:pt x="390" y="0"/>
                  </a:lnTo>
                  <a:lnTo>
                    <a:pt x="393" y="0"/>
                  </a:lnTo>
                  <a:lnTo>
                    <a:pt x="399" y="0"/>
                  </a:lnTo>
                  <a:lnTo>
                    <a:pt x="408" y="1"/>
                  </a:lnTo>
                  <a:lnTo>
                    <a:pt x="422" y="1"/>
                  </a:lnTo>
                  <a:lnTo>
                    <a:pt x="439" y="2"/>
                  </a:lnTo>
                  <a:lnTo>
                    <a:pt x="462" y="3"/>
                  </a:lnTo>
                  <a:lnTo>
                    <a:pt x="487" y="5"/>
                  </a:lnTo>
                  <a:lnTo>
                    <a:pt x="518" y="6"/>
                  </a:lnTo>
                  <a:lnTo>
                    <a:pt x="538" y="8"/>
                  </a:lnTo>
                  <a:lnTo>
                    <a:pt x="556" y="13"/>
                  </a:lnTo>
                  <a:lnTo>
                    <a:pt x="571" y="20"/>
                  </a:lnTo>
                  <a:lnTo>
                    <a:pt x="585" y="28"/>
                  </a:lnTo>
                  <a:lnTo>
                    <a:pt x="597" y="37"/>
                  </a:lnTo>
                  <a:lnTo>
                    <a:pt x="607" y="47"/>
                  </a:lnTo>
                  <a:lnTo>
                    <a:pt x="614" y="58"/>
                  </a:lnTo>
                  <a:lnTo>
                    <a:pt x="621" y="67"/>
                  </a:lnTo>
                  <a:lnTo>
                    <a:pt x="651" y="76"/>
                  </a:lnTo>
                  <a:lnTo>
                    <a:pt x="680" y="88"/>
                  </a:lnTo>
                  <a:lnTo>
                    <a:pt x="707" y="101"/>
                  </a:lnTo>
                  <a:lnTo>
                    <a:pt x="734" y="117"/>
                  </a:lnTo>
                  <a:lnTo>
                    <a:pt x="760" y="136"/>
                  </a:lnTo>
                  <a:lnTo>
                    <a:pt x="786" y="155"/>
                  </a:lnTo>
                  <a:lnTo>
                    <a:pt x="810" y="176"/>
                  </a:lnTo>
                  <a:lnTo>
                    <a:pt x="832" y="199"/>
                  </a:lnTo>
                  <a:lnTo>
                    <a:pt x="854" y="225"/>
                  </a:lnTo>
                  <a:lnTo>
                    <a:pt x="875" y="251"/>
                  </a:lnTo>
                  <a:lnTo>
                    <a:pt x="894" y="279"/>
                  </a:lnTo>
                  <a:lnTo>
                    <a:pt x="911" y="307"/>
                  </a:lnTo>
                  <a:lnTo>
                    <a:pt x="928" y="337"/>
                  </a:lnTo>
                  <a:lnTo>
                    <a:pt x="943" y="368"/>
                  </a:lnTo>
                  <a:lnTo>
                    <a:pt x="955" y="402"/>
                  </a:lnTo>
                  <a:lnTo>
                    <a:pt x="967" y="435"/>
                  </a:lnTo>
                  <a:lnTo>
                    <a:pt x="974" y="440"/>
                  </a:lnTo>
                  <a:lnTo>
                    <a:pt x="981" y="444"/>
                  </a:lnTo>
                  <a:lnTo>
                    <a:pt x="986" y="450"/>
                  </a:lnTo>
                  <a:lnTo>
                    <a:pt x="992" y="457"/>
                  </a:lnTo>
                  <a:lnTo>
                    <a:pt x="997" y="463"/>
                  </a:lnTo>
                  <a:lnTo>
                    <a:pt x="1000" y="471"/>
                  </a:lnTo>
                  <a:lnTo>
                    <a:pt x="1004" y="478"/>
                  </a:lnTo>
                  <a:lnTo>
                    <a:pt x="1006" y="486"/>
                  </a:lnTo>
                  <a:lnTo>
                    <a:pt x="1008" y="497"/>
                  </a:lnTo>
                  <a:lnTo>
                    <a:pt x="1008" y="508"/>
                  </a:lnTo>
                  <a:lnTo>
                    <a:pt x="1007" y="518"/>
                  </a:lnTo>
                  <a:lnTo>
                    <a:pt x="1006" y="526"/>
                  </a:lnTo>
                  <a:lnTo>
                    <a:pt x="1007" y="530"/>
                  </a:lnTo>
                  <a:lnTo>
                    <a:pt x="1008" y="532"/>
                  </a:lnTo>
                  <a:lnTo>
                    <a:pt x="1009" y="535"/>
                  </a:lnTo>
                  <a:lnTo>
                    <a:pt x="1010" y="539"/>
                  </a:lnTo>
                  <a:lnTo>
                    <a:pt x="1013" y="553"/>
                  </a:lnTo>
                  <a:lnTo>
                    <a:pt x="1013" y="565"/>
                  </a:lnTo>
                  <a:lnTo>
                    <a:pt x="1010" y="577"/>
                  </a:lnTo>
                  <a:lnTo>
                    <a:pt x="1007" y="587"/>
                  </a:lnTo>
                  <a:lnTo>
                    <a:pt x="1008" y="591"/>
                  </a:lnTo>
                  <a:lnTo>
                    <a:pt x="1009" y="594"/>
                  </a:lnTo>
                  <a:lnTo>
                    <a:pt x="1010" y="598"/>
                  </a:lnTo>
                  <a:lnTo>
                    <a:pt x="1012" y="601"/>
                  </a:lnTo>
                  <a:lnTo>
                    <a:pt x="1014" y="615"/>
                  </a:lnTo>
                  <a:lnTo>
                    <a:pt x="1014" y="626"/>
                  </a:lnTo>
                  <a:lnTo>
                    <a:pt x="1013" y="638"/>
                  </a:lnTo>
                  <a:lnTo>
                    <a:pt x="1009" y="647"/>
                  </a:lnTo>
                  <a:lnTo>
                    <a:pt x="1010" y="651"/>
                  </a:lnTo>
                  <a:lnTo>
                    <a:pt x="1012" y="654"/>
                  </a:lnTo>
                  <a:lnTo>
                    <a:pt x="1013" y="657"/>
                  </a:lnTo>
                  <a:lnTo>
                    <a:pt x="1014" y="662"/>
                  </a:lnTo>
                  <a:lnTo>
                    <a:pt x="1016" y="670"/>
                  </a:lnTo>
                  <a:lnTo>
                    <a:pt x="1017" y="677"/>
                  </a:lnTo>
                  <a:lnTo>
                    <a:pt x="1017" y="684"/>
                  </a:lnTo>
                  <a:lnTo>
                    <a:pt x="1016" y="690"/>
                  </a:lnTo>
                  <a:lnTo>
                    <a:pt x="1027" y="713"/>
                  </a:lnTo>
                  <a:lnTo>
                    <a:pt x="1034" y="737"/>
                  </a:lnTo>
                  <a:lnTo>
                    <a:pt x="1036" y="762"/>
                  </a:lnTo>
                  <a:lnTo>
                    <a:pt x="1036" y="789"/>
                  </a:lnTo>
                  <a:lnTo>
                    <a:pt x="1034" y="805"/>
                  </a:lnTo>
                  <a:lnTo>
                    <a:pt x="1029" y="821"/>
                  </a:lnTo>
                  <a:lnTo>
                    <a:pt x="1024" y="836"/>
                  </a:lnTo>
                  <a:lnTo>
                    <a:pt x="1017" y="850"/>
                  </a:lnTo>
                  <a:lnTo>
                    <a:pt x="1009" y="864"/>
                  </a:lnTo>
                  <a:lnTo>
                    <a:pt x="1000" y="876"/>
                  </a:lnTo>
                  <a:lnTo>
                    <a:pt x="990" y="888"/>
                  </a:lnTo>
                  <a:lnTo>
                    <a:pt x="978" y="898"/>
                  </a:lnTo>
                  <a:lnTo>
                    <a:pt x="969" y="905"/>
                  </a:lnTo>
                  <a:lnTo>
                    <a:pt x="961" y="911"/>
                  </a:lnTo>
                  <a:lnTo>
                    <a:pt x="952" y="915"/>
                  </a:lnTo>
                  <a:lnTo>
                    <a:pt x="943" y="920"/>
                  </a:lnTo>
                  <a:lnTo>
                    <a:pt x="932" y="923"/>
                  </a:lnTo>
                  <a:lnTo>
                    <a:pt x="923" y="926"/>
                  </a:lnTo>
                  <a:lnTo>
                    <a:pt x="913" y="927"/>
                  </a:lnTo>
                  <a:lnTo>
                    <a:pt x="902" y="928"/>
                  </a:lnTo>
                  <a:lnTo>
                    <a:pt x="908" y="931"/>
                  </a:lnTo>
                  <a:lnTo>
                    <a:pt x="886" y="964"/>
                  </a:lnTo>
                  <a:lnTo>
                    <a:pt x="863" y="994"/>
                  </a:lnTo>
                  <a:lnTo>
                    <a:pt x="838" y="1021"/>
                  </a:lnTo>
                  <a:lnTo>
                    <a:pt x="811" y="1048"/>
                  </a:lnTo>
                  <a:lnTo>
                    <a:pt x="783" y="1073"/>
                  </a:lnTo>
                  <a:lnTo>
                    <a:pt x="755" y="1095"/>
                  </a:lnTo>
                  <a:lnTo>
                    <a:pt x="725" y="1116"/>
                  </a:lnTo>
                  <a:lnTo>
                    <a:pt x="695" y="1134"/>
                  </a:lnTo>
                  <a:lnTo>
                    <a:pt x="662" y="1150"/>
                  </a:lnTo>
                  <a:lnTo>
                    <a:pt x="631" y="1164"/>
                  </a:lnTo>
                  <a:lnTo>
                    <a:pt x="599" y="1174"/>
                  </a:lnTo>
                  <a:lnTo>
                    <a:pt x="567" y="1184"/>
                  </a:lnTo>
                  <a:lnTo>
                    <a:pt x="533" y="1191"/>
                  </a:lnTo>
                  <a:lnTo>
                    <a:pt x="501" y="1194"/>
                  </a:lnTo>
                  <a:lnTo>
                    <a:pt x="469" y="1195"/>
                  </a:lnTo>
                  <a:lnTo>
                    <a:pt x="437" y="1193"/>
                  </a:lnTo>
                  <a:lnTo>
                    <a:pt x="415" y="1189"/>
                  </a:lnTo>
                  <a:lnTo>
                    <a:pt x="393" y="1186"/>
                  </a:lnTo>
                  <a:lnTo>
                    <a:pt x="371" y="1180"/>
                  </a:lnTo>
                  <a:lnTo>
                    <a:pt x="350" y="1174"/>
                  </a:lnTo>
                  <a:lnTo>
                    <a:pt x="328" y="1167"/>
                  </a:lnTo>
                  <a:lnTo>
                    <a:pt x="308" y="1158"/>
                  </a:lnTo>
                  <a:lnTo>
                    <a:pt x="288" y="1149"/>
                  </a:lnTo>
                  <a:lnTo>
                    <a:pt x="268" y="1139"/>
                  </a:lnTo>
                  <a:lnTo>
                    <a:pt x="249" y="1127"/>
                  </a:lnTo>
                  <a:lnTo>
                    <a:pt x="229" y="1115"/>
                  </a:lnTo>
                  <a:lnTo>
                    <a:pt x="211" y="1102"/>
                  </a:lnTo>
                  <a:lnTo>
                    <a:pt x="193" y="1087"/>
                  </a:lnTo>
                  <a:lnTo>
                    <a:pt x="176" y="1072"/>
                  </a:lnTo>
                  <a:lnTo>
                    <a:pt x="159" y="1056"/>
                  </a:lnTo>
                  <a:lnTo>
                    <a:pt x="143" y="1039"/>
                  </a:lnTo>
                  <a:lnTo>
                    <a:pt x="128" y="1020"/>
                  </a:lnTo>
                  <a:lnTo>
                    <a:pt x="94" y="973"/>
                  </a:lnTo>
                  <a:lnTo>
                    <a:pt x="66" y="922"/>
                  </a:lnTo>
                  <a:lnTo>
                    <a:pt x="41" y="869"/>
                  </a:lnTo>
                  <a:lnTo>
                    <a:pt x="23" y="813"/>
                  </a:lnTo>
                  <a:lnTo>
                    <a:pt x="9" y="754"/>
                  </a:lnTo>
                  <a:lnTo>
                    <a:pt x="2" y="694"/>
                  </a:lnTo>
                  <a:lnTo>
                    <a:pt x="0" y="633"/>
                  </a:lnTo>
                  <a:lnTo>
                    <a:pt x="3" y="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4"/>
            <p:cNvSpPr>
              <a:spLocks/>
            </p:cNvSpPr>
            <p:nvPr/>
          </p:nvSpPr>
          <p:spPr bwMode="auto">
            <a:xfrm>
              <a:off x="802" y="2933"/>
              <a:ext cx="464" cy="517"/>
            </a:xfrm>
            <a:custGeom>
              <a:avLst/>
              <a:gdLst>
                <a:gd name="T0" fmla="*/ 174 w 928"/>
                <a:gd name="T1" fmla="*/ 938 h 1034"/>
                <a:gd name="T2" fmla="*/ 258 w 928"/>
                <a:gd name="T3" fmla="*/ 994 h 1034"/>
                <a:gd name="T4" fmla="*/ 350 w 928"/>
                <a:gd name="T5" fmla="*/ 1027 h 1034"/>
                <a:gd name="T6" fmla="*/ 470 w 928"/>
                <a:gd name="T7" fmla="*/ 1030 h 1034"/>
                <a:gd name="T8" fmla="*/ 607 w 928"/>
                <a:gd name="T9" fmla="*/ 984 h 1034"/>
                <a:gd name="T10" fmla="*/ 732 w 928"/>
                <a:gd name="T11" fmla="*/ 890 h 1034"/>
                <a:gd name="T12" fmla="*/ 778 w 928"/>
                <a:gd name="T13" fmla="*/ 807 h 1034"/>
                <a:gd name="T14" fmla="*/ 739 w 928"/>
                <a:gd name="T15" fmla="*/ 774 h 1034"/>
                <a:gd name="T16" fmla="*/ 773 w 928"/>
                <a:gd name="T17" fmla="*/ 766 h 1034"/>
                <a:gd name="T18" fmla="*/ 839 w 928"/>
                <a:gd name="T19" fmla="*/ 768 h 1034"/>
                <a:gd name="T20" fmla="*/ 876 w 928"/>
                <a:gd name="T21" fmla="*/ 759 h 1034"/>
                <a:gd name="T22" fmla="*/ 910 w 928"/>
                <a:gd name="T23" fmla="*/ 728 h 1034"/>
                <a:gd name="T24" fmla="*/ 928 w 928"/>
                <a:gd name="T25" fmla="*/ 677 h 1034"/>
                <a:gd name="T26" fmla="*/ 899 w 928"/>
                <a:gd name="T27" fmla="*/ 589 h 1034"/>
                <a:gd name="T28" fmla="*/ 833 w 928"/>
                <a:gd name="T29" fmla="*/ 562 h 1034"/>
                <a:gd name="T30" fmla="*/ 774 w 928"/>
                <a:gd name="T31" fmla="*/ 536 h 1034"/>
                <a:gd name="T32" fmla="*/ 799 w 928"/>
                <a:gd name="T33" fmla="*/ 521 h 1034"/>
                <a:gd name="T34" fmla="*/ 816 w 928"/>
                <a:gd name="T35" fmla="*/ 509 h 1034"/>
                <a:gd name="T36" fmla="*/ 773 w 928"/>
                <a:gd name="T37" fmla="*/ 480 h 1034"/>
                <a:gd name="T38" fmla="*/ 741 w 928"/>
                <a:gd name="T39" fmla="*/ 435 h 1034"/>
                <a:gd name="T40" fmla="*/ 725 w 928"/>
                <a:gd name="T41" fmla="*/ 408 h 1034"/>
                <a:gd name="T42" fmla="*/ 777 w 928"/>
                <a:gd name="T43" fmla="*/ 454 h 1034"/>
                <a:gd name="T44" fmla="*/ 848 w 928"/>
                <a:gd name="T45" fmla="*/ 480 h 1034"/>
                <a:gd name="T46" fmla="*/ 880 w 928"/>
                <a:gd name="T47" fmla="*/ 487 h 1034"/>
                <a:gd name="T48" fmla="*/ 886 w 928"/>
                <a:gd name="T49" fmla="*/ 485 h 1034"/>
                <a:gd name="T50" fmla="*/ 854 w 928"/>
                <a:gd name="T51" fmla="*/ 467 h 1034"/>
                <a:gd name="T52" fmla="*/ 779 w 928"/>
                <a:gd name="T53" fmla="*/ 427 h 1034"/>
                <a:gd name="T54" fmla="*/ 739 w 928"/>
                <a:gd name="T55" fmla="*/ 374 h 1034"/>
                <a:gd name="T56" fmla="*/ 723 w 928"/>
                <a:gd name="T57" fmla="*/ 346 h 1034"/>
                <a:gd name="T58" fmla="*/ 774 w 928"/>
                <a:gd name="T59" fmla="*/ 394 h 1034"/>
                <a:gd name="T60" fmla="*/ 844 w 928"/>
                <a:gd name="T61" fmla="*/ 420 h 1034"/>
                <a:gd name="T62" fmla="*/ 874 w 928"/>
                <a:gd name="T63" fmla="*/ 426 h 1034"/>
                <a:gd name="T64" fmla="*/ 878 w 928"/>
                <a:gd name="T65" fmla="*/ 419 h 1034"/>
                <a:gd name="T66" fmla="*/ 853 w 928"/>
                <a:gd name="T67" fmla="*/ 406 h 1034"/>
                <a:gd name="T68" fmla="*/ 778 w 928"/>
                <a:gd name="T69" fmla="*/ 365 h 1034"/>
                <a:gd name="T70" fmla="*/ 738 w 928"/>
                <a:gd name="T71" fmla="*/ 312 h 1034"/>
                <a:gd name="T72" fmla="*/ 721 w 928"/>
                <a:gd name="T73" fmla="*/ 284 h 1034"/>
                <a:gd name="T74" fmla="*/ 773 w 928"/>
                <a:gd name="T75" fmla="*/ 332 h 1034"/>
                <a:gd name="T76" fmla="*/ 848 w 928"/>
                <a:gd name="T77" fmla="*/ 358 h 1034"/>
                <a:gd name="T78" fmla="*/ 864 w 928"/>
                <a:gd name="T79" fmla="*/ 361 h 1034"/>
                <a:gd name="T80" fmla="*/ 797 w 928"/>
                <a:gd name="T81" fmla="*/ 328 h 1034"/>
                <a:gd name="T82" fmla="*/ 746 w 928"/>
                <a:gd name="T83" fmla="*/ 280 h 1034"/>
                <a:gd name="T84" fmla="*/ 719 w 928"/>
                <a:gd name="T85" fmla="*/ 236 h 1034"/>
                <a:gd name="T86" fmla="*/ 738 w 928"/>
                <a:gd name="T87" fmla="*/ 253 h 1034"/>
                <a:gd name="T88" fmla="*/ 827 w 928"/>
                <a:gd name="T89" fmla="*/ 303 h 1034"/>
                <a:gd name="T90" fmla="*/ 832 w 928"/>
                <a:gd name="T91" fmla="*/ 275 h 1034"/>
                <a:gd name="T92" fmla="*/ 747 w 928"/>
                <a:gd name="T93" fmla="*/ 142 h 1034"/>
                <a:gd name="T94" fmla="*/ 632 w 928"/>
                <a:gd name="T95" fmla="*/ 47 h 1034"/>
                <a:gd name="T96" fmla="*/ 497 w 928"/>
                <a:gd name="T97" fmla="*/ 2 h 1034"/>
                <a:gd name="T98" fmla="*/ 281 w 928"/>
                <a:gd name="T99" fmla="*/ 43 h 1034"/>
                <a:gd name="T100" fmla="*/ 108 w 928"/>
                <a:gd name="T101" fmla="*/ 191 h 1034"/>
                <a:gd name="T102" fmla="*/ 12 w 928"/>
                <a:gd name="T103" fmla="*/ 419 h 1034"/>
                <a:gd name="T104" fmla="*/ 21 w 928"/>
                <a:gd name="T10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8" h="1034">
                  <a:moveTo>
                    <a:pt x="116" y="880"/>
                  </a:moveTo>
                  <a:lnTo>
                    <a:pt x="130" y="896"/>
                  </a:lnTo>
                  <a:lnTo>
                    <a:pt x="144" y="911"/>
                  </a:lnTo>
                  <a:lnTo>
                    <a:pt x="159" y="926"/>
                  </a:lnTo>
                  <a:lnTo>
                    <a:pt x="174" y="938"/>
                  </a:lnTo>
                  <a:lnTo>
                    <a:pt x="190" y="952"/>
                  </a:lnTo>
                  <a:lnTo>
                    <a:pt x="206" y="964"/>
                  </a:lnTo>
                  <a:lnTo>
                    <a:pt x="224" y="974"/>
                  </a:lnTo>
                  <a:lnTo>
                    <a:pt x="241" y="984"/>
                  </a:lnTo>
                  <a:lnTo>
                    <a:pt x="258" y="994"/>
                  </a:lnTo>
                  <a:lnTo>
                    <a:pt x="275" y="1003"/>
                  </a:lnTo>
                  <a:lnTo>
                    <a:pt x="294" y="1010"/>
                  </a:lnTo>
                  <a:lnTo>
                    <a:pt x="312" y="1017"/>
                  </a:lnTo>
                  <a:lnTo>
                    <a:pt x="331" y="1022"/>
                  </a:lnTo>
                  <a:lnTo>
                    <a:pt x="350" y="1027"/>
                  </a:lnTo>
                  <a:lnTo>
                    <a:pt x="369" y="1030"/>
                  </a:lnTo>
                  <a:lnTo>
                    <a:pt x="388" y="1033"/>
                  </a:lnTo>
                  <a:lnTo>
                    <a:pt x="416" y="1034"/>
                  </a:lnTo>
                  <a:lnTo>
                    <a:pt x="443" y="1034"/>
                  </a:lnTo>
                  <a:lnTo>
                    <a:pt x="470" y="1030"/>
                  </a:lnTo>
                  <a:lnTo>
                    <a:pt x="499" y="1026"/>
                  </a:lnTo>
                  <a:lnTo>
                    <a:pt x="527" y="1018"/>
                  </a:lnTo>
                  <a:lnTo>
                    <a:pt x="553" y="1009"/>
                  </a:lnTo>
                  <a:lnTo>
                    <a:pt x="581" y="997"/>
                  </a:lnTo>
                  <a:lnTo>
                    <a:pt x="607" y="984"/>
                  </a:lnTo>
                  <a:lnTo>
                    <a:pt x="634" y="968"/>
                  </a:lnTo>
                  <a:lnTo>
                    <a:pt x="660" y="952"/>
                  </a:lnTo>
                  <a:lnTo>
                    <a:pt x="685" y="933"/>
                  </a:lnTo>
                  <a:lnTo>
                    <a:pt x="709" y="913"/>
                  </a:lnTo>
                  <a:lnTo>
                    <a:pt x="732" y="890"/>
                  </a:lnTo>
                  <a:lnTo>
                    <a:pt x="755" y="867"/>
                  </a:lnTo>
                  <a:lnTo>
                    <a:pt x="776" y="842"/>
                  </a:lnTo>
                  <a:lnTo>
                    <a:pt x="795" y="815"/>
                  </a:lnTo>
                  <a:lnTo>
                    <a:pt x="786" y="812"/>
                  </a:lnTo>
                  <a:lnTo>
                    <a:pt x="778" y="807"/>
                  </a:lnTo>
                  <a:lnTo>
                    <a:pt x="769" y="801"/>
                  </a:lnTo>
                  <a:lnTo>
                    <a:pt x="761" y="796"/>
                  </a:lnTo>
                  <a:lnTo>
                    <a:pt x="753" y="789"/>
                  </a:lnTo>
                  <a:lnTo>
                    <a:pt x="746" y="782"/>
                  </a:lnTo>
                  <a:lnTo>
                    <a:pt x="739" y="774"/>
                  </a:lnTo>
                  <a:lnTo>
                    <a:pt x="732" y="766"/>
                  </a:lnTo>
                  <a:lnTo>
                    <a:pt x="735" y="766"/>
                  </a:lnTo>
                  <a:lnTo>
                    <a:pt x="744" y="766"/>
                  </a:lnTo>
                  <a:lnTo>
                    <a:pt x="758" y="766"/>
                  </a:lnTo>
                  <a:lnTo>
                    <a:pt x="773" y="766"/>
                  </a:lnTo>
                  <a:lnTo>
                    <a:pt x="791" y="766"/>
                  </a:lnTo>
                  <a:lnTo>
                    <a:pt x="807" y="767"/>
                  </a:lnTo>
                  <a:lnTo>
                    <a:pt x="822" y="767"/>
                  </a:lnTo>
                  <a:lnTo>
                    <a:pt x="832" y="768"/>
                  </a:lnTo>
                  <a:lnTo>
                    <a:pt x="839" y="768"/>
                  </a:lnTo>
                  <a:lnTo>
                    <a:pt x="847" y="768"/>
                  </a:lnTo>
                  <a:lnTo>
                    <a:pt x="854" y="767"/>
                  </a:lnTo>
                  <a:lnTo>
                    <a:pt x="862" y="764"/>
                  </a:lnTo>
                  <a:lnTo>
                    <a:pt x="869" y="762"/>
                  </a:lnTo>
                  <a:lnTo>
                    <a:pt x="876" y="759"/>
                  </a:lnTo>
                  <a:lnTo>
                    <a:pt x="883" y="755"/>
                  </a:lnTo>
                  <a:lnTo>
                    <a:pt x="890" y="751"/>
                  </a:lnTo>
                  <a:lnTo>
                    <a:pt x="897" y="744"/>
                  </a:lnTo>
                  <a:lnTo>
                    <a:pt x="903" y="736"/>
                  </a:lnTo>
                  <a:lnTo>
                    <a:pt x="910" y="728"/>
                  </a:lnTo>
                  <a:lnTo>
                    <a:pt x="915" y="718"/>
                  </a:lnTo>
                  <a:lnTo>
                    <a:pt x="920" y="708"/>
                  </a:lnTo>
                  <a:lnTo>
                    <a:pt x="923" y="698"/>
                  </a:lnTo>
                  <a:lnTo>
                    <a:pt x="925" y="687"/>
                  </a:lnTo>
                  <a:lnTo>
                    <a:pt x="928" y="677"/>
                  </a:lnTo>
                  <a:lnTo>
                    <a:pt x="928" y="656"/>
                  </a:lnTo>
                  <a:lnTo>
                    <a:pt x="925" y="637"/>
                  </a:lnTo>
                  <a:lnTo>
                    <a:pt x="918" y="619"/>
                  </a:lnTo>
                  <a:lnTo>
                    <a:pt x="910" y="603"/>
                  </a:lnTo>
                  <a:lnTo>
                    <a:pt x="899" y="589"/>
                  </a:lnTo>
                  <a:lnTo>
                    <a:pt x="885" y="579"/>
                  </a:lnTo>
                  <a:lnTo>
                    <a:pt x="870" y="571"/>
                  </a:lnTo>
                  <a:lnTo>
                    <a:pt x="853" y="568"/>
                  </a:lnTo>
                  <a:lnTo>
                    <a:pt x="845" y="565"/>
                  </a:lnTo>
                  <a:lnTo>
                    <a:pt x="833" y="562"/>
                  </a:lnTo>
                  <a:lnTo>
                    <a:pt x="819" y="556"/>
                  </a:lnTo>
                  <a:lnTo>
                    <a:pt x="806" y="550"/>
                  </a:lnTo>
                  <a:lnTo>
                    <a:pt x="793" y="545"/>
                  </a:lnTo>
                  <a:lnTo>
                    <a:pt x="782" y="540"/>
                  </a:lnTo>
                  <a:lnTo>
                    <a:pt x="774" y="536"/>
                  </a:lnTo>
                  <a:lnTo>
                    <a:pt x="772" y="535"/>
                  </a:lnTo>
                  <a:lnTo>
                    <a:pt x="779" y="531"/>
                  </a:lnTo>
                  <a:lnTo>
                    <a:pt x="785" y="527"/>
                  </a:lnTo>
                  <a:lnTo>
                    <a:pt x="792" y="524"/>
                  </a:lnTo>
                  <a:lnTo>
                    <a:pt x="799" y="521"/>
                  </a:lnTo>
                  <a:lnTo>
                    <a:pt x="806" y="519"/>
                  </a:lnTo>
                  <a:lnTo>
                    <a:pt x="812" y="517"/>
                  </a:lnTo>
                  <a:lnTo>
                    <a:pt x="819" y="516"/>
                  </a:lnTo>
                  <a:lnTo>
                    <a:pt x="826" y="515"/>
                  </a:lnTo>
                  <a:lnTo>
                    <a:pt x="816" y="509"/>
                  </a:lnTo>
                  <a:lnTo>
                    <a:pt x="807" y="503"/>
                  </a:lnTo>
                  <a:lnTo>
                    <a:pt x="797" y="497"/>
                  </a:lnTo>
                  <a:lnTo>
                    <a:pt x="789" y="492"/>
                  </a:lnTo>
                  <a:lnTo>
                    <a:pt x="781" y="486"/>
                  </a:lnTo>
                  <a:lnTo>
                    <a:pt x="773" y="480"/>
                  </a:lnTo>
                  <a:lnTo>
                    <a:pt x="768" y="473"/>
                  </a:lnTo>
                  <a:lnTo>
                    <a:pt x="762" y="466"/>
                  </a:lnTo>
                  <a:lnTo>
                    <a:pt x="754" y="456"/>
                  </a:lnTo>
                  <a:lnTo>
                    <a:pt x="747" y="444"/>
                  </a:lnTo>
                  <a:lnTo>
                    <a:pt x="741" y="435"/>
                  </a:lnTo>
                  <a:lnTo>
                    <a:pt x="735" y="426"/>
                  </a:lnTo>
                  <a:lnTo>
                    <a:pt x="731" y="419"/>
                  </a:lnTo>
                  <a:lnTo>
                    <a:pt x="727" y="412"/>
                  </a:lnTo>
                  <a:lnTo>
                    <a:pt x="726" y="409"/>
                  </a:lnTo>
                  <a:lnTo>
                    <a:pt x="725" y="408"/>
                  </a:lnTo>
                  <a:lnTo>
                    <a:pt x="727" y="410"/>
                  </a:lnTo>
                  <a:lnTo>
                    <a:pt x="735" y="418"/>
                  </a:lnTo>
                  <a:lnTo>
                    <a:pt x="746" y="428"/>
                  </a:lnTo>
                  <a:lnTo>
                    <a:pt x="761" y="441"/>
                  </a:lnTo>
                  <a:lnTo>
                    <a:pt x="777" y="454"/>
                  </a:lnTo>
                  <a:lnTo>
                    <a:pt x="796" y="465"/>
                  </a:lnTo>
                  <a:lnTo>
                    <a:pt x="816" y="474"/>
                  </a:lnTo>
                  <a:lnTo>
                    <a:pt x="835" y="479"/>
                  </a:lnTo>
                  <a:lnTo>
                    <a:pt x="842" y="479"/>
                  </a:lnTo>
                  <a:lnTo>
                    <a:pt x="848" y="480"/>
                  </a:lnTo>
                  <a:lnTo>
                    <a:pt x="855" y="481"/>
                  </a:lnTo>
                  <a:lnTo>
                    <a:pt x="861" y="482"/>
                  </a:lnTo>
                  <a:lnTo>
                    <a:pt x="868" y="484"/>
                  </a:lnTo>
                  <a:lnTo>
                    <a:pt x="874" y="486"/>
                  </a:lnTo>
                  <a:lnTo>
                    <a:pt x="880" y="487"/>
                  </a:lnTo>
                  <a:lnTo>
                    <a:pt x="886" y="489"/>
                  </a:lnTo>
                  <a:lnTo>
                    <a:pt x="886" y="488"/>
                  </a:lnTo>
                  <a:lnTo>
                    <a:pt x="886" y="487"/>
                  </a:lnTo>
                  <a:lnTo>
                    <a:pt x="886" y="486"/>
                  </a:lnTo>
                  <a:lnTo>
                    <a:pt x="886" y="485"/>
                  </a:lnTo>
                  <a:lnTo>
                    <a:pt x="883" y="482"/>
                  </a:lnTo>
                  <a:lnTo>
                    <a:pt x="880" y="480"/>
                  </a:lnTo>
                  <a:lnTo>
                    <a:pt x="877" y="479"/>
                  </a:lnTo>
                  <a:lnTo>
                    <a:pt x="874" y="477"/>
                  </a:lnTo>
                  <a:lnTo>
                    <a:pt x="854" y="467"/>
                  </a:lnTo>
                  <a:lnTo>
                    <a:pt x="837" y="459"/>
                  </a:lnTo>
                  <a:lnTo>
                    <a:pt x="819" y="451"/>
                  </a:lnTo>
                  <a:lnTo>
                    <a:pt x="804" y="443"/>
                  </a:lnTo>
                  <a:lnTo>
                    <a:pt x="792" y="435"/>
                  </a:lnTo>
                  <a:lnTo>
                    <a:pt x="779" y="427"/>
                  </a:lnTo>
                  <a:lnTo>
                    <a:pt x="769" y="417"/>
                  </a:lnTo>
                  <a:lnTo>
                    <a:pt x="759" y="406"/>
                  </a:lnTo>
                  <a:lnTo>
                    <a:pt x="751" y="395"/>
                  </a:lnTo>
                  <a:lnTo>
                    <a:pt x="744" y="384"/>
                  </a:lnTo>
                  <a:lnTo>
                    <a:pt x="739" y="374"/>
                  </a:lnTo>
                  <a:lnTo>
                    <a:pt x="733" y="365"/>
                  </a:lnTo>
                  <a:lnTo>
                    <a:pt x="728" y="358"/>
                  </a:lnTo>
                  <a:lnTo>
                    <a:pt x="725" y="351"/>
                  </a:lnTo>
                  <a:lnTo>
                    <a:pt x="724" y="348"/>
                  </a:lnTo>
                  <a:lnTo>
                    <a:pt x="723" y="346"/>
                  </a:lnTo>
                  <a:lnTo>
                    <a:pt x="725" y="350"/>
                  </a:lnTo>
                  <a:lnTo>
                    <a:pt x="732" y="357"/>
                  </a:lnTo>
                  <a:lnTo>
                    <a:pt x="743" y="368"/>
                  </a:lnTo>
                  <a:lnTo>
                    <a:pt x="757" y="381"/>
                  </a:lnTo>
                  <a:lnTo>
                    <a:pt x="774" y="394"/>
                  </a:lnTo>
                  <a:lnTo>
                    <a:pt x="793" y="405"/>
                  </a:lnTo>
                  <a:lnTo>
                    <a:pt x="812" y="414"/>
                  </a:lnTo>
                  <a:lnTo>
                    <a:pt x="832" y="419"/>
                  </a:lnTo>
                  <a:lnTo>
                    <a:pt x="838" y="419"/>
                  </a:lnTo>
                  <a:lnTo>
                    <a:pt x="844" y="420"/>
                  </a:lnTo>
                  <a:lnTo>
                    <a:pt x="850" y="421"/>
                  </a:lnTo>
                  <a:lnTo>
                    <a:pt x="856" y="422"/>
                  </a:lnTo>
                  <a:lnTo>
                    <a:pt x="862" y="424"/>
                  </a:lnTo>
                  <a:lnTo>
                    <a:pt x="868" y="425"/>
                  </a:lnTo>
                  <a:lnTo>
                    <a:pt x="874" y="426"/>
                  </a:lnTo>
                  <a:lnTo>
                    <a:pt x="879" y="427"/>
                  </a:lnTo>
                  <a:lnTo>
                    <a:pt x="878" y="425"/>
                  </a:lnTo>
                  <a:lnTo>
                    <a:pt x="878" y="422"/>
                  </a:lnTo>
                  <a:lnTo>
                    <a:pt x="878" y="421"/>
                  </a:lnTo>
                  <a:lnTo>
                    <a:pt x="878" y="419"/>
                  </a:lnTo>
                  <a:lnTo>
                    <a:pt x="877" y="418"/>
                  </a:lnTo>
                  <a:lnTo>
                    <a:pt x="875" y="417"/>
                  </a:lnTo>
                  <a:lnTo>
                    <a:pt x="874" y="417"/>
                  </a:lnTo>
                  <a:lnTo>
                    <a:pt x="872" y="416"/>
                  </a:lnTo>
                  <a:lnTo>
                    <a:pt x="853" y="406"/>
                  </a:lnTo>
                  <a:lnTo>
                    <a:pt x="835" y="398"/>
                  </a:lnTo>
                  <a:lnTo>
                    <a:pt x="818" y="390"/>
                  </a:lnTo>
                  <a:lnTo>
                    <a:pt x="803" y="382"/>
                  </a:lnTo>
                  <a:lnTo>
                    <a:pt x="789" y="374"/>
                  </a:lnTo>
                  <a:lnTo>
                    <a:pt x="778" y="365"/>
                  </a:lnTo>
                  <a:lnTo>
                    <a:pt x="768" y="355"/>
                  </a:lnTo>
                  <a:lnTo>
                    <a:pt x="758" y="344"/>
                  </a:lnTo>
                  <a:lnTo>
                    <a:pt x="750" y="333"/>
                  </a:lnTo>
                  <a:lnTo>
                    <a:pt x="743" y="322"/>
                  </a:lnTo>
                  <a:lnTo>
                    <a:pt x="738" y="312"/>
                  </a:lnTo>
                  <a:lnTo>
                    <a:pt x="732" y="303"/>
                  </a:lnTo>
                  <a:lnTo>
                    <a:pt x="727" y="296"/>
                  </a:lnTo>
                  <a:lnTo>
                    <a:pt x="724" y="289"/>
                  </a:lnTo>
                  <a:lnTo>
                    <a:pt x="723" y="285"/>
                  </a:lnTo>
                  <a:lnTo>
                    <a:pt x="721" y="284"/>
                  </a:lnTo>
                  <a:lnTo>
                    <a:pt x="724" y="287"/>
                  </a:lnTo>
                  <a:lnTo>
                    <a:pt x="731" y="295"/>
                  </a:lnTo>
                  <a:lnTo>
                    <a:pt x="742" y="306"/>
                  </a:lnTo>
                  <a:lnTo>
                    <a:pt x="756" y="318"/>
                  </a:lnTo>
                  <a:lnTo>
                    <a:pt x="773" y="332"/>
                  </a:lnTo>
                  <a:lnTo>
                    <a:pt x="792" y="343"/>
                  </a:lnTo>
                  <a:lnTo>
                    <a:pt x="811" y="351"/>
                  </a:lnTo>
                  <a:lnTo>
                    <a:pt x="831" y="356"/>
                  </a:lnTo>
                  <a:lnTo>
                    <a:pt x="839" y="357"/>
                  </a:lnTo>
                  <a:lnTo>
                    <a:pt x="848" y="358"/>
                  </a:lnTo>
                  <a:lnTo>
                    <a:pt x="856" y="360"/>
                  </a:lnTo>
                  <a:lnTo>
                    <a:pt x="864" y="361"/>
                  </a:lnTo>
                  <a:lnTo>
                    <a:pt x="864" y="361"/>
                  </a:lnTo>
                  <a:lnTo>
                    <a:pt x="864" y="361"/>
                  </a:lnTo>
                  <a:lnTo>
                    <a:pt x="864" y="361"/>
                  </a:lnTo>
                  <a:lnTo>
                    <a:pt x="864" y="361"/>
                  </a:lnTo>
                  <a:lnTo>
                    <a:pt x="846" y="352"/>
                  </a:lnTo>
                  <a:lnTo>
                    <a:pt x="829" y="344"/>
                  </a:lnTo>
                  <a:lnTo>
                    <a:pt x="812" y="336"/>
                  </a:lnTo>
                  <a:lnTo>
                    <a:pt x="797" y="328"/>
                  </a:lnTo>
                  <a:lnTo>
                    <a:pt x="784" y="320"/>
                  </a:lnTo>
                  <a:lnTo>
                    <a:pt x="772" y="311"/>
                  </a:lnTo>
                  <a:lnTo>
                    <a:pt x="762" y="302"/>
                  </a:lnTo>
                  <a:lnTo>
                    <a:pt x="754" y="291"/>
                  </a:lnTo>
                  <a:lnTo>
                    <a:pt x="746" y="280"/>
                  </a:lnTo>
                  <a:lnTo>
                    <a:pt x="739" y="269"/>
                  </a:lnTo>
                  <a:lnTo>
                    <a:pt x="733" y="259"/>
                  </a:lnTo>
                  <a:lnTo>
                    <a:pt x="727" y="250"/>
                  </a:lnTo>
                  <a:lnTo>
                    <a:pt x="723" y="243"/>
                  </a:lnTo>
                  <a:lnTo>
                    <a:pt x="719" y="236"/>
                  </a:lnTo>
                  <a:lnTo>
                    <a:pt x="718" y="233"/>
                  </a:lnTo>
                  <a:lnTo>
                    <a:pt x="717" y="231"/>
                  </a:lnTo>
                  <a:lnTo>
                    <a:pt x="719" y="234"/>
                  </a:lnTo>
                  <a:lnTo>
                    <a:pt x="727" y="242"/>
                  </a:lnTo>
                  <a:lnTo>
                    <a:pt x="738" y="253"/>
                  </a:lnTo>
                  <a:lnTo>
                    <a:pt x="753" y="265"/>
                  </a:lnTo>
                  <a:lnTo>
                    <a:pt x="769" y="279"/>
                  </a:lnTo>
                  <a:lnTo>
                    <a:pt x="788" y="290"/>
                  </a:lnTo>
                  <a:lnTo>
                    <a:pt x="808" y="298"/>
                  </a:lnTo>
                  <a:lnTo>
                    <a:pt x="827" y="303"/>
                  </a:lnTo>
                  <a:lnTo>
                    <a:pt x="832" y="304"/>
                  </a:lnTo>
                  <a:lnTo>
                    <a:pt x="837" y="304"/>
                  </a:lnTo>
                  <a:lnTo>
                    <a:pt x="840" y="305"/>
                  </a:lnTo>
                  <a:lnTo>
                    <a:pt x="845" y="305"/>
                  </a:lnTo>
                  <a:lnTo>
                    <a:pt x="832" y="275"/>
                  </a:lnTo>
                  <a:lnTo>
                    <a:pt x="817" y="246"/>
                  </a:lnTo>
                  <a:lnTo>
                    <a:pt x="802" y="218"/>
                  </a:lnTo>
                  <a:lnTo>
                    <a:pt x="785" y="191"/>
                  </a:lnTo>
                  <a:lnTo>
                    <a:pt x="766" y="166"/>
                  </a:lnTo>
                  <a:lnTo>
                    <a:pt x="747" y="142"/>
                  </a:lnTo>
                  <a:lnTo>
                    <a:pt x="726" y="120"/>
                  </a:lnTo>
                  <a:lnTo>
                    <a:pt x="704" y="98"/>
                  </a:lnTo>
                  <a:lnTo>
                    <a:pt x="681" y="79"/>
                  </a:lnTo>
                  <a:lnTo>
                    <a:pt x="657" y="62"/>
                  </a:lnTo>
                  <a:lnTo>
                    <a:pt x="632" y="47"/>
                  </a:lnTo>
                  <a:lnTo>
                    <a:pt x="606" y="33"/>
                  </a:lnTo>
                  <a:lnTo>
                    <a:pt x="580" y="22"/>
                  </a:lnTo>
                  <a:lnTo>
                    <a:pt x="553" y="13"/>
                  </a:lnTo>
                  <a:lnTo>
                    <a:pt x="525" y="7"/>
                  </a:lnTo>
                  <a:lnTo>
                    <a:pt x="497" y="2"/>
                  </a:lnTo>
                  <a:lnTo>
                    <a:pt x="452" y="0"/>
                  </a:lnTo>
                  <a:lnTo>
                    <a:pt x="407" y="3"/>
                  </a:lnTo>
                  <a:lnTo>
                    <a:pt x="364" y="11"/>
                  </a:lnTo>
                  <a:lnTo>
                    <a:pt x="322" y="25"/>
                  </a:lnTo>
                  <a:lnTo>
                    <a:pt x="281" y="43"/>
                  </a:lnTo>
                  <a:lnTo>
                    <a:pt x="242" y="64"/>
                  </a:lnTo>
                  <a:lnTo>
                    <a:pt x="205" y="91"/>
                  </a:lnTo>
                  <a:lnTo>
                    <a:pt x="171" y="121"/>
                  </a:lnTo>
                  <a:lnTo>
                    <a:pt x="138" y="154"/>
                  </a:lnTo>
                  <a:lnTo>
                    <a:pt x="108" y="191"/>
                  </a:lnTo>
                  <a:lnTo>
                    <a:pt x="82" y="231"/>
                  </a:lnTo>
                  <a:lnTo>
                    <a:pt x="59" y="275"/>
                  </a:lnTo>
                  <a:lnTo>
                    <a:pt x="39" y="320"/>
                  </a:lnTo>
                  <a:lnTo>
                    <a:pt x="23" y="368"/>
                  </a:lnTo>
                  <a:lnTo>
                    <a:pt x="12" y="419"/>
                  </a:lnTo>
                  <a:lnTo>
                    <a:pt x="3" y="471"/>
                  </a:lnTo>
                  <a:lnTo>
                    <a:pt x="0" y="527"/>
                  </a:lnTo>
                  <a:lnTo>
                    <a:pt x="2" y="584"/>
                  </a:lnTo>
                  <a:lnTo>
                    <a:pt x="9" y="638"/>
                  </a:lnTo>
                  <a:lnTo>
                    <a:pt x="21" y="691"/>
                  </a:lnTo>
                  <a:lnTo>
                    <a:pt x="38" y="743"/>
                  </a:lnTo>
                  <a:lnTo>
                    <a:pt x="60" y="791"/>
                  </a:lnTo>
                  <a:lnTo>
                    <a:pt x="85" y="837"/>
                  </a:lnTo>
                  <a:lnTo>
                    <a:pt x="116" y="8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5"/>
            <p:cNvSpPr>
              <a:spLocks/>
            </p:cNvSpPr>
            <p:nvPr/>
          </p:nvSpPr>
          <p:spPr bwMode="auto">
            <a:xfrm>
              <a:off x="1194" y="2906"/>
              <a:ext cx="301" cy="398"/>
            </a:xfrm>
            <a:custGeom>
              <a:avLst/>
              <a:gdLst>
                <a:gd name="T0" fmla="*/ 580 w 602"/>
                <a:gd name="T1" fmla="*/ 309 h 796"/>
                <a:gd name="T2" fmla="*/ 571 w 602"/>
                <a:gd name="T3" fmla="*/ 216 h 796"/>
                <a:gd name="T4" fmla="*/ 559 w 602"/>
                <a:gd name="T5" fmla="*/ 131 h 796"/>
                <a:gd name="T6" fmla="*/ 531 w 602"/>
                <a:gd name="T7" fmla="*/ 69 h 796"/>
                <a:gd name="T8" fmla="*/ 507 w 602"/>
                <a:gd name="T9" fmla="*/ 52 h 796"/>
                <a:gd name="T10" fmla="*/ 487 w 602"/>
                <a:gd name="T11" fmla="*/ 47 h 796"/>
                <a:gd name="T12" fmla="*/ 461 w 602"/>
                <a:gd name="T13" fmla="*/ 52 h 796"/>
                <a:gd name="T14" fmla="*/ 441 w 602"/>
                <a:gd name="T15" fmla="*/ 61 h 796"/>
                <a:gd name="T16" fmla="*/ 428 w 602"/>
                <a:gd name="T17" fmla="*/ 45 h 796"/>
                <a:gd name="T18" fmla="*/ 415 w 602"/>
                <a:gd name="T19" fmla="*/ 22 h 796"/>
                <a:gd name="T20" fmla="*/ 398 w 602"/>
                <a:gd name="T21" fmla="*/ 8 h 796"/>
                <a:gd name="T22" fmla="*/ 380 w 602"/>
                <a:gd name="T23" fmla="*/ 1 h 796"/>
                <a:gd name="T24" fmla="*/ 359 w 602"/>
                <a:gd name="T25" fmla="*/ 1 h 796"/>
                <a:gd name="T26" fmla="*/ 340 w 602"/>
                <a:gd name="T27" fmla="*/ 7 h 796"/>
                <a:gd name="T28" fmla="*/ 325 w 602"/>
                <a:gd name="T29" fmla="*/ 14 h 796"/>
                <a:gd name="T30" fmla="*/ 312 w 602"/>
                <a:gd name="T31" fmla="*/ 23 h 796"/>
                <a:gd name="T32" fmla="*/ 297 w 602"/>
                <a:gd name="T33" fmla="*/ 21 h 796"/>
                <a:gd name="T34" fmla="*/ 276 w 602"/>
                <a:gd name="T35" fmla="*/ 18 h 796"/>
                <a:gd name="T36" fmla="*/ 254 w 602"/>
                <a:gd name="T37" fmla="*/ 22 h 796"/>
                <a:gd name="T38" fmla="*/ 228 w 602"/>
                <a:gd name="T39" fmla="*/ 36 h 796"/>
                <a:gd name="T40" fmla="*/ 207 w 602"/>
                <a:gd name="T41" fmla="*/ 56 h 796"/>
                <a:gd name="T42" fmla="*/ 186 w 602"/>
                <a:gd name="T43" fmla="*/ 106 h 796"/>
                <a:gd name="T44" fmla="*/ 190 w 602"/>
                <a:gd name="T45" fmla="*/ 218 h 796"/>
                <a:gd name="T46" fmla="*/ 217 w 602"/>
                <a:gd name="T47" fmla="*/ 319 h 796"/>
                <a:gd name="T48" fmla="*/ 237 w 602"/>
                <a:gd name="T49" fmla="*/ 366 h 796"/>
                <a:gd name="T50" fmla="*/ 246 w 602"/>
                <a:gd name="T51" fmla="*/ 387 h 796"/>
                <a:gd name="T52" fmla="*/ 244 w 602"/>
                <a:gd name="T53" fmla="*/ 388 h 796"/>
                <a:gd name="T54" fmla="*/ 234 w 602"/>
                <a:gd name="T55" fmla="*/ 408 h 796"/>
                <a:gd name="T56" fmla="*/ 229 w 602"/>
                <a:gd name="T57" fmla="*/ 448 h 796"/>
                <a:gd name="T58" fmla="*/ 216 w 602"/>
                <a:gd name="T59" fmla="*/ 484 h 796"/>
                <a:gd name="T60" fmla="*/ 202 w 602"/>
                <a:gd name="T61" fmla="*/ 469 h 796"/>
                <a:gd name="T62" fmla="*/ 184 w 602"/>
                <a:gd name="T63" fmla="*/ 455 h 796"/>
                <a:gd name="T64" fmla="*/ 152 w 602"/>
                <a:gd name="T65" fmla="*/ 441 h 796"/>
                <a:gd name="T66" fmla="*/ 111 w 602"/>
                <a:gd name="T67" fmla="*/ 437 h 796"/>
                <a:gd name="T68" fmla="*/ 66 w 602"/>
                <a:gd name="T69" fmla="*/ 447 h 796"/>
                <a:gd name="T70" fmla="*/ 18 w 602"/>
                <a:gd name="T71" fmla="*/ 472 h 796"/>
                <a:gd name="T72" fmla="*/ 1 w 602"/>
                <a:gd name="T73" fmla="*/ 501 h 796"/>
                <a:gd name="T74" fmla="*/ 4 w 602"/>
                <a:gd name="T75" fmla="*/ 537 h 796"/>
                <a:gd name="T76" fmla="*/ 43 w 602"/>
                <a:gd name="T77" fmla="*/ 584 h 796"/>
                <a:gd name="T78" fmla="*/ 96 w 602"/>
                <a:gd name="T79" fmla="*/ 611 h 796"/>
                <a:gd name="T80" fmla="*/ 125 w 602"/>
                <a:gd name="T81" fmla="*/ 621 h 796"/>
                <a:gd name="T82" fmla="*/ 144 w 602"/>
                <a:gd name="T83" fmla="*/ 642 h 796"/>
                <a:gd name="T84" fmla="*/ 162 w 602"/>
                <a:gd name="T85" fmla="*/ 674 h 796"/>
                <a:gd name="T86" fmla="*/ 176 w 602"/>
                <a:gd name="T87" fmla="*/ 700 h 796"/>
                <a:gd name="T88" fmla="*/ 193 w 602"/>
                <a:gd name="T89" fmla="*/ 725 h 796"/>
                <a:gd name="T90" fmla="*/ 228 w 602"/>
                <a:gd name="T91" fmla="*/ 761 h 796"/>
                <a:gd name="T92" fmla="*/ 304 w 602"/>
                <a:gd name="T93" fmla="*/ 778 h 796"/>
                <a:gd name="T94" fmla="*/ 359 w 602"/>
                <a:gd name="T95" fmla="*/ 770 h 796"/>
                <a:gd name="T96" fmla="*/ 370 w 602"/>
                <a:gd name="T97" fmla="*/ 770 h 796"/>
                <a:gd name="T98" fmla="*/ 386 w 602"/>
                <a:gd name="T99" fmla="*/ 779 h 796"/>
                <a:gd name="T100" fmla="*/ 424 w 602"/>
                <a:gd name="T101" fmla="*/ 793 h 796"/>
                <a:gd name="T102" fmla="*/ 461 w 602"/>
                <a:gd name="T103" fmla="*/ 794 h 796"/>
                <a:gd name="T104" fmla="*/ 503 w 602"/>
                <a:gd name="T105" fmla="*/ 776 h 796"/>
                <a:gd name="T106" fmla="*/ 546 w 602"/>
                <a:gd name="T107" fmla="*/ 731 h 796"/>
                <a:gd name="T108" fmla="*/ 564 w 602"/>
                <a:gd name="T109" fmla="*/ 695 h 796"/>
                <a:gd name="T110" fmla="*/ 577 w 602"/>
                <a:gd name="T111" fmla="*/ 639 h 796"/>
                <a:gd name="T112" fmla="*/ 599 w 602"/>
                <a:gd name="T113" fmla="*/ 493 h 796"/>
                <a:gd name="T114" fmla="*/ 591 w 602"/>
                <a:gd name="T115" fmla="*/ 35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796">
                  <a:moveTo>
                    <a:pt x="591" y="358"/>
                  </a:moveTo>
                  <a:lnTo>
                    <a:pt x="585" y="336"/>
                  </a:lnTo>
                  <a:lnTo>
                    <a:pt x="580" y="309"/>
                  </a:lnTo>
                  <a:lnTo>
                    <a:pt x="576" y="279"/>
                  </a:lnTo>
                  <a:lnTo>
                    <a:pt x="574" y="246"/>
                  </a:lnTo>
                  <a:lnTo>
                    <a:pt x="571" y="216"/>
                  </a:lnTo>
                  <a:lnTo>
                    <a:pt x="568" y="186"/>
                  </a:lnTo>
                  <a:lnTo>
                    <a:pt x="563" y="158"/>
                  </a:lnTo>
                  <a:lnTo>
                    <a:pt x="559" y="131"/>
                  </a:lnTo>
                  <a:lnTo>
                    <a:pt x="550" y="107"/>
                  </a:lnTo>
                  <a:lnTo>
                    <a:pt x="542" y="86"/>
                  </a:lnTo>
                  <a:lnTo>
                    <a:pt x="531" y="69"/>
                  </a:lnTo>
                  <a:lnTo>
                    <a:pt x="516" y="56"/>
                  </a:lnTo>
                  <a:lnTo>
                    <a:pt x="511" y="54"/>
                  </a:lnTo>
                  <a:lnTo>
                    <a:pt x="507" y="52"/>
                  </a:lnTo>
                  <a:lnTo>
                    <a:pt x="501" y="49"/>
                  </a:lnTo>
                  <a:lnTo>
                    <a:pt x="494" y="48"/>
                  </a:lnTo>
                  <a:lnTo>
                    <a:pt x="487" y="47"/>
                  </a:lnTo>
                  <a:lnTo>
                    <a:pt x="479" y="47"/>
                  </a:lnTo>
                  <a:lnTo>
                    <a:pt x="470" y="49"/>
                  </a:lnTo>
                  <a:lnTo>
                    <a:pt x="461" y="52"/>
                  </a:lnTo>
                  <a:lnTo>
                    <a:pt x="454" y="54"/>
                  </a:lnTo>
                  <a:lnTo>
                    <a:pt x="448" y="58"/>
                  </a:lnTo>
                  <a:lnTo>
                    <a:pt x="441" y="61"/>
                  </a:lnTo>
                  <a:lnTo>
                    <a:pt x="435" y="64"/>
                  </a:lnTo>
                  <a:lnTo>
                    <a:pt x="432" y="54"/>
                  </a:lnTo>
                  <a:lnTo>
                    <a:pt x="428" y="45"/>
                  </a:lnTo>
                  <a:lnTo>
                    <a:pt x="424" y="37"/>
                  </a:lnTo>
                  <a:lnTo>
                    <a:pt x="419" y="29"/>
                  </a:lnTo>
                  <a:lnTo>
                    <a:pt x="415" y="22"/>
                  </a:lnTo>
                  <a:lnTo>
                    <a:pt x="410" y="17"/>
                  </a:lnTo>
                  <a:lnTo>
                    <a:pt x="404" y="11"/>
                  </a:lnTo>
                  <a:lnTo>
                    <a:pt x="398" y="8"/>
                  </a:lnTo>
                  <a:lnTo>
                    <a:pt x="393" y="5"/>
                  </a:lnTo>
                  <a:lnTo>
                    <a:pt x="387" y="2"/>
                  </a:lnTo>
                  <a:lnTo>
                    <a:pt x="380" y="1"/>
                  </a:lnTo>
                  <a:lnTo>
                    <a:pt x="373" y="0"/>
                  </a:lnTo>
                  <a:lnTo>
                    <a:pt x="366" y="0"/>
                  </a:lnTo>
                  <a:lnTo>
                    <a:pt x="359" y="1"/>
                  </a:lnTo>
                  <a:lnTo>
                    <a:pt x="352" y="2"/>
                  </a:lnTo>
                  <a:lnTo>
                    <a:pt x="344" y="5"/>
                  </a:lnTo>
                  <a:lnTo>
                    <a:pt x="340" y="7"/>
                  </a:lnTo>
                  <a:lnTo>
                    <a:pt x="334" y="8"/>
                  </a:lnTo>
                  <a:lnTo>
                    <a:pt x="329" y="10"/>
                  </a:lnTo>
                  <a:lnTo>
                    <a:pt x="325" y="14"/>
                  </a:lnTo>
                  <a:lnTo>
                    <a:pt x="321" y="16"/>
                  </a:lnTo>
                  <a:lnTo>
                    <a:pt x="317" y="20"/>
                  </a:lnTo>
                  <a:lnTo>
                    <a:pt x="312" y="23"/>
                  </a:lnTo>
                  <a:lnTo>
                    <a:pt x="308" y="26"/>
                  </a:lnTo>
                  <a:lnTo>
                    <a:pt x="303" y="23"/>
                  </a:lnTo>
                  <a:lnTo>
                    <a:pt x="297" y="21"/>
                  </a:lnTo>
                  <a:lnTo>
                    <a:pt x="290" y="20"/>
                  </a:lnTo>
                  <a:lnTo>
                    <a:pt x="283" y="18"/>
                  </a:lnTo>
                  <a:lnTo>
                    <a:pt x="276" y="18"/>
                  </a:lnTo>
                  <a:lnTo>
                    <a:pt x="269" y="18"/>
                  </a:lnTo>
                  <a:lnTo>
                    <a:pt x="262" y="20"/>
                  </a:lnTo>
                  <a:lnTo>
                    <a:pt x="254" y="22"/>
                  </a:lnTo>
                  <a:lnTo>
                    <a:pt x="245" y="25"/>
                  </a:lnTo>
                  <a:lnTo>
                    <a:pt x="236" y="30"/>
                  </a:lnTo>
                  <a:lnTo>
                    <a:pt x="228" y="36"/>
                  </a:lnTo>
                  <a:lnTo>
                    <a:pt x="221" y="41"/>
                  </a:lnTo>
                  <a:lnTo>
                    <a:pt x="214" y="48"/>
                  </a:lnTo>
                  <a:lnTo>
                    <a:pt x="207" y="56"/>
                  </a:lnTo>
                  <a:lnTo>
                    <a:pt x="201" y="64"/>
                  </a:lnTo>
                  <a:lnTo>
                    <a:pt x="197" y="74"/>
                  </a:lnTo>
                  <a:lnTo>
                    <a:pt x="186" y="106"/>
                  </a:lnTo>
                  <a:lnTo>
                    <a:pt x="183" y="142"/>
                  </a:lnTo>
                  <a:lnTo>
                    <a:pt x="184" y="180"/>
                  </a:lnTo>
                  <a:lnTo>
                    <a:pt x="190" y="218"/>
                  </a:lnTo>
                  <a:lnTo>
                    <a:pt x="198" y="254"/>
                  </a:lnTo>
                  <a:lnTo>
                    <a:pt x="207" y="289"/>
                  </a:lnTo>
                  <a:lnTo>
                    <a:pt x="217" y="319"/>
                  </a:lnTo>
                  <a:lnTo>
                    <a:pt x="227" y="343"/>
                  </a:lnTo>
                  <a:lnTo>
                    <a:pt x="231" y="355"/>
                  </a:lnTo>
                  <a:lnTo>
                    <a:pt x="237" y="366"/>
                  </a:lnTo>
                  <a:lnTo>
                    <a:pt x="243" y="376"/>
                  </a:lnTo>
                  <a:lnTo>
                    <a:pt x="247" y="386"/>
                  </a:lnTo>
                  <a:lnTo>
                    <a:pt x="246" y="387"/>
                  </a:lnTo>
                  <a:lnTo>
                    <a:pt x="246" y="387"/>
                  </a:lnTo>
                  <a:lnTo>
                    <a:pt x="245" y="388"/>
                  </a:lnTo>
                  <a:lnTo>
                    <a:pt x="244" y="388"/>
                  </a:lnTo>
                  <a:lnTo>
                    <a:pt x="238" y="395"/>
                  </a:lnTo>
                  <a:lnTo>
                    <a:pt x="236" y="402"/>
                  </a:lnTo>
                  <a:lnTo>
                    <a:pt x="234" y="408"/>
                  </a:lnTo>
                  <a:lnTo>
                    <a:pt x="234" y="413"/>
                  </a:lnTo>
                  <a:lnTo>
                    <a:pt x="232" y="428"/>
                  </a:lnTo>
                  <a:lnTo>
                    <a:pt x="229" y="448"/>
                  </a:lnTo>
                  <a:lnTo>
                    <a:pt x="226" y="469"/>
                  </a:lnTo>
                  <a:lnTo>
                    <a:pt x="221" y="489"/>
                  </a:lnTo>
                  <a:lnTo>
                    <a:pt x="216" y="484"/>
                  </a:lnTo>
                  <a:lnTo>
                    <a:pt x="213" y="479"/>
                  </a:lnTo>
                  <a:lnTo>
                    <a:pt x="207" y="473"/>
                  </a:lnTo>
                  <a:lnTo>
                    <a:pt x="202" y="469"/>
                  </a:lnTo>
                  <a:lnTo>
                    <a:pt x="197" y="464"/>
                  </a:lnTo>
                  <a:lnTo>
                    <a:pt x="190" y="458"/>
                  </a:lnTo>
                  <a:lnTo>
                    <a:pt x="184" y="455"/>
                  </a:lnTo>
                  <a:lnTo>
                    <a:pt x="177" y="450"/>
                  </a:lnTo>
                  <a:lnTo>
                    <a:pt x="164" y="444"/>
                  </a:lnTo>
                  <a:lnTo>
                    <a:pt x="152" y="441"/>
                  </a:lnTo>
                  <a:lnTo>
                    <a:pt x="139" y="437"/>
                  </a:lnTo>
                  <a:lnTo>
                    <a:pt x="125" y="436"/>
                  </a:lnTo>
                  <a:lnTo>
                    <a:pt x="111" y="437"/>
                  </a:lnTo>
                  <a:lnTo>
                    <a:pt x="96" y="439"/>
                  </a:lnTo>
                  <a:lnTo>
                    <a:pt x="81" y="442"/>
                  </a:lnTo>
                  <a:lnTo>
                    <a:pt x="66" y="447"/>
                  </a:lnTo>
                  <a:lnTo>
                    <a:pt x="46" y="455"/>
                  </a:lnTo>
                  <a:lnTo>
                    <a:pt x="31" y="463"/>
                  </a:lnTo>
                  <a:lnTo>
                    <a:pt x="18" y="472"/>
                  </a:lnTo>
                  <a:lnTo>
                    <a:pt x="10" y="481"/>
                  </a:lnTo>
                  <a:lnTo>
                    <a:pt x="4" y="492"/>
                  </a:lnTo>
                  <a:lnTo>
                    <a:pt x="1" y="501"/>
                  </a:lnTo>
                  <a:lnTo>
                    <a:pt x="0" y="510"/>
                  </a:lnTo>
                  <a:lnTo>
                    <a:pt x="0" y="518"/>
                  </a:lnTo>
                  <a:lnTo>
                    <a:pt x="4" y="537"/>
                  </a:lnTo>
                  <a:lnTo>
                    <a:pt x="13" y="554"/>
                  </a:lnTo>
                  <a:lnTo>
                    <a:pt x="27" y="570"/>
                  </a:lnTo>
                  <a:lnTo>
                    <a:pt x="43" y="584"/>
                  </a:lnTo>
                  <a:lnTo>
                    <a:pt x="62" y="595"/>
                  </a:lnTo>
                  <a:lnTo>
                    <a:pt x="79" y="604"/>
                  </a:lnTo>
                  <a:lnTo>
                    <a:pt x="96" y="611"/>
                  </a:lnTo>
                  <a:lnTo>
                    <a:pt x="111" y="615"/>
                  </a:lnTo>
                  <a:lnTo>
                    <a:pt x="118" y="617"/>
                  </a:lnTo>
                  <a:lnTo>
                    <a:pt x="125" y="621"/>
                  </a:lnTo>
                  <a:lnTo>
                    <a:pt x="132" y="626"/>
                  </a:lnTo>
                  <a:lnTo>
                    <a:pt x="138" y="633"/>
                  </a:lnTo>
                  <a:lnTo>
                    <a:pt x="144" y="642"/>
                  </a:lnTo>
                  <a:lnTo>
                    <a:pt x="151" y="652"/>
                  </a:lnTo>
                  <a:lnTo>
                    <a:pt x="156" y="662"/>
                  </a:lnTo>
                  <a:lnTo>
                    <a:pt x="162" y="674"/>
                  </a:lnTo>
                  <a:lnTo>
                    <a:pt x="167" y="683"/>
                  </a:lnTo>
                  <a:lnTo>
                    <a:pt x="171" y="691"/>
                  </a:lnTo>
                  <a:lnTo>
                    <a:pt x="176" y="700"/>
                  </a:lnTo>
                  <a:lnTo>
                    <a:pt x="182" y="708"/>
                  </a:lnTo>
                  <a:lnTo>
                    <a:pt x="187" y="717"/>
                  </a:lnTo>
                  <a:lnTo>
                    <a:pt x="193" y="725"/>
                  </a:lnTo>
                  <a:lnTo>
                    <a:pt x="199" y="735"/>
                  </a:lnTo>
                  <a:lnTo>
                    <a:pt x="206" y="743"/>
                  </a:lnTo>
                  <a:lnTo>
                    <a:pt x="228" y="761"/>
                  </a:lnTo>
                  <a:lnTo>
                    <a:pt x="252" y="773"/>
                  </a:lnTo>
                  <a:lnTo>
                    <a:pt x="279" y="778"/>
                  </a:lnTo>
                  <a:lnTo>
                    <a:pt x="304" y="778"/>
                  </a:lnTo>
                  <a:lnTo>
                    <a:pt x="327" y="776"/>
                  </a:lnTo>
                  <a:lnTo>
                    <a:pt x="345" y="773"/>
                  </a:lnTo>
                  <a:lnTo>
                    <a:pt x="359" y="770"/>
                  </a:lnTo>
                  <a:lnTo>
                    <a:pt x="365" y="768"/>
                  </a:lnTo>
                  <a:lnTo>
                    <a:pt x="365" y="767"/>
                  </a:lnTo>
                  <a:lnTo>
                    <a:pt x="370" y="770"/>
                  </a:lnTo>
                  <a:lnTo>
                    <a:pt x="374" y="774"/>
                  </a:lnTo>
                  <a:lnTo>
                    <a:pt x="380" y="777"/>
                  </a:lnTo>
                  <a:lnTo>
                    <a:pt x="386" y="779"/>
                  </a:lnTo>
                  <a:lnTo>
                    <a:pt x="398" y="785"/>
                  </a:lnTo>
                  <a:lnTo>
                    <a:pt x="411" y="790"/>
                  </a:lnTo>
                  <a:lnTo>
                    <a:pt x="424" y="793"/>
                  </a:lnTo>
                  <a:lnTo>
                    <a:pt x="436" y="794"/>
                  </a:lnTo>
                  <a:lnTo>
                    <a:pt x="448" y="796"/>
                  </a:lnTo>
                  <a:lnTo>
                    <a:pt x="461" y="794"/>
                  </a:lnTo>
                  <a:lnTo>
                    <a:pt x="472" y="791"/>
                  </a:lnTo>
                  <a:lnTo>
                    <a:pt x="484" y="788"/>
                  </a:lnTo>
                  <a:lnTo>
                    <a:pt x="503" y="776"/>
                  </a:lnTo>
                  <a:lnTo>
                    <a:pt x="521" y="762"/>
                  </a:lnTo>
                  <a:lnTo>
                    <a:pt x="534" y="747"/>
                  </a:lnTo>
                  <a:lnTo>
                    <a:pt x="546" y="731"/>
                  </a:lnTo>
                  <a:lnTo>
                    <a:pt x="554" y="716"/>
                  </a:lnTo>
                  <a:lnTo>
                    <a:pt x="561" y="703"/>
                  </a:lnTo>
                  <a:lnTo>
                    <a:pt x="564" y="695"/>
                  </a:lnTo>
                  <a:lnTo>
                    <a:pt x="565" y="691"/>
                  </a:lnTo>
                  <a:lnTo>
                    <a:pt x="570" y="672"/>
                  </a:lnTo>
                  <a:lnTo>
                    <a:pt x="577" y="639"/>
                  </a:lnTo>
                  <a:lnTo>
                    <a:pt x="585" y="596"/>
                  </a:lnTo>
                  <a:lnTo>
                    <a:pt x="593" y="546"/>
                  </a:lnTo>
                  <a:lnTo>
                    <a:pt x="599" y="493"/>
                  </a:lnTo>
                  <a:lnTo>
                    <a:pt x="602" y="442"/>
                  </a:lnTo>
                  <a:lnTo>
                    <a:pt x="600" y="395"/>
                  </a:lnTo>
                  <a:lnTo>
                    <a:pt x="591" y="3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6"/>
            <p:cNvSpPr>
              <a:spLocks/>
            </p:cNvSpPr>
            <p:nvPr/>
          </p:nvSpPr>
          <p:spPr bwMode="auto">
            <a:xfrm>
              <a:off x="1309" y="2944"/>
              <a:ext cx="55" cy="150"/>
            </a:xfrm>
            <a:custGeom>
              <a:avLst/>
              <a:gdLst>
                <a:gd name="T0" fmla="*/ 38 w 110"/>
                <a:gd name="T1" fmla="*/ 260 h 300"/>
                <a:gd name="T2" fmla="*/ 28 w 110"/>
                <a:gd name="T3" fmla="*/ 230 h 300"/>
                <a:gd name="T4" fmla="*/ 19 w 110"/>
                <a:gd name="T5" fmla="*/ 199 h 300"/>
                <a:gd name="T6" fmla="*/ 10 w 110"/>
                <a:gd name="T7" fmla="*/ 168 h 300"/>
                <a:gd name="T8" fmla="*/ 5 w 110"/>
                <a:gd name="T9" fmla="*/ 136 h 300"/>
                <a:gd name="T10" fmla="*/ 1 w 110"/>
                <a:gd name="T11" fmla="*/ 106 h 300"/>
                <a:gd name="T12" fmla="*/ 0 w 110"/>
                <a:gd name="T13" fmla="*/ 78 h 300"/>
                <a:gd name="T14" fmla="*/ 2 w 110"/>
                <a:gd name="T15" fmla="*/ 53 h 300"/>
                <a:gd name="T16" fmla="*/ 9 w 110"/>
                <a:gd name="T17" fmla="*/ 32 h 300"/>
                <a:gd name="T18" fmla="*/ 15 w 110"/>
                <a:gd name="T19" fmla="*/ 22 h 300"/>
                <a:gd name="T20" fmla="*/ 23 w 110"/>
                <a:gd name="T21" fmla="*/ 14 h 300"/>
                <a:gd name="T22" fmla="*/ 32 w 110"/>
                <a:gd name="T23" fmla="*/ 7 h 300"/>
                <a:gd name="T24" fmla="*/ 43 w 110"/>
                <a:gd name="T25" fmla="*/ 2 h 300"/>
                <a:gd name="T26" fmla="*/ 49 w 110"/>
                <a:gd name="T27" fmla="*/ 0 h 300"/>
                <a:gd name="T28" fmla="*/ 53 w 110"/>
                <a:gd name="T29" fmla="*/ 0 h 300"/>
                <a:gd name="T30" fmla="*/ 58 w 110"/>
                <a:gd name="T31" fmla="*/ 0 h 300"/>
                <a:gd name="T32" fmla="*/ 62 w 110"/>
                <a:gd name="T33" fmla="*/ 1 h 300"/>
                <a:gd name="T34" fmla="*/ 53 w 110"/>
                <a:gd name="T35" fmla="*/ 32 h 300"/>
                <a:gd name="T36" fmla="*/ 50 w 110"/>
                <a:gd name="T37" fmla="*/ 65 h 300"/>
                <a:gd name="T38" fmla="*/ 51 w 110"/>
                <a:gd name="T39" fmla="*/ 101 h 300"/>
                <a:gd name="T40" fmla="*/ 57 w 110"/>
                <a:gd name="T41" fmla="*/ 138 h 300"/>
                <a:gd name="T42" fmla="*/ 64 w 110"/>
                <a:gd name="T43" fmla="*/ 173 h 300"/>
                <a:gd name="T44" fmla="*/ 73 w 110"/>
                <a:gd name="T45" fmla="*/ 205 h 300"/>
                <a:gd name="T46" fmla="*/ 83 w 110"/>
                <a:gd name="T47" fmla="*/ 234 h 300"/>
                <a:gd name="T48" fmla="*/ 91 w 110"/>
                <a:gd name="T49" fmla="*/ 255 h 300"/>
                <a:gd name="T50" fmla="*/ 95 w 110"/>
                <a:gd name="T51" fmla="*/ 267 h 300"/>
                <a:gd name="T52" fmla="*/ 100 w 110"/>
                <a:gd name="T53" fmla="*/ 276 h 300"/>
                <a:gd name="T54" fmla="*/ 105 w 110"/>
                <a:gd name="T55" fmla="*/ 286 h 300"/>
                <a:gd name="T56" fmla="*/ 110 w 110"/>
                <a:gd name="T57" fmla="*/ 295 h 300"/>
                <a:gd name="T58" fmla="*/ 103 w 110"/>
                <a:gd name="T59" fmla="*/ 295 h 300"/>
                <a:gd name="T60" fmla="*/ 97 w 110"/>
                <a:gd name="T61" fmla="*/ 295 h 300"/>
                <a:gd name="T62" fmla="*/ 90 w 110"/>
                <a:gd name="T63" fmla="*/ 296 h 300"/>
                <a:gd name="T64" fmla="*/ 84 w 110"/>
                <a:gd name="T65" fmla="*/ 296 h 300"/>
                <a:gd name="T66" fmla="*/ 77 w 110"/>
                <a:gd name="T67" fmla="*/ 297 h 300"/>
                <a:gd name="T68" fmla="*/ 72 w 110"/>
                <a:gd name="T69" fmla="*/ 298 h 300"/>
                <a:gd name="T70" fmla="*/ 65 w 110"/>
                <a:gd name="T71" fmla="*/ 299 h 300"/>
                <a:gd name="T72" fmla="*/ 59 w 110"/>
                <a:gd name="T73" fmla="*/ 300 h 300"/>
                <a:gd name="T74" fmla="*/ 54 w 110"/>
                <a:gd name="T75" fmla="*/ 292 h 300"/>
                <a:gd name="T76" fmla="*/ 50 w 110"/>
                <a:gd name="T77" fmla="*/ 283 h 300"/>
                <a:gd name="T78" fmla="*/ 44 w 110"/>
                <a:gd name="T79" fmla="*/ 272 h 300"/>
                <a:gd name="T80" fmla="*/ 38 w 110"/>
                <a:gd name="T81" fmla="*/ 26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300">
                  <a:moveTo>
                    <a:pt x="38" y="260"/>
                  </a:moveTo>
                  <a:lnTo>
                    <a:pt x="28" y="230"/>
                  </a:lnTo>
                  <a:lnTo>
                    <a:pt x="19" y="199"/>
                  </a:lnTo>
                  <a:lnTo>
                    <a:pt x="10" y="168"/>
                  </a:lnTo>
                  <a:lnTo>
                    <a:pt x="5" y="136"/>
                  </a:lnTo>
                  <a:lnTo>
                    <a:pt x="1" y="106"/>
                  </a:lnTo>
                  <a:lnTo>
                    <a:pt x="0" y="78"/>
                  </a:lnTo>
                  <a:lnTo>
                    <a:pt x="2" y="53"/>
                  </a:lnTo>
                  <a:lnTo>
                    <a:pt x="9" y="32"/>
                  </a:lnTo>
                  <a:lnTo>
                    <a:pt x="15" y="22"/>
                  </a:lnTo>
                  <a:lnTo>
                    <a:pt x="23" y="14"/>
                  </a:lnTo>
                  <a:lnTo>
                    <a:pt x="32" y="7"/>
                  </a:lnTo>
                  <a:lnTo>
                    <a:pt x="43" y="2"/>
                  </a:lnTo>
                  <a:lnTo>
                    <a:pt x="49" y="0"/>
                  </a:lnTo>
                  <a:lnTo>
                    <a:pt x="53" y="0"/>
                  </a:lnTo>
                  <a:lnTo>
                    <a:pt x="58" y="0"/>
                  </a:lnTo>
                  <a:lnTo>
                    <a:pt x="62" y="1"/>
                  </a:lnTo>
                  <a:lnTo>
                    <a:pt x="53" y="32"/>
                  </a:lnTo>
                  <a:lnTo>
                    <a:pt x="50" y="65"/>
                  </a:lnTo>
                  <a:lnTo>
                    <a:pt x="51" y="101"/>
                  </a:lnTo>
                  <a:lnTo>
                    <a:pt x="57" y="138"/>
                  </a:lnTo>
                  <a:lnTo>
                    <a:pt x="64" y="173"/>
                  </a:lnTo>
                  <a:lnTo>
                    <a:pt x="73" y="205"/>
                  </a:lnTo>
                  <a:lnTo>
                    <a:pt x="83" y="234"/>
                  </a:lnTo>
                  <a:lnTo>
                    <a:pt x="91" y="255"/>
                  </a:lnTo>
                  <a:lnTo>
                    <a:pt x="95" y="267"/>
                  </a:lnTo>
                  <a:lnTo>
                    <a:pt x="100" y="276"/>
                  </a:lnTo>
                  <a:lnTo>
                    <a:pt x="105" y="286"/>
                  </a:lnTo>
                  <a:lnTo>
                    <a:pt x="110" y="295"/>
                  </a:lnTo>
                  <a:lnTo>
                    <a:pt x="103" y="295"/>
                  </a:lnTo>
                  <a:lnTo>
                    <a:pt x="97" y="295"/>
                  </a:lnTo>
                  <a:lnTo>
                    <a:pt x="90" y="296"/>
                  </a:lnTo>
                  <a:lnTo>
                    <a:pt x="84" y="296"/>
                  </a:lnTo>
                  <a:lnTo>
                    <a:pt x="77" y="297"/>
                  </a:lnTo>
                  <a:lnTo>
                    <a:pt x="72" y="298"/>
                  </a:lnTo>
                  <a:lnTo>
                    <a:pt x="65" y="299"/>
                  </a:lnTo>
                  <a:lnTo>
                    <a:pt x="59" y="300"/>
                  </a:lnTo>
                  <a:lnTo>
                    <a:pt x="54" y="292"/>
                  </a:lnTo>
                  <a:lnTo>
                    <a:pt x="50" y="283"/>
                  </a:lnTo>
                  <a:lnTo>
                    <a:pt x="44" y="272"/>
                  </a:lnTo>
                  <a:lnTo>
                    <a:pt x="38"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7"/>
            <p:cNvSpPr>
              <a:spLocks/>
            </p:cNvSpPr>
            <p:nvPr/>
          </p:nvSpPr>
          <p:spPr bwMode="auto">
            <a:xfrm>
              <a:off x="1221" y="2935"/>
              <a:ext cx="251" cy="343"/>
            </a:xfrm>
            <a:custGeom>
              <a:avLst/>
              <a:gdLst>
                <a:gd name="T0" fmla="*/ 465 w 502"/>
                <a:gd name="T1" fmla="*/ 621 h 685"/>
                <a:gd name="T2" fmla="*/ 447 w 502"/>
                <a:gd name="T3" fmla="*/ 651 h 685"/>
                <a:gd name="T4" fmla="*/ 411 w 502"/>
                <a:gd name="T5" fmla="*/ 680 h 685"/>
                <a:gd name="T6" fmla="*/ 389 w 502"/>
                <a:gd name="T7" fmla="*/ 685 h 685"/>
                <a:gd name="T8" fmla="*/ 365 w 502"/>
                <a:gd name="T9" fmla="*/ 681 h 685"/>
                <a:gd name="T10" fmla="*/ 333 w 502"/>
                <a:gd name="T11" fmla="*/ 665 h 685"/>
                <a:gd name="T12" fmla="*/ 305 w 502"/>
                <a:gd name="T13" fmla="*/ 632 h 685"/>
                <a:gd name="T14" fmla="*/ 297 w 502"/>
                <a:gd name="T15" fmla="*/ 607 h 685"/>
                <a:gd name="T16" fmla="*/ 261 w 502"/>
                <a:gd name="T17" fmla="*/ 616 h 685"/>
                <a:gd name="T18" fmla="*/ 283 w 502"/>
                <a:gd name="T19" fmla="*/ 665 h 685"/>
                <a:gd name="T20" fmla="*/ 249 w 502"/>
                <a:gd name="T21" fmla="*/ 670 h 685"/>
                <a:gd name="T22" fmla="*/ 211 w 502"/>
                <a:gd name="T23" fmla="*/ 663 h 685"/>
                <a:gd name="T24" fmla="*/ 183 w 502"/>
                <a:gd name="T25" fmla="*/ 641 h 685"/>
                <a:gd name="T26" fmla="*/ 168 w 502"/>
                <a:gd name="T27" fmla="*/ 620 h 685"/>
                <a:gd name="T28" fmla="*/ 155 w 502"/>
                <a:gd name="T29" fmla="*/ 597 h 685"/>
                <a:gd name="T30" fmla="*/ 136 w 502"/>
                <a:gd name="T31" fmla="*/ 563 h 685"/>
                <a:gd name="T32" fmla="*/ 110 w 502"/>
                <a:gd name="T33" fmla="*/ 529 h 685"/>
                <a:gd name="T34" fmla="*/ 76 w 502"/>
                <a:gd name="T35" fmla="*/ 513 h 685"/>
                <a:gd name="T36" fmla="*/ 41 w 502"/>
                <a:gd name="T37" fmla="*/ 499 h 685"/>
                <a:gd name="T38" fmla="*/ 9 w 502"/>
                <a:gd name="T39" fmla="*/ 473 h 685"/>
                <a:gd name="T40" fmla="*/ 1 w 502"/>
                <a:gd name="T41" fmla="*/ 449 h 685"/>
                <a:gd name="T42" fmla="*/ 14 w 502"/>
                <a:gd name="T43" fmla="*/ 436 h 685"/>
                <a:gd name="T44" fmla="*/ 33 w 502"/>
                <a:gd name="T45" fmla="*/ 427 h 685"/>
                <a:gd name="T46" fmla="*/ 61 w 502"/>
                <a:gd name="T47" fmla="*/ 419 h 685"/>
                <a:gd name="T48" fmla="*/ 90 w 502"/>
                <a:gd name="T49" fmla="*/ 417 h 685"/>
                <a:gd name="T50" fmla="*/ 115 w 502"/>
                <a:gd name="T51" fmla="*/ 426 h 685"/>
                <a:gd name="T52" fmla="*/ 146 w 502"/>
                <a:gd name="T53" fmla="*/ 452 h 685"/>
                <a:gd name="T54" fmla="*/ 160 w 502"/>
                <a:gd name="T55" fmla="*/ 480 h 685"/>
                <a:gd name="T56" fmla="*/ 181 w 502"/>
                <a:gd name="T57" fmla="*/ 552 h 685"/>
                <a:gd name="T58" fmla="*/ 196 w 502"/>
                <a:gd name="T59" fmla="*/ 497 h 685"/>
                <a:gd name="T60" fmla="*/ 211 w 502"/>
                <a:gd name="T61" fmla="*/ 437 h 685"/>
                <a:gd name="T62" fmla="*/ 230 w 502"/>
                <a:gd name="T63" fmla="*/ 356 h 685"/>
                <a:gd name="T64" fmla="*/ 272 w 502"/>
                <a:gd name="T65" fmla="*/ 348 h 685"/>
                <a:gd name="T66" fmla="*/ 334 w 502"/>
                <a:gd name="T67" fmla="*/ 347 h 685"/>
                <a:gd name="T68" fmla="*/ 380 w 502"/>
                <a:gd name="T69" fmla="*/ 344 h 685"/>
                <a:gd name="T70" fmla="*/ 357 w 502"/>
                <a:gd name="T71" fmla="*/ 328 h 685"/>
                <a:gd name="T72" fmla="*/ 331 w 502"/>
                <a:gd name="T73" fmla="*/ 312 h 685"/>
                <a:gd name="T74" fmla="*/ 324 w 502"/>
                <a:gd name="T75" fmla="*/ 303 h 685"/>
                <a:gd name="T76" fmla="*/ 301 w 502"/>
                <a:gd name="T77" fmla="*/ 260 h 685"/>
                <a:gd name="T78" fmla="*/ 273 w 502"/>
                <a:gd name="T79" fmla="*/ 168 h 685"/>
                <a:gd name="T80" fmla="*/ 263 w 502"/>
                <a:gd name="T81" fmla="*/ 78 h 685"/>
                <a:gd name="T82" fmla="*/ 278 w 502"/>
                <a:gd name="T83" fmla="*/ 21 h 685"/>
                <a:gd name="T84" fmla="*/ 305 w 502"/>
                <a:gd name="T85" fmla="*/ 2 h 685"/>
                <a:gd name="T86" fmla="*/ 322 w 502"/>
                <a:gd name="T87" fmla="*/ 1 h 685"/>
                <a:gd name="T88" fmla="*/ 340 w 502"/>
                <a:gd name="T89" fmla="*/ 18 h 685"/>
                <a:gd name="T90" fmla="*/ 342 w 502"/>
                <a:gd name="T91" fmla="*/ 88 h 685"/>
                <a:gd name="T92" fmla="*/ 344 w 502"/>
                <a:gd name="T93" fmla="*/ 194 h 685"/>
                <a:gd name="T94" fmla="*/ 369 w 502"/>
                <a:gd name="T95" fmla="*/ 293 h 685"/>
                <a:gd name="T96" fmla="*/ 390 w 502"/>
                <a:gd name="T97" fmla="*/ 345 h 685"/>
                <a:gd name="T98" fmla="*/ 412 w 502"/>
                <a:gd name="T99" fmla="*/ 366 h 685"/>
                <a:gd name="T100" fmla="*/ 428 w 502"/>
                <a:gd name="T101" fmla="*/ 373 h 685"/>
                <a:gd name="T102" fmla="*/ 419 w 502"/>
                <a:gd name="T103" fmla="*/ 331 h 685"/>
                <a:gd name="T104" fmla="*/ 393 w 502"/>
                <a:gd name="T105" fmla="*/ 245 h 685"/>
                <a:gd name="T106" fmla="*/ 374 w 502"/>
                <a:gd name="T107" fmla="*/ 126 h 685"/>
                <a:gd name="T108" fmla="*/ 416 w 502"/>
                <a:gd name="T109" fmla="*/ 47 h 685"/>
                <a:gd name="T110" fmla="*/ 434 w 502"/>
                <a:gd name="T111" fmla="*/ 46 h 685"/>
                <a:gd name="T112" fmla="*/ 453 w 502"/>
                <a:gd name="T113" fmla="*/ 70 h 685"/>
                <a:gd name="T114" fmla="*/ 467 w 502"/>
                <a:gd name="T115" fmla="*/ 130 h 685"/>
                <a:gd name="T116" fmla="*/ 475 w 502"/>
                <a:gd name="T117" fmla="*/ 201 h 685"/>
                <a:gd name="T118" fmla="*/ 487 w 502"/>
                <a:gd name="T119" fmla="*/ 295 h 685"/>
                <a:gd name="T120" fmla="*/ 502 w 502"/>
                <a:gd name="T121" fmla="*/ 381 h 685"/>
                <a:gd name="T122" fmla="*/ 490 w 502"/>
                <a:gd name="T123" fmla="*/ 507 h 685"/>
                <a:gd name="T124" fmla="*/ 469 w 502"/>
                <a:gd name="T125" fmla="*/ 61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85">
                  <a:moveTo>
                    <a:pt x="469" y="613"/>
                  </a:moveTo>
                  <a:lnTo>
                    <a:pt x="468" y="616"/>
                  </a:lnTo>
                  <a:lnTo>
                    <a:pt x="465" y="621"/>
                  </a:lnTo>
                  <a:lnTo>
                    <a:pt x="461" y="629"/>
                  </a:lnTo>
                  <a:lnTo>
                    <a:pt x="455" y="640"/>
                  </a:lnTo>
                  <a:lnTo>
                    <a:pt x="447" y="651"/>
                  </a:lnTo>
                  <a:lnTo>
                    <a:pt x="437" y="663"/>
                  </a:lnTo>
                  <a:lnTo>
                    <a:pt x="425" y="672"/>
                  </a:lnTo>
                  <a:lnTo>
                    <a:pt x="411" y="680"/>
                  </a:lnTo>
                  <a:lnTo>
                    <a:pt x="404" y="682"/>
                  </a:lnTo>
                  <a:lnTo>
                    <a:pt x="397" y="685"/>
                  </a:lnTo>
                  <a:lnTo>
                    <a:pt x="389" y="685"/>
                  </a:lnTo>
                  <a:lnTo>
                    <a:pt x="381" y="685"/>
                  </a:lnTo>
                  <a:lnTo>
                    <a:pt x="373" y="683"/>
                  </a:lnTo>
                  <a:lnTo>
                    <a:pt x="365" y="681"/>
                  </a:lnTo>
                  <a:lnTo>
                    <a:pt x="357" y="678"/>
                  </a:lnTo>
                  <a:lnTo>
                    <a:pt x="348" y="674"/>
                  </a:lnTo>
                  <a:lnTo>
                    <a:pt x="333" y="665"/>
                  </a:lnTo>
                  <a:lnTo>
                    <a:pt x="321" y="654"/>
                  </a:lnTo>
                  <a:lnTo>
                    <a:pt x="312" y="643"/>
                  </a:lnTo>
                  <a:lnTo>
                    <a:pt x="305" y="632"/>
                  </a:lnTo>
                  <a:lnTo>
                    <a:pt x="302" y="622"/>
                  </a:lnTo>
                  <a:lnTo>
                    <a:pt x="298" y="613"/>
                  </a:lnTo>
                  <a:lnTo>
                    <a:pt x="297" y="607"/>
                  </a:lnTo>
                  <a:lnTo>
                    <a:pt x="297" y="605"/>
                  </a:lnTo>
                  <a:lnTo>
                    <a:pt x="260" y="610"/>
                  </a:lnTo>
                  <a:lnTo>
                    <a:pt x="261" y="616"/>
                  </a:lnTo>
                  <a:lnTo>
                    <a:pt x="265" y="628"/>
                  </a:lnTo>
                  <a:lnTo>
                    <a:pt x="272" y="645"/>
                  </a:lnTo>
                  <a:lnTo>
                    <a:pt x="283" y="665"/>
                  </a:lnTo>
                  <a:lnTo>
                    <a:pt x="273" y="667"/>
                  </a:lnTo>
                  <a:lnTo>
                    <a:pt x="261" y="668"/>
                  </a:lnTo>
                  <a:lnTo>
                    <a:pt x="249" y="670"/>
                  </a:lnTo>
                  <a:lnTo>
                    <a:pt x="236" y="668"/>
                  </a:lnTo>
                  <a:lnTo>
                    <a:pt x="222" y="667"/>
                  </a:lnTo>
                  <a:lnTo>
                    <a:pt x="211" y="663"/>
                  </a:lnTo>
                  <a:lnTo>
                    <a:pt x="199" y="657"/>
                  </a:lnTo>
                  <a:lnTo>
                    <a:pt x="189" y="648"/>
                  </a:lnTo>
                  <a:lnTo>
                    <a:pt x="183" y="641"/>
                  </a:lnTo>
                  <a:lnTo>
                    <a:pt x="177" y="634"/>
                  </a:lnTo>
                  <a:lnTo>
                    <a:pt x="173" y="627"/>
                  </a:lnTo>
                  <a:lnTo>
                    <a:pt x="168" y="620"/>
                  </a:lnTo>
                  <a:lnTo>
                    <a:pt x="163" y="612"/>
                  </a:lnTo>
                  <a:lnTo>
                    <a:pt x="159" y="604"/>
                  </a:lnTo>
                  <a:lnTo>
                    <a:pt x="155" y="597"/>
                  </a:lnTo>
                  <a:lnTo>
                    <a:pt x="151" y="589"/>
                  </a:lnTo>
                  <a:lnTo>
                    <a:pt x="144" y="575"/>
                  </a:lnTo>
                  <a:lnTo>
                    <a:pt x="136" y="563"/>
                  </a:lnTo>
                  <a:lnTo>
                    <a:pt x="128" y="550"/>
                  </a:lnTo>
                  <a:lnTo>
                    <a:pt x="120" y="538"/>
                  </a:lnTo>
                  <a:lnTo>
                    <a:pt x="110" y="529"/>
                  </a:lnTo>
                  <a:lnTo>
                    <a:pt x="100" y="521"/>
                  </a:lnTo>
                  <a:lnTo>
                    <a:pt x="89" y="516"/>
                  </a:lnTo>
                  <a:lnTo>
                    <a:pt x="76" y="513"/>
                  </a:lnTo>
                  <a:lnTo>
                    <a:pt x="65" y="511"/>
                  </a:lnTo>
                  <a:lnTo>
                    <a:pt x="54" y="506"/>
                  </a:lnTo>
                  <a:lnTo>
                    <a:pt x="41" y="499"/>
                  </a:lnTo>
                  <a:lnTo>
                    <a:pt x="30" y="491"/>
                  </a:lnTo>
                  <a:lnTo>
                    <a:pt x="18" y="483"/>
                  </a:lnTo>
                  <a:lnTo>
                    <a:pt x="9" y="473"/>
                  </a:lnTo>
                  <a:lnTo>
                    <a:pt x="3" y="464"/>
                  </a:lnTo>
                  <a:lnTo>
                    <a:pt x="0" y="454"/>
                  </a:lnTo>
                  <a:lnTo>
                    <a:pt x="1" y="449"/>
                  </a:lnTo>
                  <a:lnTo>
                    <a:pt x="3" y="444"/>
                  </a:lnTo>
                  <a:lnTo>
                    <a:pt x="8" y="439"/>
                  </a:lnTo>
                  <a:lnTo>
                    <a:pt x="14" y="436"/>
                  </a:lnTo>
                  <a:lnTo>
                    <a:pt x="19" y="432"/>
                  </a:lnTo>
                  <a:lnTo>
                    <a:pt x="26" y="429"/>
                  </a:lnTo>
                  <a:lnTo>
                    <a:pt x="33" y="427"/>
                  </a:lnTo>
                  <a:lnTo>
                    <a:pt x="39" y="424"/>
                  </a:lnTo>
                  <a:lnTo>
                    <a:pt x="51" y="421"/>
                  </a:lnTo>
                  <a:lnTo>
                    <a:pt x="61" y="419"/>
                  </a:lnTo>
                  <a:lnTo>
                    <a:pt x="71" y="417"/>
                  </a:lnTo>
                  <a:lnTo>
                    <a:pt x="80" y="416"/>
                  </a:lnTo>
                  <a:lnTo>
                    <a:pt x="90" y="417"/>
                  </a:lnTo>
                  <a:lnTo>
                    <a:pt x="99" y="419"/>
                  </a:lnTo>
                  <a:lnTo>
                    <a:pt x="107" y="422"/>
                  </a:lnTo>
                  <a:lnTo>
                    <a:pt x="115" y="426"/>
                  </a:lnTo>
                  <a:lnTo>
                    <a:pt x="128" y="434"/>
                  </a:lnTo>
                  <a:lnTo>
                    <a:pt x="137" y="443"/>
                  </a:lnTo>
                  <a:lnTo>
                    <a:pt x="146" y="452"/>
                  </a:lnTo>
                  <a:lnTo>
                    <a:pt x="152" y="462"/>
                  </a:lnTo>
                  <a:lnTo>
                    <a:pt x="157" y="472"/>
                  </a:lnTo>
                  <a:lnTo>
                    <a:pt x="160" y="480"/>
                  </a:lnTo>
                  <a:lnTo>
                    <a:pt x="162" y="484"/>
                  </a:lnTo>
                  <a:lnTo>
                    <a:pt x="162" y="487"/>
                  </a:lnTo>
                  <a:lnTo>
                    <a:pt x="181" y="552"/>
                  </a:lnTo>
                  <a:lnTo>
                    <a:pt x="183" y="542"/>
                  </a:lnTo>
                  <a:lnTo>
                    <a:pt x="190" y="519"/>
                  </a:lnTo>
                  <a:lnTo>
                    <a:pt x="196" y="497"/>
                  </a:lnTo>
                  <a:lnTo>
                    <a:pt x="198" y="487"/>
                  </a:lnTo>
                  <a:lnTo>
                    <a:pt x="203" y="470"/>
                  </a:lnTo>
                  <a:lnTo>
                    <a:pt x="211" y="437"/>
                  </a:lnTo>
                  <a:lnTo>
                    <a:pt x="219" y="397"/>
                  </a:lnTo>
                  <a:lnTo>
                    <a:pt x="223" y="360"/>
                  </a:lnTo>
                  <a:lnTo>
                    <a:pt x="230" y="356"/>
                  </a:lnTo>
                  <a:lnTo>
                    <a:pt x="241" y="353"/>
                  </a:lnTo>
                  <a:lnTo>
                    <a:pt x="254" y="351"/>
                  </a:lnTo>
                  <a:lnTo>
                    <a:pt x="272" y="348"/>
                  </a:lnTo>
                  <a:lnTo>
                    <a:pt x="291" y="347"/>
                  </a:lnTo>
                  <a:lnTo>
                    <a:pt x="312" y="347"/>
                  </a:lnTo>
                  <a:lnTo>
                    <a:pt x="334" y="347"/>
                  </a:lnTo>
                  <a:lnTo>
                    <a:pt x="357" y="348"/>
                  </a:lnTo>
                  <a:lnTo>
                    <a:pt x="385" y="345"/>
                  </a:lnTo>
                  <a:lnTo>
                    <a:pt x="380" y="344"/>
                  </a:lnTo>
                  <a:lnTo>
                    <a:pt x="374" y="339"/>
                  </a:lnTo>
                  <a:lnTo>
                    <a:pt x="366" y="335"/>
                  </a:lnTo>
                  <a:lnTo>
                    <a:pt x="357" y="328"/>
                  </a:lnTo>
                  <a:lnTo>
                    <a:pt x="348" y="321"/>
                  </a:lnTo>
                  <a:lnTo>
                    <a:pt x="339" y="316"/>
                  </a:lnTo>
                  <a:lnTo>
                    <a:pt x="331" y="312"/>
                  </a:lnTo>
                  <a:lnTo>
                    <a:pt x="324" y="310"/>
                  </a:lnTo>
                  <a:lnTo>
                    <a:pt x="327" y="308"/>
                  </a:lnTo>
                  <a:lnTo>
                    <a:pt x="324" y="303"/>
                  </a:lnTo>
                  <a:lnTo>
                    <a:pt x="318" y="293"/>
                  </a:lnTo>
                  <a:lnTo>
                    <a:pt x="309" y="277"/>
                  </a:lnTo>
                  <a:lnTo>
                    <a:pt x="301" y="260"/>
                  </a:lnTo>
                  <a:lnTo>
                    <a:pt x="290" y="230"/>
                  </a:lnTo>
                  <a:lnTo>
                    <a:pt x="281" y="199"/>
                  </a:lnTo>
                  <a:lnTo>
                    <a:pt x="273" y="168"/>
                  </a:lnTo>
                  <a:lnTo>
                    <a:pt x="267" y="135"/>
                  </a:lnTo>
                  <a:lnTo>
                    <a:pt x="264" y="105"/>
                  </a:lnTo>
                  <a:lnTo>
                    <a:pt x="263" y="78"/>
                  </a:lnTo>
                  <a:lnTo>
                    <a:pt x="265" y="52"/>
                  </a:lnTo>
                  <a:lnTo>
                    <a:pt x="272" y="32"/>
                  </a:lnTo>
                  <a:lnTo>
                    <a:pt x="278" y="21"/>
                  </a:lnTo>
                  <a:lnTo>
                    <a:pt x="286" y="13"/>
                  </a:lnTo>
                  <a:lnTo>
                    <a:pt x="295" y="6"/>
                  </a:lnTo>
                  <a:lnTo>
                    <a:pt x="305" y="2"/>
                  </a:lnTo>
                  <a:lnTo>
                    <a:pt x="313" y="0"/>
                  </a:lnTo>
                  <a:lnTo>
                    <a:pt x="319" y="0"/>
                  </a:lnTo>
                  <a:lnTo>
                    <a:pt x="322" y="1"/>
                  </a:lnTo>
                  <a:lnTo>
                    <a:pt x="326" y="2"/>
                  </a:lnTo>
                  <a:lnTo>
                    <a:pt x="333" y="8"/>
                  </a:lnTo>
                  <a:lnTo>
                    <a:pt x="340" y="18"/>
                  </a:lnTo>
                  <a:lnTo>
                    <a:pt x="346" y="34"/>
                  </a:lnTo>
                  <a:lnTo>
                    <a:pt x="352" y="58"/>
                  </a:lnTo>
                  <a:lnTo>
                    <a:pt x="342" y="88"/>
                  </a:lnTo>
                  <a:lnTo>
                    <a:pt x="339" y="122"/>
                  </a:lnTo>
                  <a:lnTo>
                    <a:pt x="339" y="157"/>
                  </a:lnTo>
                  <a:lnTo>
                    <a:pt x="344" y="194"/>
                  </a:lnTo>
                  <a:lnTo>
                    <a:pt x="351" y="230"/>
                  </a:lnTo>
                  <a:lnTo>
                    <a:pt x="359" y="263"/>
                  </a:lnTo>
                  <a:lnTo>
                    <a:pt x="369" y="293"/>
                  </a:lnTo>
                  <a:lnTo>
                    <a:pt x="377" y="317"/>
                  </a:lnTo>
                  <a:lnTo>
                    <a:pt x="384" y="332"/>
                  </a:lnTo>
                  <a:lnTo>
                    <a:pt x="390" y="345"/>
                  </a:lnTo>
                  <a:lnTo>
                    <a:pt x="399" y="354"/>
                  </a:lnTo>
                  <a:lnTo>
                    <a:pt x="405" y="361"/>
                  </a:lnTo>
                  <a:lnTo>
                    <a:pt x="412" y="366"/>
                  </a:lnTo>
                  <a:lnTo>
                    <a:pt x="419" y="369"/>
                  </a:lnTo>
                  <a:lnTo>
                    <a:pt x="425" y="371"/>
                  </a:lnTo>
                  <a:lnTo>
                    <a:pt x="428" y="373"/>
                  </a:lnTo>
                  <a:lnTo>
                    <a:pt x="427" y="367"/>
                  </a:lnTo>
                  <a:lnTo>
                    <a:pt x="425" y="352"/>
                  </a:lnTo>
                  <a:lnTo>
                    <a:pt x="419" y="331"/>
                  </a:lnTo>
                  <a:lnTo>
                    <a:pt x="411" y="306"/>
                  </a:lnTo>
                  <a:lnTo>
                    <a:pt x="403" y="279"/>
                  </a:lnTo>
                  <a:lnTo>
                    <a:pt x="393" y="245"/>
                  </a:lnTo>
                  <a:lnTo>
                    <a:pt x="384" y="206"/>
                  </a:lnTo>
                  <a:lnTo>
                    <a:pt x="377" y="165"/>
                  </a:lnTo>
                  <a:lnTo>
                    <a:pt x="374" y="126"/>
                  </a:lnTo>
                  <a:lnTo>
                    <a:pt x="379" y="90"/>
                  </a:lnTo>
                  <a:lnTo>
                    <a:pt x="392" y="64"/>
                  </a:lnTo>
                  <a:lnTo>
                    <a:pt x="416" y="47"/>
                  </a:lnTo>
                  <a:lnTo>
                    <a:pt x="424" y="44"/>
                  </a:lnTo>
                  <a:lnTo>
                    <a:pt x="430" y="44"/>
                  </a:lnTo>
                  <a:lnTo>
                    <a:pt x="434" y="46"/>
                  </a:lnTo>
                  <a:lnTo>
                    <a:pt x="438" y="48"/>
                  </a:lnTo>
                  <a:lnTo>
                    <a:pt x="446" y="57"/>
                  </a:lnTo>
                  <a:lnTo>
                    <a:pt x="453" y="70"/>
                  </a:lnTo>
                  <a:lnTo>
                    <a:pt x="458" y="87"/>
                  </a:lnTo>
                  <a:lnTo>
                    <a:pt x="463" y="108"/>
                  </a:lnTo>
                  <a:lnTo>
                    <a:pt x="467" y="130"/>
                  </a:lnTo>
                  <a:lnTo>
                    <a:pt x="470" y="154"/>
                  </a:lnTo>
                  <a:lnTo>
                    <a:pt x="472" y="178"/>
                  </a:lnTo>
                  <a:lnTo>
                    <a:pt x="475" y="201"/>
                  </a:lnTo>
                  <a:lnTo>
                    <a:pt x="478" y="234"/>
                  </a:lnTo>
                  <a:lnTo>
                    <a:pt x="482" y="267"/>
                  </a:lnTo>
                  <a:lnTo>
                    <a:pt x="487" y="295"/>
                  </a:lnTo>
                  <a:lnTo>
                    <a:pt x="494" y="318"/>
                  </a:lnTo>
                  <a:lnTo>
                    <a:pt x="500" y="345"/>
                  </a:lnTo>
                  <a:lnTo>
                    <a:pt x="502" y="381"/>
                  </a:lnTo>
                  <a:lnTo>
                    <a:pt x="500" y="421"/>
                  </a:lnTo>
                  <a:lnTo>
                    <a:pt x="495" y="464"/>
                  </a:lnTo>
                  <a:lnTo>
                    <a:pt x="490" y="507"/>
                  </a:lnTo>
                  <a:lnTo>
                    <a:pt x="483" y="549"/>
                  </a:lnTo>
                  <a:lnTo>
                    <a:pt x="475" y="584"/>
                  </a:lnTo>
                  <a:lnTo>
                    <a:pt x="469" y="6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8"/>
            <p:cNvSpPr>
              <a:spLocks/>
            </p:cNvSpPr>
            <p:nvPr/>
          </p:nvSpPr>
          <p:spPr bwMode="auto">
            <a:xfrm>
              <a:off x="871" y="3117"/>
              <a:ext cx="64" cy="76"/>
            </a:xfrm>
            <a:custGeom>
              <a:avLst/>
              <a:gdLst>
                <a:gd name="T0" fmla="*/ 127 w 127"/>
                <a:gd name="T1" fmla="*/ 122 h 152"/>
                <a:gd name="T2" fmla="*/ 127 w 127"/>
                <a:gd name="T3" fmla="*/ 121 h 152"/>
                <a:gd name="T4" fmla="*/ 126 w 127"/>
                <a:gd name="T5" fmla="*/ 118 h 152"/>
                <a:gd name="T6" fmla="*/ 126 w 127"/>
                <a:gd name="T7" fmla="*/ 113 h 152"/>
                <a:gd name="T8" fmla="*/ 125 w 127"/>
                <a:gd name="T9" fmla="*/ 106 h 152"/>
                <a:gd name="T10" fmla="*/ 125 w 127"/>
                <a:gd name="T11" fmla="*/ 106 h 152"/>
                <a:gd name="T12" fmla="*/ 125 w 127"/>
                <a:gd name="T13" fmla="*/ 106 h 152"/>
                <a:gd name="T14" fmla="*/ 125 w 127"/>
                <a:gd name="T15" fmla="*/ 106 h 152"/>
                <a:gd name="T16" fmla="*/ 125 w 127"/>
                <a:gd name="T17" fmla="*/ 106 h 152"/>
                <a:gd name="T18" fmla="*/ 124 w 127"/>
                <a:gd name="T19" fmla="*/ 97 h 152"/>
                <a:gd name="T20" fmla="*/ 122 w 127"/>
                <a:gd name="T21" fmla="*/ 89 h 152"/>
                <a:gd name="T22" fmla="*/ 120 w 127"/>
                <a:gd name="T23" fmla="*/ 82 h 152"/>
                <a:gd name="T24" fmla="*/ 118 w 127"/>
                <a:gd name="T25" fmla="*/ 75 h 152"/>
                <a:gd name="T26" fmla="*/ 114 w 127"/>
                <a:gd name="T27" fmla="*/ 64 h 152"/>
                <a:gd name="T28" fmla="*/ 110 w 127"/>
                <a:gd name="T29" fmla="*/ 51 h 152"/>
                <a:gd name="T30" fmla="*/ 105 w 127"/>
                <a:gd name="T31" fmla="*/ 40 h 152"/>
                <a:gd name="T32" fmla="*/ 98 w 127"/>
                <a:gd name="T33" fmla="*/ 29 h 152"/>
                <a:gd name="T34" fmla="*/ 91 w 127"/>
                <a:gd name="T35" fmla="*/ 20 h 152"/>
                <a:gd name="T36" fmla="*/ 84 w 127"/>
                <a:gd name="T37" fmla="*/ 11 h 152"/>
                <a:gd name="T38" fmla="*/ 75 w 127"/>
                <a:gd name="T39" fmla="*/ 5 h 152"/>
                <a:gd name="T40" fmla="*/ 65 w 127"/>
                <a:gd name="T41" fmla="*/ 0 h 152"/>
                <a:gd name="T42" fmla="*/ 48 w 127"/>
                <a:gd name="T43" fmla="*/ 0 h 152"/>
                <a:gd name="T44" fmla="*/ 33 w 127"/>
                <a:gd name="T45" fmla="*/ 7 h 152"/>
                <a:gd name="T46" fmla="*/ 22 w 127"/>
                <a:gd name="T47" fmla="*/ 21 h 152"/>
                <a:gd name="T48" fmla="*/ 13 w 127"/>
                <a:gd name="T49" fmla="*/ 36 h 152"/>
                <a:gd name="T50" fmla="*/ 7 w 127"/>
                <a:gd name="T51" fmla="*/ 53 h 152"/>
                <a:gd name="T52" fmla="*/ 3 w 127"/>
                <a:gd name="T53" fmla="*/ 67 h 152"/>
                <a:gd name="T54" fmla="*/ 1 w 127"/>
                <a:gd name="T55" fmla="*/ 78 h 152"/>
                <a:gd name="T56" fmla="*/ 0 w 127"/>
                <a:gd name="T57" fmla="*/ 82 h 152"/>
                <a:gd name="T58" fmla="*/ 1 w 127"/>
                <a:gd name="T59" fmla="*/ 80 h 152"/>
                <a:gd name="T60" fmla="*/ 5 w 127"/>
                <a:gd name="T61" fmla="*/ 74 h 152"/>
                <a:gd name="T62" fmla="*/ 11 w 127"/>
                <a:gd name="T63" fmla="*/ 67 h 152"/>
                <a:gd name="T64" fmla="*/ 18 w 127"/>
                <a:gd name="T65" fmla="*/ 58 h 152"/>
                <a:gd name="T66" fmla="*/ 26 w 127"/>
                <a:gd name="T67" fmla="*/ 50 h 152"/>
                <a:gd name="T68" fmla="*/ 35 w 127"/>
                <a:gd name="T69" fmla="*/ 43 h 152"/>
                <a:gd name="T70" fmla="*/ 44 w 127"/>
                <a:gd name="T71" fmla="*/ 38 h 152"/>
                <a:gd name="T72" fmla="*/ 52 w 127"/>
                <a:gd name="T73" fmla="*/ 37 h 152"/>
                <a:gd name="T74" fmla="*/ 59 w 127"/>
                <a:gd name="T75" fmla="*/ 38 h 152"/>
                <a:gd name="T76" fmla="*/ 65 w 127"/>
                <a:gd name="T77" fmla="*/ 41 h 152"/>
                <a:gd name="T78" fmla="*/ 72 w 127"/>
                <a:gd name="T79" fmla="*/ 43 h 152"/>
                <a:gd name="T80" fmla="*/ 77 w 127"/>
                <a:gd name="T81" fmla="*/ 45 h 152"/>
                <a:gd name="T82" fmla="*/ 82 w 127"/>
                <a:gd name="T83" fmla="*/ 49 h 152"/>
                <a:gd name="T84" fmla="*/ 88 w 127"/>
                <a:gd name="T85" fmla="*/ 52 h 152"/>
                <a:gd name="T86" fmla="*/ 91 w 127"/>
                <a:gd name="T87" fmla="*/ 56 h 152"/>
                <a:gd name="T88" fmla="*/ 96 w 127"/>
                <a:gd name="T89" fmla="*/ 60 h 152"/>
                <a:gd name="T90" fmla="*/ 87 w 127"/>
                <a:gd name="T91" fmla="*/ 65 h 152"/>
                <a:gd name="T92" fmla="*/ 79 w 127"/>
                <a:gd name="T93" fmla="*/ 74 h 152"/>
                <a:gd name="T94" fmla="*/ 74 w 127"/>
                <a:gd name="T95" fmla="*/ 89 h 152"/>
                <a:gd name="T96" fmla="*/ 72 w 127"/>
                <a:gd name="T97" fmla="*/ 106 h 152"/>
                <a:gd name="T98" fmla="*/ 74 w 127"/>
                <a:gd name="T99" fmla="*/ 125 h 152"/>
                <a:gd name="T100" fmla="*/ 80 w 127"/>
                <a:gd name="T101" fmla="*/ 139 h 152"/>
                <a:gd name="T102" fmla="*/ 88 w 127"/>
                <a:gd name="T103" fmla="*/ 149 h 152"/>
                <a:gd name="T104" fmla="*/ 98 w 127"/>
                <a:gd name="T105" fmla="*/ 152 h 152"/>
                <a:gd name="T106" fmla="*/ 107 w 127"/>
                <a:gd name="T107" fmla="*/ 149 h 152"/>
                <a:gd name="T108" fmla="*/ 116 w 127"/>
                <a:gd name="T109" fmla="*/ 141 h 152"/>
                <a:gd name="T110" fmla="*/ 121 w 127"/>
                <a:gd name="T111" fmla="*/ 128 h 152"/>
                <a:gd name="T112" fmla="*/ 124 w 127"/>
                <a:gd name="T113" fmla="*/ 112 h 152"/>
                <a:gd name="T114" fmla="*/ 125 w 127"/>
                <a:gd name="T115" fmla="*/ 117 h 152"/>
                <a:gd name="T116" fmla="*/ 126 w 127"/>
                <a:gd name="T117" fmla="*/ 119 h 152"/>
                <a:gd name="T118" fmla="*/ 127 w 127"/>
                <a:gd name="T119" fmla="*/ 121 h 152"/>
                <a:gd name="T120" fmla="*/ 127 w 127"/>
                <a:gd name="T121" fmla="*/ 12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 h="152">
                  <a:moveTo>
                    <a:pt x="127" y="122"/>
                  </a:moveTo>
                  <a:lnTo>
                    <a:pt x="127" y="121"/>
                  </a:lnTo>
                  <a:lnTo>
                    <a:pt x="126" y="118"/>
                  </a:lnTo>
                  <a:lnTo>
                    <a:pt x="126" y="113"/>
                  </a:lnTo>
                  <a:lnTo>
                    <a:pt x="125" y="106"/>
                  </a:lnTo>
                  <a:lnTo>
                    <a:pt x="125" y="106"/>
                  </a:lnTo>
                  <a:lnTo>
                    <a:pt x="125" y="106"/>
                  </a:lnTo>
                  <a:lnTo>
                    <a:pt x="125" y="106"/>
                  </a:lnTo>
                  <a:lnTo>
                    <a:pt x="125" y="106"/>
                  </a:lnTo>
                  <a:lnTo>
                    <a:pt x="124" y="97"/>
                  </a:lnTo>
                  <a:lnTo>
                    <a:pt x="122" y="89"/>
                  </a:lnTo>
                  <a:lnTo>
                    <a:pt x="120" y="82"/>
                  </a:lnTo>
                  <a:lnTo>
                    <a:pt x="118" y="75"/>
                  </a:lnTo>
                  <a:lnTo>
                    <a:pt x="114" y="64"/>
                  </a:lnTo>
                  <a:lnTo>
                    <a:pt x="110" y="51"/>
                  </a:lnTo>
                  <a:lnTo>
                    <a:pt x="105" y="40"/>
                  </a:lnTo>
                  <a:lnTo>
                    <a:pt x="98" y="29"/>
                  </a:lnTo>
                  <a:lnTo>
                    <a:pt x="91" y="20"/>
                  </a:lnTo>
                  <a:lnTo>
                    <a:pt x="84" y="11"/>
                  </a:lnTo>
                  <a:lnTo>
                    <a:pt x="75" y="5"/>
                  </a:lnTo>
                  <a:lnTo>
                    <a:pt x="65" y="0"/>
                  </a:lnTo>
                  <a:lnTo>
                    <a:pt x="48" y="0"/>
                  </a:lnTo>
                  <a:lnTo>
                    <a:pt x="33" y="7"/>
                  </a:lnTo>
                  <a:lnTo>
                    <a:pt x="22" y="21"/>
                  </a:lnTo>
                  <a:lnTo>
                    <a:pt x="13" y="36"/>
                  </a:lnTo>
                  <a:lnTo>
                    <a:pt x="7" y="53"/>
                  </a:lnTo>
                  <a:lnTo>
                    <a:pt x="3" y="67"/>
                  </a:lnTo>
                  <a:lnTo>
                    <a:pt x="1" y="78"/>
                  </a:lnTo>
                  <a:lnTo>
                    <a:pt x="0" y="82"/>
                  </a:lnTo>
                  <a:lnTo>
                    <a:pt x="1" y="80"/>
                  </a:lnTo>
                  <a:lnTo>
                    <a:pt x="5" y="74"/>
                  </a:lnTo>
                  <a:lnTo>
                    <a:pt x="11" y="67"/>
                  </a:lnTo>
                  <a:lnTo>
                    <a:pt x="18" y="58"/>
                  </a:lnTo>
                  <a:lnTo>
                    <a:pt x="26" y="50"/>
                  </a:lnTo>
                  <a:lnTo>
                    <a:pt x="35" y="43"/>
                  </a:lnTo>
                  <a:lnTo>
                    <a:pt x="44" y="38"/>
                  </a:lnTo>
                  <a:lnTo>
                    <a:pt x="52" y="37"/>
                  </a:lnTo>
                  <a:lnTo>
                    <a:pt x="59" y="38"/>
                  </a:lnTo>
                  <a:lnTo>
                    <a:pt x="65" y="41"/>
                  </a:lnTo>
                  <a:lnTo>
                    <a:pt x="72" y="43"/>
                  </a:lnTo>
                  <a:lnTo>
                    <a:pt x="77" y="45"/>
                  </a:lnTo>
                  <a:lnTo>
                    <a:pt x="82" y="49"/>
                  </a:lnTo>
                  <a:lnTo>
                    <a:pt x="88" y="52"/>
                  </a:lnTo>
                  <a:lnTo>
                    <a:pt x="91" y="56"/>
                  </a:lnTo>
                  <a:lnTo>
                    <a:pt x="96" y="60"/>
                  </a:lnTo>
                  <a:lnTo>
                    <a:pt x="87" y="65"/>
                  </a:lnTo>
                  <a:lnTo>
                    <a:pt x="79" y="74"/>
                  </a:lnTo>
                  <a:lnTo>
                    <a:pt x="74" y="89"/>
                  </a:lnTo>
                  <a:lnTo>
                    <a:pt x="72" y="106"/>
                  </a:lnTo>
                  <a:lnTo>
                    <a:pt x="74" y="125"/>
                  </a:lnTo>
                  <a:lnTo>
                    <a:pt x="80" y="139"/>
                  </a:lnTo>
                  <a:lnTo>
                    <a:pt x="88" y="149"/>
                  </a:lnTo>
                  <a:lnTo>
                    <a:pt x="98" y="152"/>
                  </a:lnTo>
                  <a:lnTo>
                    <a:pt x="107" y="149"/>
                  </a:lnTo>
                  <a:lnTo>
                    <a:pt x="116" y="141"/>
                  </a:lnTo>
                  <a:lnTo>
                    <a:pt x="121" y="128"/>
                  </a:lnTo>
                  <a:lnTo>
                    <a:pt x="124" y="112"/>
                  </a:lnTo>
                  <a:lnTo>
                    <a:pt x="125" y="117"/>
                  </a:lnTo>
                  <a:lnTo>
                    <a:pt x="126" y="119"/>
                  </a:lnTo>
                  <a:lnTo>
                    <a:pt x="127" y="121"/>
                  </a:lnTo>
                  <a:lnTo>
                    <a:pt x="127"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9"/>
            <p:cNvSpPr>
              <a:spLocks/>
            </p:cNvSpPr>
            <p:nvPr/>
          </p:nvSpPr>
          <p:spPr bwMode="auto">
            <a:xfrm>
              <a:off x="1018" y="3041"/>
              <a:ext cx="63" cy="77"/>
            </a:xfrm>
            <a:custGeom>
              <a:avLst/>
              <a:gdLst>
                <a:gd name="T0" fmla="*/ 127 w 127"/>
                <a:gd name="T1" fmla="*/ 122 h 154"/>
                <a:gd name="T2" fmla="*/ 127 w 127"/>
                <a:gd name="T3" fmla="*/ 121 h 154"/>
                <a:gd name="T4" fmla="*/ 126 w 127"/>
                <a:gd name="T5" fmla="*/ 118 h 154"/>
                <a:gd name="T6" fmla="*/ 126 w 127"/>
                <a:gd name="T7" fmla="*/ 113 h 154"/>
                <a:gd name="T8" fmla="*/ 125 w 127"/>
                <a:gd name="T9" fmla="*/ 106 h 154"/>
                <a:gd name="T10" fmla="*/ 125 w 127"/>
                <a:gd name="T11" fmla="*/ 106 h 154"/>
                <a:gd name="T12" fmla="*/ 125 w 127"/>
                <a:gd name="T13" fmla="*/ 106 h 154"/>
                <a:gd name="T14" fmla="*/ 125 w 127"/>
                <a:gd name="T15" fmla="*/ 106 h 154"/>
                <a:gd name="T16" fmla="*/ 125 w 127"/>
                <a:gd name="T17" fmla="*/ 106 h 154"/>
                <a:gd name="T18" fmla="*/ 125 w 127"/>
                <a:gd name="T19" fmla="*/ 97 h 154"/>
                <a:gd name="T20" fmla="*/ 123 w 127"/>
                <a:gd name="T21" fmla="*/ 89 h 154"/>
                <a:gd name="T22" fmla="*/ 121 w 127"/>
                <a:gd name="T23" fmla="*/ 82 h 154"/>
                <a:gd name="T24" fmla="*/ 118 w 127"/>
                <a:gd name="T25" fmla="*/ 75 h 154"/>
                <a:gd name="T26" fmla="*/ 114 w 127"/>
                <a:gd name="T27" fmla="*/ 64 h 154"/>
                <a:gd name="T28" fmla="*/ 110 w 127"/>
                <a:gd name="T29" fmla="*/ 51 h 154"/>
                <a:gd name="T30" fmla="*/ 105 w 127"/>
                <a:gd name="T31" fmla="*/ 40 h 154"/>
                <a:gd name="T32" fmla="*/ 99 w 127"/>
                <a:gd name="T33" fmla="*/ 29 h 154"/>
                <a:gd name="T34" fmla="*/ 92 w 127"/>
                <a:gd name="T35" fmla="*/ 19 h 154"/>
                <a:gd name="T36" fmla="*/ 84 w 127"/>
                <a:gd name="T37" fmla="*/ 11 h 154"/>
                <a:gd name="T38" fmla="*/ 75 w 127"/>
                <a:gd name="T39" fmla="*/ 4 h 154"/>
                <a:gd name="T40" fmla="*/ 65 w 127"/>
                <a:gd name="T41" fmla="*/ 0 h 154"/>
                <a:gd name="T42" fmla="*/ 47 w 127"/>
                <a:gd name="T43" fmla="*/ 0 h 154"/>
                <a:gd name="T44" fmla="*/ 32 w 127"/>
                <a:gd name="T45" fmla="*/ 7 h 154"/>
                <a:gd name="T46" fmla="*/ 22 w 127"/>
                <a:gd name="T47" fmla="*/ 21 h 154"/>
                <a:gd name="T48" fmla="*/ 13 w 127"/>
                <a:gd name="T49" fmla="*/ 36 h 154"/>
                <a:gd name="T50" fmla="*/ 7 w 127"/>
                <a:gd name="T51" fmla="*/ 53 h 154"/>
                <a:gd name="T52" fmla="*/ 2 w 127"/>
                <a:gd name="T53" fmla="*/ 68 h 154"/>
                <a:gd name="T54" fmla="*/ 1 w 127"/>
                <a:gd name="T55" fmla="*/ 79 h 154"/>
                <a:gd name="T56" fmla="*/ 0 w 127"/>
                <a:gd name="T57" fmla="*/ 83 h 154"/>
                <a:gd name="T58" fmla="*/ 1 w 127"/>
                <a:gd name="T59" fmla="*/ 81 h 154"/>
                <a:gd name="T60" fmla="*/ 5 w 127"/>
                <a:gd name="T61" fmla="*/ 75 h 154"/>
                <a:gd name="T62" fmla="*/ 11 w 127"/>
                <a:gd name="T63" fmla="*/ 67 h 154"/>
                <a:gd name="T64" fmla="*/ 17 w 127"/>
                <a:gd name="T65" fmla="*/ 58 h 154"/>
                <a:gd name="T66" fmla="*/ 26 w 127"/>
                <a:gd name="T67" fmla="*/ 50 h 154"/>
                <a:gd name="T68" fmla="*/ 35 w 127"/>
                <a:gd name="T69" fmla="*/ 42 h 154"/>
                <a:gd name="T70" fmla="*/ 44 w 127"/>
                <a:gd name="T71" fmla="*/ 37 h 154"/>
                <a:gd name="T72" fmla="*/ 52 w 127"/>
                <a:gd name="T73" fmla="*/ 36 h 154"/>
                <a:gd name="T74" fmla="*/ 59 w 127"/>
                <a:gd name="T75" fmla="*/ 37 h 154"/>
                <a:gd name="T76" fmla="*/ 66 w 127"/>
                <a:gd name="T77" fmla="*/ 40 h 154"/>
                <a:gd name="T78" fmla="*/ 72 w 127"/>
                <a:gd name="T79" fmla="*/ 42 h 154"/>
                <a:gd name="T80" fmla="*/ 77 w 127"/>
                <a:gd name="T81" fmla="*/ 45 h 154"/>
                <a:gd name="T82" fmla="*/ 83 w 127"/>
                <a:gd name="T83" fmla="*/ 49 h 154"/>
                <a:gd name="T84" fmla="*/ 88 w 127"/>
                <a:gd name="T85" fmla="*/ 51 h 154"/>
                <a:gd name="T86" fmla="*/ 91 w 127"/>
                <a:gd name="T87" fmla="*/ 56 h 154"/>
                <a:gd name="T88" fmla="*/ 96 w 127"/>
                <a:gd name="T89" fmla="*/ 59 h 154"/>
                <a:gd name="T90" fmla="*/ 87 w 127"/>
                <a:gd name="T91" fmla="*/ 64 h 154"/>
                <a:gd name="T92" fmla="*/ 79 w 127"/>
                <a:gd name="T93" fmla="*/ 74 h 154"/>
                <a:gd name="T94" fmla="*/ 74 w 127"/>
                <a:gd name="T95" fmla="*/ 89 h 154"/>
                <a:gd name="T96" fmla="*/ 72 w 127"/>
                <a:gd name="T97" fmla="*/ 106 h 154"/>
                <a:gd name="T98" fmla="*/ 74 w 127"/>
                <a:gd name="T99" fmla="*/ 125 h 154"/>
                <a:gd name="T100" fmla="*/ 80 w 127"/>
                <a:gd name="T101" fmla="*/ 140 h 154"/>
                <a:gd name="T102" fmla="*/ 88 w 127"/>
                <a:gd name="T103" fmla="*/ 150 h 154"/>
                <a:gd name="T104" fmla="*/ 98 w 127"/>
                <a:gd name="T105" fmla="*/ 154 h 154"/>
                <a:gd name="T106" fmla="*/ 107 w 127"/>
                <a:gd name="T107" fmla="*/ 150 h 154"/>
                <a:gd name="T108" fmla="*/ 115 w 127"/>
                <a:gd name="T109" fmla="*/ 141 h 154"/>
                <a:gd name="T110" fmla="*/ 121 w 127"/>
                <a:gd name="T111" fmla="*/ 128 h 154"/>
                <a:gd name="T112" fmla="*/ 125 w 127"/>
                <a:gd name="T113" fmla="*/ 112 h 154"/>
                <a:gd name="T114" fmla="*/ 126 w 127"/>
                <a:gd name="T115" fmla="*/ 117 h 154"/>
                <a:gd name="T116" fmla="*/ 126 w 127"/>
                <a:gd name="T117" fmla="*/ 120 h 154"/>
                <a:gd name="T118" fmla="*/ 127 w 127"/>
                <a:gd name="T119" fmla="*/ 121 h 154"/>
                <a:gd name="T120" fmla="*/ 127 w 127"/>
                <a:gd name="T121"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 h="154">
                  <a:moveTo>
                    <a:pt x="127" y="122"/>
                  </a:moveTo>
                  <a:lnTo>
                    <a:pt x="127" y="121"/>
                  </a:lnTo>
                  <a:lnTo>
                    <a:pt x="126" y="118"/>
                  </a:lnTo>
                  <a:lnTo>
                    <a:pt x="126" y="113"/>
                  </a:lnTo>
                  <a:lnTo>
                    <a:pt x="125" y="106"/>
                  </a:lnTo>
                  <a:lnTo>
                    <a:pt x="125" y="106"/>
                  </a:lnTo>
                  <a:lnTo>
                    <a:pt x="125" y="106"/>
                  </a:lnTo>
                  <a:lnTo>
                    <a:pt x="125" y="106"/>
                  </a:lnTo>
                  <a:lnTo>
                    <a:pt x="125" y="106"/>
                  </a:lnTo>
                  <a:lnTo>
                    <a:pt x="125" y="97"/>
                  </a:lnTo>
                  <a:lnTo>
                    <a:pt x="123" y="89"/>
                  </a:lnTo>
                  <a:lnTo>
                    <a:pt x="121" y="82"/>
                  </a:lnTo>
                  <a:lnTo>
                    <a:pt x="118" y="75"/>
                  </a:lnTo>
                  <a:lnTo>
                    <a:pt x="114" y="64"/>
                  </a:lnTo>
                  <a:lnTo>
                    <a:pt x="110" y="51"/>
                  </a:lnTo>
                  <a:lnTo>
                    <a:pt x="105" y="40"/>
                  </a:lnTo>
                  <a:lnTo>
                    <a:pt x="99" y="29"/>
                  </a:lnTo>
                  <a:lnTo>
                    <a:pt x="92" y="19"/>
                  </a:lnTo>
                  <a:lnTo>
                    <a:pt x="84" y="11"/>
                  </a:lnTo>
                  <a:lnTo>
                    <a:pt x="75" y="4"/>
                  </a:lnTo>
                  <a:lnTo>
                    <a:pt x="65" y="0"/>
                  </a:lnTo>
                  <a:lnTo>
                    <a:pt x="47" y="0"/>
                  </a:lnTo>
                  <a:lnTo>
                    <a:pt x="32" y="7"/>
                  </a:lnTo>
                  <a:lnTo>
                    <a:pt x="22" y="21"/>
                  </a:lnTo>
                  <a:lnTo>
                    <a:pt x="13" y="36"/>
                  </a:lnTo>
                  <a:lnTo>
                    <a:pt x="7" y="53"/>
                  </a:lnTo>
                  <a:lnTo>
                    <a:pt x="2" y="68"/>
                  </a:lnTo>
                  <a:lnTo>
                    <a:pt x="1" y="79"/>
                  </a:lnTo>
                  <a:lnTo>
                    <a:pt x="0" y="83"/>
                  </a:lnTo>
                  <a:lnTo>
                    <a:pt x="1" y="81"/>
                  </a:lnTo>
                  <a:lnTo>
                    <a:pt x="5" y="75"/>
                  </a:lnTo>
                  <a:lnTo>
                    <a:pt x="11" y="67"/>
                  </a:lnTo>
                  <a:lnTo>
                    <a:pt x="17" y="58"/>
                  </a:lnTo>
                  <a:lnTo>
                    <a:pt x="26" y="50"/>
                  </a:lnTo>
                  <a:lnTo>
                    <a:pt x="35" y="42"/>
                  </a:lnTo>
                  <a:lnTo>
                    <a:pt x="44" y="37"/>
                  </a:lnTo>
                  <a:lnTo>
                    <a:pt x="52" y="36"/>
                  </a:lnTo>
                  <a:lnTo>
                    <a:pt x="59" y="37"/>
                  </a:lnTo>
                  <a:lnTo>
                    <a:pt x="66" y="40"/>
                  </a:lnTo>
                  <a:lnTo>
                    <a:pt x="72" y="42"/>
                  </a:lnTo>
                  <a:lnTo>
                    <a:pt x="77" y="45"/>
                  </a:lnTo>
                  <a:lnTo>
                    <a:pt x="83" y="49"/>
                  </a:lnTo>
                  <a:lnTo>
                    <a:pt x="88" y="51"/>
                  </a:lnTo>
                  <a:lnTo>
                    <a:pt x="91" y="56"/>
                  </a:lnTo>
                  <a:lnTo>
                    <a:pt x="96" y="59"/>
                  </a:lnTo>
                  <a:lnTo>
                    <a:pt x="87" y="64"/>
                  </a:lnTo>
                  <a:lnTo>
                    <a:pt x="79" y="74"/>
                  </a:lnTo>
                  <a:lnTo>
                    <a:pt x="74" y="89"/>
                  </a:lnTo>
                  <a:lnTo>
                    <a:pt x="72" y="106"/>
                  </a:lnTo>
                  <a:lnTo>
                    <a:pt x="74" y="125"/>
                  </a:lnTo>
                  <a:lnTo>
                    <a:pt x="80" y="140"/>
                  </a:lnTo>
                  <a:lnTo>
                    <a:pt x="88" y="150"/>
                  </a:lnTo>
                  <a:lnTo>
                    <a:pt x="98" y="154"/>
                  </a:lnTo>
                  <a:lnTo>
                    <a:pt x="107" y="150"/>
                  </a:lnTo>
                  <a:lnTo>
                    <a:pt x="115" y="141"/>
                  </a:lnTo>
                  <a:lnTo>
                    <a:pt x="121" y="128"/>
                  </a:lnTo>
                  <a:lnTo>
                    <a:pt x="125" y="112"/>
                  </a:lnTo>
                  <a:lnTo>
                    <a:pt x="126" y="117"/>
                  </a:lnTo>
                  <a:lnTo>
                    <a:pt x="126" y="120"/>
                  </a:lnTo>
                  <a:lnTo>
                    <a:pt x="127" y="121"/>
                  </a:lnTo>
                  <a:lnTo>
                    <a:pt x="127"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0"/>
            <p:cNvSpPr>
              <a:spLocks/>
            </p:cNvSpPr>
            <p:nvPr/>
          </p:nvSpPr>
          <p:spPr bwMode="auto">
            <a:xfrm>
              <a:off x="986" y="2940"/>
              <a:ext cx="90" cy="59"/>
            </a:xfrm>
            <a:custGeom>
              <a:avLst/>
              <a:gdLst>
                <a:gd name="T0" fmla="*/ 0 w 180"/>
                <a:gd name="T1" fmla="*/ 22 h 118"/>
                <a:gd name="T2" fmla="*/ 6 w 180"/>
                <a:gd name="T3" fmla="*/ 19 h 118"/>
                <a:gd name="T4" fmla="*/ 19 w 180"/>
                <a:gd name="T5" fmla="*/ 15 h 118"/>
                <a:gd name="T6" fmla="*/ 39 w 180"/>
                <a:gd name="T7" fmla="*/ 9 h 118"/>
                <a:gd name="T8" fmla="*/ 63 w 180"/>
                <a:gd name="T9" fmla="*/ 3 h 118"/>
                <a:gd name="T10" fmla="*/ 87 w 180"/>
                <a:gd name="T11" fmla="*/ 0 h 118"/>
                <a:gd name="T12" fmla="*/ 112 w 180"/>
                <a:gd name="T13" fmla="*/ 0 h 118"/>
                <a:gd name="T14" fmla="*/ 131 w 180"/>
                <a:gd name="T15" fmla="*/ 4 h 118"/>
                <a:gd name="T16" fmla="*/ 144 w 180"/>
                <a:gd name="T17" fmla="*/ 16 h 118"/>
                <a:gd name="T18" fmla="*/ 152 w 180"/>
                <a:gd name="T19" fmla="*/ 32 h 118"/>
                <a:gd name="T20" fmla="*/ 160 w 180"/>
                <a:gd name="T21" fmla="*/ 50 h 118"/>
                <a:gd name="T22" fmla="*/ 166 w 180"/>
                <a:gd name="T23" fmla="*/ 67 h 118"/>
                <a:gd name="T24" fmla="*/ 170 w 180"/>
                <a:gd name="T25" fmla="*/ 83 h 118"/>
                <a:gd name="T26" fmla="*/ 175 w 180"/>
                <a:gd name="T27" fmla="*/ 98 h 118"/>
                <a:gd name="T28" fmla="*/ 177 w 180"/>
                <a:gd name="T29" fmla="*/ 108 h 118"/>
                <a:gd name="T30" fmla="*/ 180 w 180"/>
                <a:gd name="T31" fmla="*/ 116 h 118"/>
                <a:gd name="T32" fmla="*/ 180 w 180"/>
                <a:gd name="T33" fmla="*/ 118 h 118"/>
                <a:gd name="T34" fmla="*/ 161 w 180"/>
                <a:gd name="T35" fmla="*/ 118 h 118"/>
                <a:gd name="T36" fmla="*/ 160 w 180"/>
                <a:gd name="T37" fmla="*/ 115 h 118"/>
                <a:gd name="T38" fmla="*/ 159 w 180"/>
                <a:gd name="T39" fmla="*/ 107 h 118"/>
                <a:gd name="T40" fmla="*/ 155 w 180"/>
                <a:gd name="T41" fmla="*/ 95 h 118"/>
                <a:gd name="T42" fmla="*/ 150 w 180"/>
                <a:gd name="T43" fmla="*/ 81 h 118"/>
                <a:gd name="T44" fmla="*/ 143 w 180"/>
                <a:gd name="T45" fmla="*/ 69 h 118"/>
                <a:gd name="T46" fmla="*/ 133 w 180"/>
                <a:gd name="T47" fmla="*/ 57 h 118"/>
                <a:gd name="T48" fmla="*/ 122 w 180"/>
                <a:gd name="T49" fmla="*/ 49 h 118"/>
                <a:gd name="T50" fmla="*/ 107 w 180"/>
                <a:gd name="T51" fmla="*/ 46 h 118"/>
                <a:gd name="T52" fmla="*/ 92 w 180"/>
                <a:gd name="T53" fmla="*/ 47 h 118"/>
                <a:gd name="T54" fmla="*/ 78 w 180"/>
                <a:gd name="T55" fmla="*/ 48 h 118"/>
                <a:gd name="T56" fmla="*/ 67 w 180"/>
                <a:gd name="T57" fmla="*/ 52 h 118"/>
                <a:gd name="T58" fmla="*/ 56 w 180"/>
                <a:gd name="T59" fmla="*/ 55 h 118"/>
                <a:gd name="T60" fmla="*/ 47 w 180"/>
                <a:gd name="T61" fmla="*/ 58 h 118"/>
                <a:gd name="T62" fmla="*/ 41 w 180"/>
                <a:gd name="T63" fmla="*/ 61 h 118"/>
                <a:gd name="T64" fmla="*/ 37 w 180"/>
                <a:gd name="T65" fmla="*/ 63 h 118"/>
                <a:gd name="T66" fmla="*/ 35 w 180"/>
                <a:gd name="T67" fmla="*/ 64 h 118"/>
                <a:gd name="T68" fmla="*/ 0 w 180"/>
                <a:gd name="T69" fmla="*/ 2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18">
                  <a:moveTo>
                    <a:pt x="0" y="22"/>
                  </a:moveTo>
                  <a:lnTo>
                    <a:pt x="6" y="19"/>
                  </a:lnTo>
                  <a:lnTo>
                    <a:pt x="19" y="15"/>
                  </a:lnTo>
                  <a:lnTo>
                    <a:pt x="39" y="9"/>
                  </a:lnTo>
                  <a:lnTo>
                    <a:pt x="63" y="3"/>
                  </a:lnTo>
                  <a:lnTo>
                    <a:pt x="87" y="0"/>
                  </a:lnTo>
                  <a:lnTo>
                    <a:pt x="112" y="0"/>
                  </a:lnTo>
                  <a:lnTo>
                    <a:pt x="131" y="4"/>
                  </a:lnTo>
                  <a:lnTo>
                    <a:pt x="144" y="16"/>
                  </a:lnTo>
                  <a:lnTo>
                    <a:pt x="152" y="32"/>
                  </a:lnTo>
                  <a:lnTo>
                    <a:pt x="160" y="50"/>
                  </a:lnTo>
                  <a:lnTo>
                    <a:pt x="166" y="67"/>
                  </a:lnTo>
                  <a:lnTo>
                    <a:pt x="170" y="83"/>
                  </a:lnTo>
                  <a:lnTo>
                    <a:pt x="175" y="98"/>
                  </a:lnTo>
                  <a:lnTo>
                    <a:pt x="177" y="108"/>
                  </a:lnTo>
                  <a:lnTo>
                    <a:pt x="180" y="116"/>
                  </a:lnTo>
                  <a:lnTo>
                    <a:pt x="180" y="118"/>
                  </a:lnTo>
                  <a:lnTo>
                    <a:pt x="161" y="118"/>
                  </a:lnTo>
                  <a:lnTo>
                    <a:pt x="160" y="115"/>
                  </a:lnTo>
                  <a:lnTo>
                    <a:pt x="159" y="107"/>
                  </a:lnTo>
                  <a:lnTo>
                    <a:pt x="155" y="95"/>
                  </a:lnTo>
                  <a:lnTo>
                    <a:pt x="150" y="81"/>
                  </a:lnTo>
                  <a:lnTo>
                    <a:pt x="143" y="69"/>
                  </a:lnTo>
                  <a:lnTo>
                    <a:pt x="133" y="57"/>
                  </a:lnTo>
                  <a:lnTo>
                    <a:pt x="122" y="49"/>
                  </a:lnTo>
                  <a:lnTo>
                    <a:pt x="107" y="46"/>
                  </a:lnTo>
                  <a:lnTo>
                    <a:pt x="92" y="47"/>
                  </a:lnTo>
                  <a:lnTo>
                    <a:pt x="78" y="48"/>
                  </a:lnTo>
                  <a:lnTo>
                    <a:pt x="67" y="52"/>
                  </a:lnTo>
                  <a:lnTo>
                    <a:pt x="56" y="55"/>
                  </a:lnTo>
                  <a:lnTo>
                    <a:pt x="47" y="58"/>
                  </a:lnTo>
                  <a:lnTo>
                    <a:pt x="41" y="61"/>
                  </a:lnTo>
                  <a:lnTo>
                    <a:pt x="37" y="63"/>
                  </a:lnTo>
                  <a:lnTo>
                    <a:pt x="35" y="6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31"/>
            <p:cNvSpPr>
              <a:spLocks/>
            </p:cNvSpPr>
            <p:nvPr/>
          </p:nvSpPr>
          <p:spPr bwMode="auto">
            <a:xfrm>
              <a:off x="842" y="3065"/>
              <a:ext cx="87" cy="63"/>
            </a:xfrm>
            <a:custGeom>
              <a:avLst/>
              <a:gdLst>
                <a:gd name="T0" fmla="*/ 162 w 175"/>
                <a:gd name="T1" fmla="*/ 0 h 125"/>
                <a:gd name="T2" fmla="*/ 0 w 175"/>
                <a:gd name="T3" fmla="*/ 90 h 125"/>
                <a:gd name="T4" fmla="*/ 0 w 175"/>
                <a:gd name="T5" fmla="*/ 125 h 125"/>
                <a:gd name="T6" fmla="*/ 175 w 175"/>
                <a:gd name="T7" fmla="*/ 41 h 125"/>
                <a:gd name="T8" fmla="*/ 162 w 175"/>
                <a:gd name="T9" fmla="*/ 0 h 125"/>
              </a:gdLst>
              <a:ahLst/>
              <a:cxnLst>
                <a:cxn ang="0">
                  <a:pos x="T0" y="T1"/>
                </a:cxn>
                <a:cxn ang="0">
                  <a:pos x="T2" y="T3"/>
                </a:cxn>
                <a:cxn ang="0">
                  <a:pos x="T4" y="T5"/>
                </a:cxn>
                <a:cxn ang="0">
                  <a:pos x="T6" y="T7"/>
                </a:cxn>
                <a:cxn ang="0">
                  <a:pos x="T8" y="T9"/>
                </a:cxn>
              </a:cxnLst>
              <a:rect l="0" t="0" r="r" b="b"/>
              <a:pathLst>
                <a:path w="175" h="125">
                  <a:moveTo>
                    <a:pt x="162" y="0"/>
                  </a:moveTo>
                  <a:lnTo>
                    <a:pt x="0" y="90"/>
                  </a:lnTo>
                  <a:lnTo>
                    <a:pt x="0" y="125"/>
                  </a:lnTo>
                  <a:lnTo>
                    <a:pt x="175" y="4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2"/>
            <p:cNvSpPr>
              <a:spLocks/>
            </p:cNvSpPr>
            <p:nvPr/>
          </p:nvSpPr>
          <p:spPr bwMode="auto">
            <a:xfrm>
              <a:off x="988" y="3328"/>
              <a:ext cx="33" cy="55"/>
            </a:xfrm>
            <a:custGeom>
              <a:avLst/>
              <a:gdLst>
                <a:gd name="T0" fmla="*/ 15 w 66"/>
                <a:gd name="T1" fmla="*/ 1 h 108"/>
                <a:gd name="T2" fmla="*/ 5 w 66"/>
                <a:gd name="T3" fmla="*/ 9 h 108"/>
                <a:gd name="T4" fmla="*/ 0 w 66"/>
                <a:gd name="T5" fmla="*/ 24 h 108"/>
                <a:gd name="T6" fmla="*/ 0 w 66"/>
                <a:gd name="T7" fmla="*/ 43 h 108"/>
                <a:gd name="T8" fmla="*/ 5 w 66"/>
                <a:gd name="T9" fmla="*/ 64 h 108"/>
                <a:gd name="T10" fmla="*/ 9 w 66"/>
                <a:gd name="T11" fmla="*/ 75 h 108"/>
                <a:gd name="T12" fmla="*/ 14 w 66"/>
                <a:gd name="T13" fmla="*/ 84 h 108"/>
                <a:gd name="T14" fmla="*/ 20 w 66"/>
                <a:gd name="T15" fmla="*/ 92 h 108"/>
                <a:gd name="T16" fmla="*/ 27 w 66"/>
                <a:gd name="T17" fmla="*/ 99 h 108"/>
                <a:gd name="T18" fmla="*/ 32 w 66"/>
                <a:gd name="T19" fmla="*/ 104 h 108"/>
                <a:gd name="T20" fmla="*/ 39 w 66"/>
                <a:gd name="T21" fmla="*/ 107 h 108"/>
                <a:gd name="T22" fmla="*/ 45 w 66"/>
                <a:gd name="T23" fmla="*/ 108 h 108"/>
                <a:gd name="T24" fmla="*/ 51 w 66"/>
                <a:gd name="T25" fmla="*/ 107 h 108"/>
                <a:gd name="T26" fmla="*/ 61 w 66"/>
                <a:gd name="T27" fmla="*/ 99 h 108"/>
                <a:gd name="T28" fmla="*/ 66 w 66"/>
                <a:gd name="T29" fmla="*/ 85 h 108"/>
                <a:gd name="T30" fmla="*/ 66 w 66"/>
                <a:gd name="T31" fmla="*/ 66 h 108"/>
                <a:gd name="T32" fmla="*/ 61 w 66"/>
                <a:gd name="T33" fmla="*/ 45 h 108"/>
                <a:gd name="T34" fmla="*/ 57 w 66"/>
                <a:gd name="T35" fmla="*/ 34 h 108"/>
                <a:gd name="T36" fmla="*/ 52 w 66"/>
                <a:gd name="T37" fmla="*/ 25 h 108"/>
                <a:gd name="T38" fmla="*/ 46 w 66"/>
                <a:gd name="T39" fmla="*/ 17 h 108"/>
                <a:gd name="T40" fmla="*/ 41 w 66"/>
                <a:gd name="T41" fmla="*/ 10 h 108"/>
                <a:gd name="T42" fmla="*/ 34 w 66"/>
                <a:gd name="T43" fmla="*/ 6 h 108"/>
                <a:gd name="T44" fmla="*/ 27 w 66"/>
                <a:gd name="T45" fmla="*/ 2 h 108"/>
                <a:gd name="T46" fmla="*/ 21 w 66"/>
                <a:gd name="T47" fmla="*/ 0 h 108"/>
                <a:gd name="T48" fmla="*/ 15 w 66"/>
                <a:gd name="T49"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108">
                  <a:moveTo>
                    <a:pt x="15" y="1"/>
                  </a:moveTo>
                  <a:lnTo>
                    <a:pt x="5" y="9"/>
                  </a:lnTo>
                  <a:lnTo>
                    <a:pt x="0" y="24"/>
                  </a:lnTo>
                  <a:lnTo>
                    <a:pt x="0" y="43"/>
                  </a:lnTo>
                  <a:lnTo>
                    <a:pt x="5" y="64"/>
                  </a:lnTo>
                  <a:lnTo>
                    <a:pt x="9" y="75"/>
                  </a:lnTo>
                  <a:lnTo>
                    <a:pt x="14" y="84"/>
                  </a:lnTo>
                  <a:lnTo>
                    <a:pt x="20" y="92"/>
                  </a:lnTo>
                  <a:lnTo>
                    <a:pt x="27" y="99"/>
                  </a:lnTo>
                  <a:lnTo>
                    <a:pt x="32" y="104"/>
                  </a:lnTo>
                  <a:lnTo>
                    <a:pt x="39" y="107"/>
                  </a:lnTo>
                  <a:lnTo>
                    <a:pt x="45" y="108"/>
                  </a:lnTo>
                  <a:lnTo>
                    <a:pt x="51" y="107"/>
                  </a:lnTo>
                  <a:lnTo>
                    <a:pt x="61" y="99"/>
                  </a:lnTo>
                  <a:lnTo>
                    <a:pt x="66" y="85"/>
                  </a:lnTo>
                  <a:lnTo>
                    <a:pt x="66" y="66"/>
                  </a:lnTo>
                  <a:lnTo>
                    <a:pt x="61" y="45"/>
                  </a:lnTo>
                  <a:lnTo>
                    <a:pt x="57" y="34"/>
                  </a:lnTo>
                  <a:lnTo>
                    <a:pt x="52" y="25"/>
                  </a:lnTo>
                  <a:lnTo>
                    <a:pt x="46" y="17"/>
                  </a:lnTo>
                  <a:lnTo>
                    <a:pt x="41" y="10"/>
                  </a:lnTo>
                  <a:lnTo>
                    <a:pt x="34" y="6"/>
                  </a:lnTo>
                  <a:lnTo>
                    <a:pt x="27" y="2"/>
                  </a:lnTo>
                  <a:lnTo>
                    <a:pt x="21" y="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3"/>
            <p:cNvSpPr>
              <a:spLocks/>
            </p:cNvSpPr>
            <p:nvPr/>
          </p:nvSpPr>
          <p:spPr bwMode="auto">
            <a:xfrm>
              <a:off x="914" y="3229"/>
              <a:ext cx="82" cy="36"/>
            </a:xfrm>
            <a:custGeom>
              <a:avLst/>
              <a:gdLst>
                <a:gd name="T0" fmla="*/ 163 w 163"/>
                <a:gd name="T1" fmla="*/ 10 h 72"/>
                <a:gd name="T2" fmla="*/ 159 w 163"/>
                <a:gd name="T3" fmla="*/ 9 h 72"/>
                <a:gd name="T4" fmla="*/ 148 w 163"/>
                <a:gd name="T5" fmla="*/ 7 h 72"/>
                <a:gd name="T6" fmla="*/ 131 w 163"/>
                <a:gd name="T7" fmla="*/ 4 h 72"/>
                <a:gd name="T8" fmla="*/ 111 w 163"/>
                <a:gd name="T9" fmla="*/ 1 h 72"/>
                <a:gd name="T10" fmla="*/ 90 w 163"/>
                <a:gd name="T11" fmla="*/ 0 h 72"/>
                <a:gd name="T12" fmla="*/ 69 w 163"/>
                <a:gd name="T13" fmla="*/ 1 h 72"/>
                <a:gd name="T14" fmla="*/ 50 w 163"/>
                <a:gd name="T15" fmla="*/ 3 h 72"/>
                <a:gd name="T16" fmla="*/ 35 w 163"/>
                <a:gd name="T17" fmla="*/ 10 h 72"/>
                <a:gd name="T18" fmla="*/ 24 w 163"/>
                <a:gd name="T19" fmla="*/ 20 h 72"/>
                <a:gd name="T20" fmla="*/ 15 w 163"/>
                <a:gd name="T21" fmla="*/ 32 h 72"/>
                <a:gd name="T22" fmla="*/ 7 w 163"/>
                <a:gd name="T23" fmla="*/ 43 h 72"/>
                <a:gd name="T24" fmla="*/ 2 w 163"/>
                <a:gd name="T25" fmla="*/ 54 h 72"/>
                <a:gd name="T26" fmla="*/ 0 w 163"/>
                <a:gd name="T27" fmla="*/ 63 h 72"/>
                <a:gd name="T28" fmla="*/ 1 w 163"/>
                <a:gd name="T29" fmla="*/ 69 h 72"/>
                <a:gd name="T30" fmla="*/ 7 w 163"/>
                <a:gd name="T31" fmla="*/ 72 h 72"/>
                <a:gd name="T32" fmla="*/ 16 w 163"/>
                <a:gd name="T33" fmla="*/ 70 h 72"/>
                <a:gd name="T34" fmla="*/ 26 w 163"/>
                <a:gd name="T35" fmla="*/ 64 h 72"/>
                <a:gd name="T36" fmla="*/ 33 w 163"/>
                <a:gd name="T37" fmla="*/ 58 h 72"/>
                <a:gd name="T38" fmla="*/ 39 w 163"/>
                <a:gd name="T39" fmla="*/ 50 h 72"/>
                <a:gd name="T40" fmla="*/ 44 w 163"/>
                <a:gd name="T41" fmla="*/ 43 h 72"/>
                <a:gd name="T42" fmla="*/ 48 w 163"/>
                <a:gd name="T43" fmla="*/ 37 h 72"/>
                <a:gd name="T44" fmla="*/ 53 w 163"/>
                <a:gd name="T45" fmla="*/ 30 h 72"/>
                <a:gd name="T46" fmla="*/ 61 w 163"/>
                <a:gd name="T47" fmla="*/ 25 h 72"/>
                <a:gd name="T48" fmla="*/ 71 w 163"/>
                <a:gd name="T49" fmla="*/ 23 h 72"/>
                <a:gd name="T50" fmla="*/ 84 w 163"/>
                <a:gd name="T51" fmla="*/ 20 h 72"/>
                <a:gd name="T52" fmla="*/ 99 w 163"/>
                <a:gd name="T53" fmla="*/ 19 h 72"/>
                <a:gd name="T54" fmla="*/ 115 w 163"/>
                <a:gd name="T55" fmla="*/ 17 h 72"/>
                <a:gd name="T56" fmla="*/ 130 w 163"/>
                <a:gd name="T57" fmla="*/ 15 h 72"/>
                <a:gd name="T58" fmla="*/ 143 w 163"/>
                <a:gd name="T59" fmla="*/ 12 h 72"/>
                <a:gd name="T60" fmla="*/ 153 w 163"/>
                <a:gd name="T61" fmla="*/ 11 h 72"/>
                <a:gd name="T62" fmla="*/ 161 w 163"/>
                <a:gd name="T63" fmla="*/ 10 h 72"/>
                <a:gd name="T64" fmla="*/ 163 w 163"/>
                <a:gd name="T65"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72">
                  <a:moveTo>
                    <a:pt x="163" y="10"/>
                  </a:moveTo>
                  <a:lnTo>
                    <a:pt x="159" y="9"/>
                  </a:lnTo>
                  <a:lnTo>
                    <a:pt x="148" y="7"/>
                  </a:lnTo>
                  <a:lnTo>
                    <a:pt x="131" y="4"/>
                  </a:lnTo>
                  <a:lnTo>
                    <a:pt x="111" y="1"/>
                  </a:lnTo>
                  <a:lnTo>
                    <a:pt x="90" y="0"/>
                  </a:lnTo>
                  <a:lnTo>
                    <a:pt x="69" y="1"/>
                  </a:lnTo>
                  <a:lnTo>
                    <a:pt x="50" y="3"/>
                  </a:lnTo>
                  <a:lnTo>
                    <a:pt x="35" y="10"/>
                  </a:lnTo>
                  <a:lnTo>
                    <a:pt x="24" y="20"/>
                  </a:lnTo>
                  <a:lnTo>
                    <a:pt x="15" y="32"/>
                  </a:lnTo>
                  <a:lnTo>
                    <a:pt x="7" y="43"/>
                  </a:lnTo>
                  <a:lnTo>
                    <a:pt x="2" y="54"/>
                  </a:lnTo>
                  <a:lnTo>
                    <a:pt x="0" y="63"/>
                  </a:lnTo>
                  <a:lnTo>
                    <a:pt x="1" y="69"/>
                  </a:lnTo>
                  <a:lnTo>
                    <a:pt x="7" y="72"/>
                  </a:lnTo>
                  <a:lnTo>
                    <a:pt x="16" y="70"/>
                  </a:lnTo>
                  <a:lnTo>
                    <a:pt x="26" y="64"/>
                  </a:lnTo>
                  <a:lnTo>
                    <a:pt x="33" y="58"/>
                  </a:lnTo>
                  <a:lnTo>
                    <a:pt x="39" y="50"/>
                  </a:lnTo>
                  <a:lnTo>
                    <a:pt x="44" y="43"/>
                  </a:lnTo>
                  <a:lnTo>
                    <a:pt x="48" y="37"/>
                  </a:lnTo>
                  <a:lnTo>
                    <a:pt x="53" y="30"/>
                  </a:lnTo>
                  <a:lnTo>
                    <a:pt x="61" y="25"/>
                  </a:lnTo>
                  <a:lnTo>
                    <a:pt x="71" y="23"/>
                  </a:lnTo>
                  <a:lnTo>
                    <a:pt x="84" y="20"/>
                  </a:lnTo>
                  <a:lnTo>
                    <a:pt x="99" y="19"/>
                  </a:lnTo>
                  <a:lnTo>
                    <a:pt x="115" y="17"/>
                  </a:lnTo>
                  <a:lnTo>
                    <a:pt x="130" y="15"/>
                  </a:lnTo>
                  <a:lnTo>
                    <a:pt x="143" y="12"/>
                  </a:lnTo>
                  <a:lnTo>
                    <a:pt x="153" y="11"/>
                  </a:lnTo>
                  <a:lnTo>
                    <a:pt x="161" y="10"/>
                  </a:lnTo>
                  <a:lnTo>
                    <a:pt x="16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295657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280963" y="2780905"/>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解</a:t>
            </a:r>
          </a:p>
        </p:txBody>
      </p:sp>
      <p:graphicFrame>
        <p:nvGraphicFramePr>
          <p:cNvPr id="95232" name="Object 1024"/>
          <p:cNvGraphicFramePr>
            <a:graphicFrameLocks noChangeAspect="1"/>
          </p:cNvGraphicFramePr>
          <p:nvPr/>
        </p:nvGraphicFramePr>
        <p:xfrm>
          <a:off x="2141434" y="2361702"/>
          <a:ext cx="3310218" cy="1238517"/>
        </p:xfrm>
        <a:graphic>
          <a:graphicData uri="http://schemas.openxmlformats.org/presentationml/2006/ole">
            <mc:AlternateContent xmlns:mc="http://schemas.openxmlformats.org/markup-compatibility/2006">
              <mc:Choice xmlns:v="urn:schemas-microsoft-com:vml" Requires="v">
                <p:oleObj name="Equation" r:id="rId2" imgW="1866600" imgH="698400" progId="Equation.DSMT4">
                  <p:embed/>
                </p:oleObj>
              </mc:Choice>
              <mc:Fallback>
                <p:oleObj name="Equation" r:id="rId2" imgW="1866600" imgH="698400" progId="Equation.DSMT4">
                  <p:embed/>
                  <p:pic>
                    <p:nvPicPr>
                      <p:cNvPr id="95232" name="Object 1024"/>
                      <p:cNvPicPr>
                        <a:picLocks noChangeAspect="1" noChangeArrowheads="1"/>
                      </p:cNvPicPr>
                      <p:nvPr/>
                    </p:nvPicPr>
                    <p:blipFill>
                      <a:blip r:embed="rId3"/>
                      <a:srcRect/>
                      <a:stretch>
                        <a:fillRect/>
                      </a:stretch>
                    </p:blipFill>
                    <p:spPr bwMode="auto">
                      <a:xfrm>
                        <a:off x="2141434" y="2361702"/>
                        <a:ext cx="3310218" cy="1238517"/>
                      </a:xfrm>
                      <a:prstGeom prst="rect">
                        <a:avLst/>
                      </a:prstGeom>
                      <a:noFill/>
                      <a:ln>
                        <a:noFill/>
                      </a:ln>
                    </p:spPr>
                  </p:pic>
                </p:oleObj>
              </mc:Fallback>
            </mc:AlternateContent>
          </a:graphicData>
        </a:graphic>
      </p:graphicFrame>
      <p:graphicFrame>
        <p:nvGraphicFramePr>
          <p:cNvPr id="95233" name="Object 1025"/>
          <p:cNvGraphicFramePr>
            <a:graphicFrameLocks noChangeAspect="1"/>
          </p:cNvGraphicFramePr>
          <p:nvPr/>
        </p:nvGraphicFramePr>
        <p:xfrm>
          <a:off x="5451652" y="2361702"/>
          <a:ext cx="1915869" cy="1248544"/>
        </p:xfrm>
        <a:graphic>
          <a:graphicData uri="http://schemas.openxmlformats.org/presentationml/2006/ole">
            <mc:AlternateContent xmlns:mc="http://schemas.openxmlformats.org/markup-compatibility/2006">
              <mc:Choice xmlns:v="urn:schemas-microsoft-com:vml" Requires="v">
                <p:oleObj name="Equation" r:id="rId4" imgW="1130040" imgH="736560" progId="Equation.DSMT4">
                  <p:embed/>
                </p:oleObj>
              </mc:Choice>
              <mc:Fallback>
                <p:oleObj name="Equation" r:id="rId4" imgW="1130040" imgH="736560" progId="Equation.DSMT4">
                  <p:embed/>
                  <p:pic>
                    <p:nvPicPr>
                      <p:cNvPr id="95233" name="Object 1025"/>
                      <p:cNvPicPr>
                        <a:picLocks noChangeAspect="1" noChangeArrowheads="1"/>
                      </p:cNvPicPr>
                      <p:nvPr/>
                    </p:nvPicPr>
                    <p:blipFill>
                      <a:blip r:embed="rId5"/>
                      <a:srcRect/>
                      <a:stretch>
                        <a:fillRect/>
                      </a:stretch>
                    </p:blipFill>
                    <p:spPr bwMode="auto">
                      <a:xfrm>
                        <a:off x="5451652" y="2361702"/>
                        <a:ext cx="1915869" cy="1248544"/>
                      </a:xfrm>
                      <a:prstGeom prst="rect">
                        <a:avLst/>
                      </a:prstGeom>
                      <a:noFill/>
                      <a:ln>
                        <a:noFill/>
                      </a:ln>
                    </p:spPr>
                  </p:pic>
                </p:oleObj>
              </mc:Fallback>
            </mc:AlternateContent>
          </a:graphicData>
        </a:graphic>
      </p:graphicFrame>
      <p:grpSp>
        <p:nvGrpSpPr>
          <p:cNvPr id="2" name="组合 1"/>
          <p:cNvGrpSpPr/>
          <p:nvPr/>
        </p:nvGrpSpPr>
        <p:grpSpPr>
          <a:xfrm>
            <a:off x="938877" y="806864"/>
            <a:ext cx="5207923" cy="1302619"/>
            <a:chOff x="2212944" y="833360"/>
            <a:chExt cx="5207923" cy="1302619"/>
          </a:xfrm>
        </p:grpSpPr>
        <p:graphicFrame>
          <p:nvGraphicFramePr>
            <p:cNvPr id="22532" name="Object 1026"/>
            <p:cNvGraphicFramePr>
              <a:graphicFrameLocks noChangeAspect="1"/>
            </p:cNvGraphicFramePr>
            <p:nvPr/>
          </p:nvGraphicFramePr>
          <p:xfrm>
            <a:off x="3866617" y="833360"/>
            <a:ext cx="2409213" cy="1302619"/>
          </p:xfrm>
          <a:graphic>
            <a:graphicData uri="http://schemas.openxmlformats.org/presentationml/2006/ole">
              <mc:AlternateContent xmlns:mc="http://schemas.openxmlformats.org/markup-compatibility/2006">
                <mc:Choice xmlns:v="urn:schemas-microsoft-com:vml" Requires="v">
                  <p:oleObj name="Equation" r:id="rId6" imgW="1054080" imgH="698400" progId="Equation.DSMT4">
                    <p:embed/>
                  </p:oleObj>
                </mc:Choice>
                <mc:Fallback>
                  <p:oleObj name="Equation" r:id="rId6" imgW="1054080" imgH="698400" progId="Equation.DSMT4">
                    <p:embed/>
                    <p:pic>
                      <p:nvPicPr>
                        <p:cNvPr id="22532" name="Object 1026"/>
                        <p:cNvPicPr>
                          <a:picLocks noChangeAspect="1" noChangeArrowheads="1"/>
                        </p:cNvPicPr>
                        <p:nvPr/>
                      </p:nvPicPr>
                      <p:blipFill>
                        <a:blip r:embed="rId7"/>
                        <a:srcRect/>
                        <a:stretch>
                          <a:fillRect/>
                        </a:stretch>
                      </p:blipFill>
                      <p:spPr bwMode="auto">
                        <a:xfrm>
                          <a:off x="3866617" y="833360"/>
                          <a:ext cx="2409213" cy="1302619"/>
                        </a:xfrm>
                        <a:prstGeom prst="rect">
                          <a:avLst/>
                        </a:prstGeom>
                        <a:noFill/>
                        <a:ln>
                          <a:noFill/>
                        </a:ln>
                      </p:spPr>
                    </p:pic>
                  </p:oleObj>
                </mc:Fallback>
              </mc:AlternateContent>
            </a:graphicData>
          </a:graphic>
        </p:graphicFrame>
        <p:sp>
          <p:nvSpPr>
            <p:cNvPr id="22534" name="Rectangle 6"/>
            <p:cNvSpPr>
              <a:spLocks noChangeArrowheads="1"/>
            </p:cNvSpPr>
            <p:nvPr/>
          </p:nvSpPr>
          <p:spPr bwMode="auto">
            <a:xfrm>
              <a:off x="2212944" y="1284615"/>
              <a:ext cx="4594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1.9.7  </a:t>
              </a:r>
              <a:r>
                <a:rPr lang="zh-CN" altLang="en-US" sz="2000" b="1" dirty="0">
                  <a:latin typeface="+mn-ea"/>
                  <a:ea typeface="+mn-ea"/>
                </a:rPr>
                <a:t>设                     求</a:t>
              </a:r>
              <a:endParaRPr lang="en-US" altLang="zh-CN" sz="2000" b="1" dirty="0">
                <a:latin typeface="+mn-ea"/>
                <a:ea typeface="+mn-ea"/>
              </a:endParaRPr>
            </a:p>
          </p:txBody>
        </p:sp>
        <p:graphicFrame>
          <p:nvGraphicFramePr>
            <p:cNvPr id="7" name="Object 1026"/>
            <p:cNvGraphicFramePr>
              <a:graphicFrameLocks noChangeAspect="1"/>
            </p:cNvGraphicFramePr>
            <p:nvPr/>
          </p:nvGraphicFramePr>
          <p:xfrm>
            <a:off x="6725719" y="1252508"/>
            <a:ext cx="695148" cy="432217"/>
          </p:xfrm>
          <a:graphic>
            <a:graphicData uri="http://schemas.openxmlformats.org/presentationml/2006/ole">
              <mc:AlternateContent xmlns:mc="http://schemas.openxmlformats.org/markup-compatibility/2006">
                <mc:Choice xmlns:v="urn:schemas-microsoft-com:vml" Requires="v">
                  <p:oleObj name="Equation" r:id="rId8" imgW="266400" imgH="203040" progId="Equation.DSMT4">
                    <p:embed/>
                  </p:oleObj>
                </mc:Choice>
                <mc:Fallback>
                  <p:oleObj name="Equation" r:id="rId8" imgW="266400" imgH="203040" progId="Equation.DSMT4">
                    <p:embed/>
                    <p:pic>
                      <p:nvPicPr>
                        <p:cNvPr id="7" name="Object 1026"/>
                        <p:cNvPicPr>
                          <a:picLocks noChangeAspect="1" noChangeArrowheads="1"/>
                        </p:cNvPicPr>
                        <p:nvPr/>
                      </p:nvPicPr>
                      <p:blipFill>
                        <a:blip r:embed="rId9"/>
                        <a:srcRect/>
                        <a:stretch>
                          <a:fillRect/>
                        </a:stretch>
                      </p:blipFill>
                      <p:spPr bwMode="auto">
                        <a:xfrm>
                          <a:off x="6725719" y="1252508"/>
                          <a:ext cx="695148" cy="432217"/>
                        </a:xfrm>
                        <a:prstGeom prst="rect">
                          <a:avLst/>
                        </a:prstGeom>
                        <a:noFill/>
                        <a:ln>
                          <a:noFill/>
                        </a:ln>
                      </p:spPr>
                    </p:pic>
                  </p:oleObj>
                </mc:Fallback>
              </mc:AlternateContent>
            </a:graphicData>
          </a:graphic>
        </p:graphicFrame>
      </p:grpSp>
      <p:graphicFrame>
        <p:nvGraphicFramePr>
          <p:cNvPr id="9" name="Object 1024"/>
          <p:cNvGraphicFramePr>
            <a:graphicFrameLocks noChangeAspect="1"/>
          </p:cNvGraphicFramePr>
          <p:nvPr/>
        </p:nvGraphicFramePr>
        <p:xfrm>
          <a:off x="1945848" y="3778819"/>
          <a:ext cx="4200952" cy="1180294"/>
        </p:xfrm>
        <a:graphic>
          <a:graphicData uri="http://schemas.openxmlformats.org/presentationml/2006/ole">
            <mc:AlternateContent xmlns:mc="http://schemas.openxmlformats.org/markup-compatibility/2006">
              <mc:Choice xmlns:v="urn:schemas-microsoft-com:vml" Requires="v">
                <p:oleObj name="Equation" r:id="rId10" imgW="2590560" imgH="736560" progId="Equation.DSMT4">
                  <p:embed/>
                </p:oleObj>
              </mc:Choice>
              <mc:Fallback>
                <p:oleObj name="Equation" r:id="rId10" imgW="2590560" imgH="736560" progId="Equation.DSMT4">
                  <p:embed/>
                  <p:pic>
                    <p:nvPicPr>
                      <p:cNvPr id="9" name="Object 1024"/>
                      <p:cNvPicPr>
                        <a:picLocks noChangeAspect="1" noChangeArrowheads="1"/>
                      </p:cNvPicPr>
                      <p:nvPr/>
                    </p:nvPicPr>
                    <p:blipFill>
                      <a:blip r:embed="rId11"/>
                      <a:srcRect/>
                      <a:stretch>
                        <a:fillRect/>
                      </a:stretch>
                    </p:blipFill>
                    <p:spPr bwMode="auto">
                      <a:xfrm>
                        <a:off x="1945848" y="3778819"/>
                        <a:ext cx="4200952" cy="1180294"/>
                      </a:xfrm>
                      <a:prstGeom prst="rect">
                        <a:avLst/>
                      </a:prstGeom>
                      <a:noFill/>
                      <a:ln>
                        <a:noFill/>
                      </a:ln>
                    </p:spPr>
                  </p:pic>
                </p:oleObj>
              </mc:Fallback>
            </mc:AlternateContent>
          </a:graphicData>
        </a:graphic>
      </p:graphicFrame>
      <p:graphicFrame>
        <p:nvGraphicFramePr>
          <p:cNvPr id="10" name="Object 1025"/>
          <p:cNvGraphicFramePr>
            <a:graphicFrameLocks noChangeAspect="1"/>
          </p:cNvGraphicFramePr>
          <p:nvPr/>
        </p:nvGraphicFramePr>
        <p:xfrm>
          <a:off x="6146800" y="3852438"/>
          <a:ext cx="2019032" cy="1033055"/>
        </p:xfrm>
        <a:graphic>
          <a:graphicData uri="http://schemas.openxmlformats.org/presentationml/2006/ole">
            <mc:AlternateContent xmlns:mc="http://schemas.openxmlformats.org/markup-compatibility/2006">
              <mc:Choice xmlns:v="urn:schemas-microsoft-com:vml" Requires="v">
                <p:oleObj name="Equation" r:id="rId12" imgW="1257120" imgH="736560" progId="Equation.DSMT4">
                  <p:embed/>
                </p:oleObj>
              </mc:Choice>
              <mc:Fallback>
                <p:oleObj name="Equation" r:id="rId12" imgW="1257120" imgH="736560" progId="Equation.DSMT4">
                  <p:embed/>
                  <p:pic>
                    <p:nvPicPr>
                      <p:cNvPr id="10" name="Object 1025"/>
                      <p:cNvPicPr>
                        <a:picLocks noChangeAspect="1" noChangeArrowheads="1"/>
                      </p:cNvPicPr>
                      <p:nvPr/>
                    </p:nvPicPr>
                    <p:blipFill>
                      <a:blip r:embed="rId13"/>
                      <a:srcRect/>
                      <a:stretch>
                        <a:fillRect/>
                      </a:stretch>
                    </p:blipFill>
                    <p:spPr bwMode="auto">
                      <a:xfrm>
                        <a:off x="6146800" y="3852438"/>
                        <a:ext cx="2019032" cy="1033055"/>
                      </a:xfrm>
                      <a:prstGeom prst="rect">
                        <a:avLst/>
                      </a:prstGeom>
                      <a:noFill/>
                      <a:ln>
                        <a:noFill/>
                      </a:ln>
                    </p:spPr>
                  </p:pic>
                </p:oleObj>
              </mc:Fallback>
            </mc:AlternateContent>
          </a:graphicData>
        </a:graphic>
      </p:graphicFrame>
      <p:sp>
        <p:nvSpPr>
          <p:cNvPr id="11" name="Text Box 4"/>
          <p:cNvSpPr txBox="1">
            <a:spLocks noChangeArrowheads="1"/>
          </p:cNvSpPr>
          <p:nvPr/>
        </p:nvSpPr>
        <p:spPr bwMode="auto">
          <a:xfrm>
            <a:off x="1348831" y="5532235"/>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由此归纳出</a:t>
            </a:r>
          </a:p>
        </p:txBody>
      </p:sp>
      <p:graphicFrame>
        <p:nvGraphicFramePr>
          <p:cNvPr id="12" name="Object 1026"/>
          <p:cNvGraphicFramePr>
            <a:graphicFrameLocks noChangeAspect="1"/>
          </p:cNvGraphicFramePr>
          <p:nvPr/>
        </p:nvGraphicFramePr>
        <p:xfrm>
          <a:off x="2985375" y="5065985"/>
          <a:ext cx="4449197" cy="1613948"/>
        </p:xfrm>
        <a:graphic>
          <a:graphicData uri="http://schemas.openxmlformats.org/presentationml/2006/ole">
            <mc:AlternateContent xmlns:mc="http://schemas.openxmlformats.org/markup-compatibility/2006">
              <mc:Choice xmlns:v="urn:schemas-microsoft-com:vml" Requires="v">
                <p:oleObj name="Equation" r:id="rId14" imgW="2768400" imgH="1117440" progId="Equation.DSMT4">
                  <p:embed/>
                </p:oleObj>
              </mc:Choice>
              <mc:Fallback>
                <p:oleObj name="Equation" r:id="rId14" imgW="2768400" imgH="1117440" progId="Equation.DSMT4">
                  <p:embed/>
                  <p:pic>
                    <p:nvPicPr>
                      <p:cNvPr id="12" name="Object 1026"/>
                      <p:cNvPicPr>
                        <a:picLocks noChangeAspect="1" noChangeArrowheads="1"/>
                      </p:cNvPicPr>
                      <p:nvPr/>
                    </p:nvPicPr>
                    <p:blipFill>
                      <a:blip r:embed="rId15"/>
                      <a:srcRect/>
                      <a:stretch>
                        <a:fillRect/>
                      </a:stretch>
                    </p:blipFill>
                    <p:spPr bwMode="auto">
                      <a:xfrm>
                        <a:off x="2985375" y="5065985"/>
                        <a:ext cx="4449197" cy="161394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683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2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2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732893" y="988822"/>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用数学归纳法证明</a:t>
            </a:r>
          </a:p>
        </p:txBody>
      </p:sp>
      <p:grpSp>
        <p:nvGrpSpPr>
          <p:cNvPr id="2" name="Group 3"/>
          <p:cNvGrpSpPr>
            <a:grpSpLocks/>
          </p:cNvGrpSpPr>
          <p:nvPr/>
        </p:nvGrpSpPr>
        <p:grpSpPr bwMode="auto">
          <a:xfrm>
            <a:off x="3092918" y="988822"/>
            <a:ext cx="2900363" cy="400050"/>
            <a:chOff x="144" y="1776"/>
            <a:chExt cx="1827" cy="252"/>
          </a:xfrm>
        </p:grpSpPr>
        <p:sp>
          <p:nvSpPr>
            <p:cNvPr id="30729" name="Text Box 4"/>
            <p:cNvSpPr txBox="1">
              <a:spLocks noChangeArrowheads="1"/>
            </p:cNvSpPr>
            <p:nvPr/>
          </p:nvSpPr>
          <p:spPr bwMode="auto">
            <a:xfrm>
              <a:off x="144" y="1776"/>
              <a:ext cx="18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当      时，显然成立</a:t>
              </a:r>
              <a:r>
                <a:rPr lang="en-US" altLang="zh-CN" sz="2000" b="1" dirty="0">
                  <a:latin typeface="+mn-ea"/>
                  <a:ea typeface="+mn-ea"/>
                </a:rPr>
                <a:t>.</a:t>
              </a:r>
            </a:p>
          </p:txBody>
        </p:sp>
        <p:graphicFrame>
          <p:nvGraphicFramePr>
            <p:cNvPr id="30730" name="Object 1027"/>
            <p:cNvGraphicFramePr>
              <a:graphicFrameLocks noChangeAspect="1"/>
            </p:cNvGraphicFramePr>
            <p:nvPr/>
          </p:nvGraphicFramePr>
          <p:xfrm>
            <a:off x="401" y="1825"/>
            <a:ext cx="390" cy="153"/>
          </p:xfrm>
          <a:graphic>
            <a:graphicData uri="http://schemas.openxmlformats.org/presentationml/2006/ole">
              <mc:AlternateContent xmlns:mc="http://schemas.openxmlformats.org/markup-compatibility/2006">
                <mc:Choice xmlns:v="urn:schemas-microsoft-com:vml" Requires="v">
                  <p:oleObj name="公式" r:id="rId2" imgW="838200" imgH="330200" progId="Equation.3">
                    <p:embed/>
                  </p:oleObj>
                </mc:Choice>
                <mc:Fallback>
                  <p:oleObj name="公式" r:id="rId2" imgW="838200" imgH="330200" progId="Equation.3">
                    <p:embed/>
                    <p:pic>
                      <p:nvPicPr>
                        <p:cNvPr id="30730" name="Object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 y="1825"/>
                          <a:ext cx="390" cy="153"/>
                        </a:xfrm>
                        <a:prstGeom prst="rect">
                          <a:avLst/>
                        </a:prstGeom>
                        <a:noFill/>
                        <a:ln>
                          <a:noFill/>
                        </a:ln>
                      </p:spPr>
                    </p:pic>
                  </p:oleObj>
                </mc:Fallback>
              </mc:AlternateContent>
            </a:graphicData>
          </a:graphic>
        </p:graphicFrame>
      </p:grpSp>
      <p:grpSp>
        <p:nvGrpSpPr>
          <p:cNvPr id="3" name="Group 6"/>
          <p:cNvGrpSpPr>
            <a:grpSpLocks/>
          </p:cNvGrpSpPr>
          <p:nvPr/>
        </p:nvGrpSpPr>
        <p:grpSpPr bwMode="auto">
          <a:xfrm>
            <a:off x="3092918" y="1439987"/>
            <a:ext cx="4714875" cy="400050"/>
            <a:chOff x="182" y="2106"/>
            <a:chExt cx="2970" cy="252"/>
          </a:xfrm>
        </p:grpSpPr>
        <p:sp>
          <p:nvSpPr>
            <p:cNvPr id="30726" name="Text Box 7"/>
            <p:cNvSpPr txBox="1">
              <a:spLocks noChangeArrowheads="1"/>
            </p:cNvSpPr>
            <p:nvPr/>
          </p:nvSpPr>
          <p:spPr bwMode="auto">
            <a:xfrm>
              <a:off x="182" y="2106"/>
              <a:ext cx="29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假设      时成立，则          时，</a:t>
              </a:r>
            </a:p>
          </p:txBody>
        </p:sp>
        <p:graphicFrame>
          <p:nvGraphicFramePr>
            <p:cNvPr id="30727" name="Object 1025"/>
            <p:cNvGraphicFramePr>
              <a:graphicFrameLocks noChangeAspect="1"/>
            </p:cNvGraphicFramePr>
            <p:nvPr/>
          </p:nvGraphicFramePr>
          <p:xfrm>
            <a:off x="581" y="2160"/>
            <a:ext cx="396" cy="154"/>
          </p:xfrm>
          <a:graphic>
            <a:graphicData uri="http://schemas.openxmlformats.org/presentationml/2006/ole">
              <mc:AlternateContent xmlns:mc="http://schemas.openxmlformats.org/markup-compatibility/2006">
                <mc:Choice xmlns:v="urn:schemas-microsoft-com:vml" Requires="v">
                  <p:oleObj name="公式" r:id="rId4" imgW="850531" imgH="330057" progId="Equation.3">
                    <p:embed/>
                  </p:oleObj>
                </mc:Choice>
                <mc:Fallback>
                  <p:oleObj name="公式" r:id="rId4" imgW="850531" imgH="330057" progId="Equation.3">
                    <p:embed/>
                    <p:pic>
                      <p:nvPicPr>
                        <p:cNvPr id="30727"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 y="2160"/>
                          <a:ext cx="396" cy="154"/>
                        </a:xfrm>
                        <a:prstGeom prst="rect">
                          <a:avLst/>
                        </a:prstGeom>
                        <a:noFill/>
                        <a:ln>
                          <a:noFill/>
                        </a:ln>
                      </p:spPr>
                    </p:pic>
                  </p:oleObj>
                </mc:Fallback>
              </mc:AlternateContent>
            </a:graphicData>
          </a:graphic>
        </p:graphicFrame>
        <p:graphicFrame>
          <p:nvGraphicFramePr>
            <p:cNvPr id="30728" name="Object 1026"/>
            <p:cNvGraphicFramePr>
              <a:graphicFrameLocks noChangeAspect="1"/>
            </p:cNvGraphicFramePr>
            <p:nvPr/>
          </p:nvGraphicFramePr>
          <p:xfrm>
            <a:off x="1913" y="2150"/>
            <a:ext cx="681" cy="164"/>
          </p:xfrm>
          <a:graphic>
            <a:graphicData uri="http://schemas.openxmlformats.org/presentationml/2006/ole">
              <mc:AlternateContent xmlns:mc="http://schemas.openxmlformats.org/markup-compatibility/2006">
                <mc:Choice xmlns:v="urn:schemas-microsoft-com:vml" Requires="v">
                  <p:oleObj name="公式" r:id="rId6" imgW="1371600" imgH="330200" progId="Equation.3">
                    <p:embed/>
                  </p:oleObj>
                </mc:Choice>
                <mc:Fallback>
                  <p:oleObj name="公式" r:id="rId6" imgW="1371600" imgH="330200" progId="Equation.3">
                    <p:embed/>
                    <p:pic>
                      <p:nvPicPr>
                        <p:cNvPr id="30728"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 y="2150"/>
                          <a:ext cx="681" cy="164"/>
                        </a:xfrm>
                        <a:prstGeom prst="rect">
                          <a:avLst/>
                        </a:prstGeom>
                        <a:noFill/>
                        <a:ln>
                          <a:noFill/>
                        </a:ln>
                      </p:spPr>
                    </p:pic>
                  </p:oleObj>
                </mc:Fallback>
              </mc:AlternateContent>
            </a:graphicData>
          </a:graphic>
        </p:graphicFrame>
      </p:grpSp>
      <p:graphicFrame>
        <p:nvGraphicFramePr>
          <p:cNvPr id="97280" name="Object 1024"/>
          <p:cNvGraphicFramePr>
            <a:graphicFrameLocks noChangeAspect="1"/>
          </p:cNvGraphicFramePr>
          <p:nvPr/>
        </p:nvGraphicFramePr>
        <p:xfrm>
          <a:off x="1138198" y="1909887"/>
          <a:ext cx="5709347" cy="1972470"/>
        </p:xfrm>
        <a:graphic>
          <a:graphicData uri="http://schemas.openxmlformats.org/presentationml/2006/ole">
            <mc:AlternateContent xmlns:mc="http://schemas.openxmlformats.org/markup-compatibility/2006">
              <mc:Choice xmlns:v="urn:schemas-microsoft-com:vml" Requires="v">
                <p:oleObj name="Equation" r:id="rId8" imgW="3479760" imgH="1117440" progId="Equation.DSMT4">
                  <p:embed/>
                </p:oleObj>
              </mc:Choice>
              <mc:Fallback>
                <p:oleObj name="Equation" r:id="rId8" imgW="3479760" imgH="1117440" progId="Equation.DSMT4">
                  <p:embed/>
                  <p:pic>
                    <p:nvPicPr>
                      <p:cNvPr id="97280" name="Object 1024"/>
                      <p:cNvPicPr>
                        <a:picLocks noChangeAspect="1" noChangeArrowheads="1"/>
                      </p:cNvPicPr>
                      <p:nvPr/>
                    </p:nvPicPr>
                    <p:blipFill>
                      <a:blip r:embed="rId9"/>
                      <a:srcRect/>
                      <a:stretch>
                        <a:fillRect/>
                      </a:stretch>
                    </p:blipFill>
                    <p:spPr bwMode="auto">
                      <a:xfrm>
                        <a:off x="1138198" y="1909887"/>
                        <a:ext cx="5709347" cy="1972470"/>
                      </a:xfrm>
                      <a:prstGeom prst="rect">
                        <a:avLst/>
                      </a:prstGeom>
                      <a:noFill/>
                      <a:ln>
                        <a:noFill/>
                      </a:ln>
                    </p:spPr>
                  </p:pic>
                </p:oleObj>
              </mc:Fallback>
            </mc:AlternateContent>
          </a:graphicData>
        </a:graphic>
      </p:graphicFrame>
      <p:grpSp>
        <p:nvGrpSpPr>
          <p:cNvPr id="11" name="Group 2"/>
          <p:cNvGrpSpPr>
            <a:grpSpLocks/>
          </p:cNvGrpSpPr>
          <p:nvPr/>
        </p:nvGrpSpPr>
        <p:grpSpPr bwMode="auto">
          <a:xfrm>
            <a:off x="1222843" y="4942132"/>
            <a:ext cx="2897188" cy="400050"/>
            <a:chOff x="144" y="1728"/>
            <a:chExt cx="1825" cy="252"/>
          </a:xfrm>
        </p:grpSpPr>
        <p:sp>
          <p:nvSpPr>
            <p:cNvPr id="12" name="Text Box 3"/>
            <p:cNvSpPr txBox="1">
              <a:spLocks noChangeArrowheads="1"/>
            </p:cNvSpPr>
            <p:nvPr/>
          </p:nvSpPr>
          <p:spPr bwMode="auto">
            <a:xfrm>
              <a:off x="144" y="1728"/>
              <a:ext cx="18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所以对于任意的   都有</a:t>
              </a:r>
            </a:p>
          </p:txBody>
        </p:sp>
        <p:graphicFrame>
          <p:nvGraphicFramePr>
            <p:cNvPr id="13" name="Object 1026"/>
            <p:cNvGraphicFramePr>
              <a:graphicFrameLocks noChangeAspect="1"/>
            </p:cNvGraphicFramePr>
            <p:nvPr/>
          </p:nvGraphicFramePr>
          <p:xfrm>
            <a:off x="1388" y="1782"/>
            <a:ext cx="123" cy="161"/>
          </p:xfrm>
          <a:graphic>
            <a:graphicData uri="http://schemas.openxmlformats.org/presentationml/2006/ole">
              <mc:AlternateContent xmlns:mc="http://schemas.openxmlformats.org/markup-compatibility/2006">
                <mc:Choice xmlns:v="urn:schemas-microsoft-com:vml" Requires="v">
                  <p:oleObj name="公式" r:id="rId10" imgW="253890" imgH="330057" progId="Equation.3">
                    <p:embed/>
                  </p:oleObj>
                </mc:Choice>
                <mc:Fallback>
                  <p:oleObj name="公式" r:id="rId10" imgW="253890" imgH="330057" progId="Equation.3">
                    <p:embed/>
                    <p:pic>
                      <p:nvPicPr>
                        <p:cNvPr id="13" name="Object 10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8" y="1782"/>
                          <a:ext cx="123" cy="161"/>
                        </a:xfrm>
                        <a:prstGeom prst="rect">
                          <a:avLst/>
                        </a:prstGeom>
                        <a:noFill/>
                        <a:ln>
                          <a:noFill/>
                        </a:ln>
                      </p:spPr>
                    </p:pic>
                  </p:oleObj>
                </mc:Fallback>
              </mc:AlternateContent>
            </a:graphicData>
          </a:graphic>
        </p:graphicFrame>
      </p:grpSp>
      <p:graphicFrame>
        <p:nvGraphicFramePr>
          <p:cNvPr id="14" name="Object 1024"/>
          <p:cNvGraphicFramePr>
            <a:graphicFrameLocks noChangeAspect="1"/>
          </p:cNvGraphicFramePr>
          <p:nvPr/>
        </p:nvGraphicFramePr>
        <p:xfrm>
          <a:off x="4354981" y="4055793"/>
          <a:ext cx="4246696" cy="2172728"/>
        </p:xfrm>
        <a:graphic>
          <a:graphicData uri="http://schemas.openxmlformats.org/presentationml/2006/ole">
            <mc:AlternateContent xmlns:mc="http://schemas.openxmlformats.org/markup-compatibility/2006">
              <mc:Choice xmlns:v="urn:schemas-microsoft-com:vml" Requires="v">
                <p:oleObj name="Equation" r:id="rId12" imgW="2184120" imgH="1117440" progId="Equation.DSMT4">
                  <p:embed/>
                </p:oleObj>
              </mc:Choice>
              <mc:Fallback>
                <p:oleObj name="Equation" r:id="rId12" imgW="2184120" imgH="1117440" progId="Equation.DSMT4">
                  <p:embed/>
                  <p:pic>
                    <p:nvPicPr>
                      <p:cNvPr id="14" name="Object 1024"/>
                      <p:cNvPicPr>
                        <a:picLocks noChangeAspect="1" noChangeArrowheads="1"/>
                      </p:cNvPicPr>
                      <p:nvPr/>
                    </p:nvPicPr>
                    <p:blipFill>
                      <a:blip r:embed="rId13"/>
                      <a:srcRect/>
                      <a:stretch>
                        <a:fillRect/>
                      </a:stretch>
                    </p:blipFill>
                    <p:spPr bwMode="auto">
                      <a:xfrm>
                        <a:off x="4354981" y="4055793"/>
                        <a:ext cx="4246696" cy="2172728"/>
                      </a:xfrm>
                      <a:prstGeom prst="rect">
                        <a:avLst/>
                      </a:prstGeom>
                      <a:noFill/>
                      <a:ln>
                        <a:noFill/>
                      </a:ln>
                    </p:spPr>
                  </p:pic>
                </p:oleObj>
              </mc:Fallback>
            </mc:AlternateContent>
          </a:graphicData>
        </a:graphic>
      </p:graphicFrame>
      <p:graphicFrame>
        <p:nvGraphicFramePr>
          <p:cNvPr id="15" name="Object 1025"/>
          <p:cNvGraphicFramePr>
            <a:graphicFrameLocks noChangeAspect="1"/>
          </p:cNvGraphicFramePr>
          <p:nvPr/>
        </p:nvGraphicFramePr>
        <p:xfrm>
          <a:off x="6843574" y="2013473"/>
          <a:ext cx="4259219" cy="1765298"/>
        </p:xfrm>
        <a:graphic>
          <a:graphicData uri="http://schemas.openxmlformats.org/presentationml/2006/ole">
            <mc:AlternateContent xmlns:mc="http://schemas.openxmlformats.org/markup-compatibility/2006">
              <mc:Choice xmlns:v="urn:schemas-microsoft-com:vml" Requires="v">
                <p:oleObj name="Equation" r:id="rId14" imgW="2298600" imgH="1117440" progId="Equation.DSMT4">
                  <p:embed/>
                </p:oleObj>
              </mc:Choice>
              <mc:Fallback>
                <p:oleObj name="Equation" r:id="rId14" imgW="2298600" imgH="1117440" progId="Equation.DSMT4">
                  <p:embed/>
                  <p:pic>
                    <p:nvPicPr>
                      <p:cNvPr id="15" name="Object 1025"/>
                      <p:cNvPicPr>
                        <a:picLocks noChangeAspect="1" noChangeArrowheads="1"/>
                      </p:cNvPicPr>
                      <p:nvPr/>
                    </p:nvPicPr>
                    <p:blipFill>
                      <a:blip r:embed="rId15"/>
                      <a:srcRect/>
                      <a:stretch>
                        <a:fillRect/>
                      </a:stretch>
                    </p:blipFill>
                    <p:spPr bwMode="auto">
                      <a:xfrm>
                        <a:off x="6843574" y="2013473"/>
                        <a:ext cx="4259219" cy="176529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89552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958750" y="890595"/>
            <a:ext cx="5767041" cy="571500"/>
            <a:chOff x="857224" y="221097"/>
            <a:chExt cx="5824074" cy="571504"/>
          </a:xfrm>
        </p:grpSpPr>
        <p:sp>
          <p:nvSpPr>
            <p:cNvPr id="32780" name="TextBox 1"/>
            <p:cNvSpPr txBox="1">
              <a:spLocks noChangeArrowheads="1"/>
            </p:cNvSpPr>
            <p:nvPr/>
          </p:nvSpPr>
          <p:spPr bwMode="auto">
            <a:xfrm>
              <a:off x="857224" y="285729"/>
              <a:ext cx="5682617" cy="4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1.9.8 </a:t>
              </a:r>
              <a:r>
                <a:rPr lang="zh-CN" altLang="en-US" sz="2000" b="1" dirty="0">
                  <a:latin typeface="+mn-ea"/>
                  <a:ea typeface="+mn-ea"/>
                </a:rPr>
                <a:t>已知                           求 </a:t>
              </a:r>
            </a:p>
          </p:txBody>
        </p:sp>
        <p:graphicFrame>
          <p:nvGraphicFramePr>
            <p:cNvPr id="32781" name="Object 3"/>
            <p:cNvGraphicFramePr>
              <a:graphicFrameLocks noChangeAspect="1"/>
            </p:cNvGraphicFramePr>
            <p:nvPr/>
          </p:nvGraphicFramePr>
          <p:xfrm>
            <a:off x="2554673" y="221097"/>
            <a:ext cx="3281539" cy="571504"/>
          </p:xfrm>
          <a:graphic>
            <a:graphicData uri="http://schemas.openxmlformats.org/presentationml/2006/ole">
              <mc:AlternateContent xmlns:mc="http://schemas.openxmlformats.org/markup-compatibility/2006">
                <mc:Choice xmlns:v="urn:schemas-microsoft-com:vml" Requires="v">
                  <p:oleObj name="Equation" r:id="rId2" imgW="2260600" imgH="393700" progId="Equation.DSMT4">
                    <p:embed/>
                  </p:oleObj>
                </mc:Choice>
                <mc:Fallback>
                  <p:oleObj name="Equation" r:id="rId2" imgW="2260600" imgH="393700" progId="Equation.DSMT4">
                    <p:embed/>
                    <p:pic>
                      <p:nvPicPr>
                        <p:cNvPr id="3278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673" y="221097"/>
                          <a:ext cx="3281539"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2" name="Object 4"/>
            <p:cNvGraphicFramePr>
              <a:graphicFrameLocks noChangeAspect="1"/>
            </p:cNvGraphicFramePr>
            <p:nvPr/>
          </p:nvGraphicFramePr>
          <p:xfrm>
            <a:off x="6260584" y="282107"/>
            <a:ext cx="420714" cy="360611"/>
          </p:xfrm>
          <a:graphic>
            <a:graphicData uri="http://schemas.openxmlformats.org/presentationml/2006/ole">
              <mc:AlternateContent xmlns:mc="http://schemas.openxmlformats.org/markup-compatibility/2006">
                <mc:Choice xmlns:v="urn:schemas-microsoft-com:vml" Requires="v">
                  <p:oleObj name="Equation" r:id="rId4" imgW="215713" imgH="190335" progId="Equation.DSMT4">
                    <p:embed/>
                  </p:oleObj>
                </mc:Choice>
                <mc:Fallback>
                  <p:oleObj name="Equation" r:id="rId4" imgW="215713" imgH="190335" progId="Equation.DSMT4">
                    <p:embed/>
                    <p:pic>
                      <p:nvPicPr>
                        <p:cNvPr id="3278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584" y="282107"/>
                          <a:ext cx="420714" cy="360611"/>
                        </a:xfrm>
                        <a:prstGeom prst="rect">
                          <a:avLst/>
                        </a:prstGeom>
                        <a:noFill/>
                        <a:ln>
                          <a:noFill/>
                        </a:ln>
                      </p:spPr>
                    </p:pic>
                  </p:oleObj>
                </mc:Fallback>
              </mc:AlternateContent>
            </a:graphicData>
          </a:graphic>
        </p:graphicFrame>
      </p:grpSp>
      <p:sp>
        <p:nvSpPr>
          <p:cNvPr id="7" name="TextBox 6"/>
          <p:cNvSpPr txBox="1">
            <a:spLocks noChangeArrowheads="1"/>
          </p:cNvSpPr>
          <p:nvPr/>
        </p:nvSpPr>
        <p:spPr bwMode="auto">
          <a:xfrm>
            <a:off x="886389" y="1549114"/>
            <a:ext cx="585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aphicFrame>
        <p:nvGraphicFramePr>
          <p:cNvPr id="8" name="Object 5"/>
          <p:cNvGraphicFramePr>
            <a:graphicFrameLocks noChangeAspect="1"/>
          </p:cNvGraphicFramePr>
          <p:nvPr/>
        </p:nvGraphicFramePr>
        <p:xfrm>
          <a:off x="2002608" y="1568854"/>
          <a:ext cx="5521325" cy="430213"/>
        </p:xfrm>
        <a:graphic>
          <a:graphicData uri="http://schemas.openxmlformats.org/presentationml/2006/ole">
            <mc:AlternateContent xmlns:mc="http://schemas.openxmlformats.org/markup-compatibility/2006">
              <mc:Choice xmlns:v="urn:schemas-microsoft-com:vml" Requires="v">
                <p:oleObj name="Equation" r:id="rId6" imgW="2933640" imgH="228600" progId="Equation.DSMT4">
                  <p:embed/>
                </p:oleObj>
              </mc:Choice>
              <mc:Fallback>
                <p:oleObj name="Equation" r:id="rId6" imgW="2933640" imgH="228600" progId="Equation.DSMT4">
                  <p:embed/>
                  <p:pic>
                    <p:nvPicPr>
                      <p:cNvPr id="8" name="Object 5"/>
                      <p:cNvPicPr>
                        <a:picLocks noChangeAspect="1" noChangeArrowheads="1"/>
                      </p:cNvPicPr>
                      <p:nvPr/>
                    </p:nvPicPr>
                    <p:blipFill>
                      <a:blip r:embed="rId7"/>
                      <a:srcRect/>
                      <a:stretch>
                        <a:fillRect/>
                      </a:stretch>
                    </p:blipFill>
                    <p:spPr bwMode="auto">
                      <a:xfrm>
                        <a:off x="2002608" y="1568854"/>
                        <a:ext cx="5521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8" name="Object 10"/>
          <p:cNvGraphicFramePr>
            <a:graphicFrameLocks noChangeAspect="1"/>
          </p:cNvGraphicFramePr>
          <p:nvPr/>
        </p:nvGraphicFramePr>
        <p:xfrm>
          <a:off x="8070150" y="2573659"/>
          <a:ext cx="2952750" cy="1450975"/>
        </p:xfrm>
        <a:graphic>
          <a:graphicData uri="http://schemas.openxmlformats.org/presentationml/2006/ole">
            <mc:AlternateContent xmlns:mc="http://schemas.openxmlformats.org/markup-compatibility/2006">
              <mc:Choice xmlns:v="urn:schemas-microsoft-com:vml" Requires="v">
                <p:oleObj name="Equation" r:id="rId8" imgW="1422400" imgH="698500" progId="Equation.DSMT4">
                  <p:embed/>
                </p:oleObj>
              </mc:Choice>
              <mc:Fallback>
                <p:oleObj name="Equation" r:id="rId8" imgW="1422400" imgH="698500" progId="Equation.DSMT4">
                  <p:embed/>
                  <p:pic>
                    <p:nvPicPr>
                      <p:cNvPr id="2765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0150" y="2573659"/>
                        <a:ext cx="2952750"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2080512" y="2494223"/>
          <a:ext cx="5989638" cy="1458912"/>
        </p:xfrm>
        <a:graphic>
          <a:graphicData uri="http://schemas.openxmlformats.org/presentationml/2006/ole">
            <mc:AlternateContent xmlns:mc="http://schemas.openxmlformats.org/markup-compatibility/2006">
              <mc:Choice xmlns:v="urn:schemas-microsoft-com:vml" Requires="v">
                <p:oleObj name="Equation" r:id="rId10" imgW="2869920" imgH="698400" progId="Equation.DSMT4">
                  <p:embed/>
                </p:oleObj>
              </mc:Choice>
              <mc:Fallback>
                <p:oleObj name="Equation" r:id="rId10" imgW="2869920" imgH="698400" progId="Equation.DSMT4">
                  <p:embed/>
                  <p:pic>
                    <p:nvPicPr>
                      <p:cNvPr id="27659" name="Object 11"/>
                      <p:cNvPicPr>
                        <a:picLocks noChangeAspect="1" noChangeArrowheads="1"/>
                      </p:cNvPicPr>
                      <p:nvPr/>
                    </p:nvPicPr>
                    <p:blipFill>
                      <a:blip r:embed="rId11"/>
                      <a:srcRect/>
                      <a:stretch>
                        <a:fillRect/>
                      </a:stretch>
                    </p:blipFill>
                    <p:spPr bwMode="auto">
                      <a:xfrm>
                        <a:off x="2080512" y="2494223"/>
                        <a:ext cx="5989638"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noChangeAspect="1"/>
          </p:cNvGraphicFramePr>
          <p:nvPr/>
        </p:nvGraphicFramePr>
        <p:xfrm>
          <a:off x="8127978" y="1115654"/>
          <a:ext cx="2773363" cy="1314450"/>
        </p:xfrm>
        <a:graphic>
          <a:graphicData uri="http://schemas.openxmlformats.org/presentationml/2006/ole">
            <mc:AlternateContent xmlns:mc="http://schemas.openxmlformats.org/markup-compatibility/2006">
              <mc:Choice xmlns:v="urn:schemas-microsoft-com:vml" Requires="v">
                <p:oleObj name="Equation" r:id="rId12" imgW="1473120" imgH="698400" progId="Equation.DSMT4">
                  <p:embed/>
                </p:oleObj>
              </mc:Choice>
              <mc:Fallback>
                <p:oleObj name="Equation" r:id="rId12" imgW="1473120" imgH="698400" progId="Equation.DSMT4">
                  <p:embed/>
                  <p:pic>
                    <p:nvPicPr>
                      <p:cNvPr id="15" name="Object 5"/>
                      <p:cNvPicPr>
                        <a:picLocks noChangeAspect="1" noChangeArrowheads="1"/>
                      </p:cNvPicPr>
                      <p:nvPr/>
                    </p:nvPicPr>
                    <p:blipFill>
                      <a:blip r:embed="rId13"/>
                      <a:srcRect/>
                      <a:stretch>
                        <a:fillRect/>
                      </a:stretch>
                    </p:blipFill>
                    <p:spPr bwMode="auto">
                      <a:xfrm>
                        <a:off x="8127978" y="1115654"/>
                        <a:ext cx="2773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6"/>
          <p:cNvSpPr txBox="1">
            <a:spLocks noChangeArrowheads="1"/>
          </p:cNvSpPr>
          <p:nvPr/>
        </p:nvSpPr>
        <p:spPr bwMode="auto">
          <a:xfrm>
            <a:off x="1547294" y="1549114"/>
            <a:ext cx="585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由</a:t>
            </a:r>
          </a:p>
        </p:txBody>
      </p:sp>
      <p:sp>
        <p:nvSpPr>
          <p:cNvPr id="17" name="TextBox 6"/>
          <p:cNvSpPr txBox="1">
            <a:spLocks noChangeArrowheads="1"/>
          </p:cNvSpPr>
          <p:nvPr/>
        </p:nvSpPr>
        <p:spPr bwMode="auto">
          <a:xfrm>
            <a:off x="7599451" y="1531939"/>
            <a:ext cx="585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又</a:t>
            </a:r>
          </a:p>
        </p:txBody>
      </p:sp>
      <p:sp>
        <p:nvSpPr>
          <p:cNvPr id="18" name="TextBox 6"/>
          <p:cNvSpPr txBox="1">
            <a:spLocks noChangeArrowheads="1"/>
          </p:cNvSpPr>
          <p:nvPr/>
        </p:nvSpPr>
        <p:spPr bwMode="auto">
          <a:xfrm>
            <a:off x="1513256" y="3026101"/>
            <a:ext cx="541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故</a:t>
            </a:r>
          </a:p>
        </p:txBody>
      </p:sp>
      <p:pic>
        <p:nvPicPr>
          <p:cNvPr id="14" name="Picture 8" descr="PE02927_"/>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67964" y="4138066"/>
            <a:ext cx="1524000" cy="1471613"/>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6"/>
          <p:cNvSpPr>
            <a:spLocks noChangeArrowheads="1"/>
          </p:cNvSpPr>
          <p:nvPr/>
        </p:nvSpPr>
        <p:spPr bwMode="auto">
          <a:xfrm>
            <a:off x="584938" y="5695398"/>
            <a:ext cx="9702551" cy="574022"/>
          </a:xfrm>
          <a:prstGeom prst="wedgeRectCallout">
            <a:avLst>
              <a:gd name="adj1" fmla="val 56377"/>
              <a:gd name="adj2" fmla="val -184738"/>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pPr algn="just"/>
            <a:r>
              <a:rPr lang="en-US" altLang="zh-CN" sz="2800" b="1" dirty="0">
                <a:solidFill>
                  <a:schemeClr val="bg1"/>
                </a:solidFill>
              </a:rPr>
              <a:t>  </a:t>
            </a:r>
            <a:r>
              <a:rPr lang="zh-CN" altLang="en-US" sz="2800" b="1" dirty="0">
                <a:solidFill>
                  <a:schemeClr val="bg1"/>
                </a:solidFill>
              </a:rPr>
              <a:t>一个方阵具备怎样的条件可以分解成列矩阵与行距阵乘积？</a:t>
            </a:r>
          </a:p>
        </p:txBody>
      </p:sp>
    </p:spTree>
    <p:extLst>
      <p:ext uri="{BB962C8B-B14F-4D97-AF65-F5344CB8AC3E}">
        <p14:creationId xmlns:p14="http://schemas.microsoft.com/office/powerpoint/2010/main" val="189317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18"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2" name="Text Box 8"/>
          <p:cNvSpPr txBox="1">
            <a:spLocks noChangeArrowheads="1"/>
          </p:cNvSpPr>
          <p:nvPr/>
        </p:nvSpPr>
        <p:spPr bwMode="auto">
          <a:xfrm>
            <a:off x="2261688" y="515554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例如</a:t>
            </a:r>
          </a:p>
        </p:txBody>
      </p:sp>
      <p:graphicFrame>
        <p:nvGraphicFramePr>
          <p:cNvPr id="72713" name="Object 9"/>
          <p:cNvGraphicFramePr>
            <a:graphicFrameLocks noChangeAspect="1"/>
          </p:cNvGraphicFramePr>
          <p:nvPr/>
        </p:nvGraphicFramePr>
        <p:xfrm>
          <a:off x="3135263" y="4918881"/>
          <a:ext cx="1773621" cy="841333"/>
        </p:xfrm>
        <a:graphic>
          <a:graphicData uri="http://schemas.openxmlformats.org/presentationml/2006/ole">
            <mc:AlternateContent xmlns:mc="http://schemas.openxmlformats.org/markup-compatibility/2006">
              <mc:Choice xmlns:v="urn:schemas-microsoft-com:vml" Requires="v">
                <p:oleObj name="Equation" r:id="rId2" imgW="990360" imgH="469800" progId="Equation.DSMT4">
                  <p:embed/>
                </p:oleObj>
              </mc:Choice>
              <mc:Fallback>
                <p:oleObj name="Equation" r:id="rId2" imgW="990360" imgH="469800" progId="Equation.DSMT4">
                  <p:embed/>
                  <p:pic>
                    <p:nvPicPr>
                      <p:cNvPr id="72713" name="Object 9"/>
                      <p:cNvPicPr>
                        <a:picLocks noChangeAspect="1" noChangeArrowheads="1"/>
                      </p:cNvPicPr>
                      <p:nvPr/>
                    </p:nvPicPr>
                    <p:blipFill>
                      <a:blip r:embed="rId3"/>
                      <a:srcRect/>
                      <a:stretch>
                        <a:fillRect/>
                      </a:stretch>
                    </p:blipFill>
                    <p:spPr bwMode="auto">
                      <a:xfrm>
                        <a:off x="3135263" y="4918881"/>
                        <a:ext cx="1773621" cy="841333"/>
                      </a:xfrm>
                      <a:prstGeom prst="rect">
                        <a:avLst/>
                      </a:prstGeom>
                      <a:noFill/>
                      <a:ln>
                        <a:noFill/>
                      </a:ln>
                    </p:spPr>
                  </p:pic>
                </p:oleObj>
              </mc:Fallback>
            </mc:AlternateContent>
          </a:graphicData>
        </a:graphic>
      </p:graphicFrame>
      <p:graphicFrame>
        <p:nvGraphicFramePr>
          <p:cNvPr id="72714" name="Object 10"/>
          <p:cNvGraphicFramePr>
            <a:graphicFrameLocks noChangeAspect="1"/>
          </p:cNvGraphicFramePr>
          <p:nvPr/>
        </p:nvGraphicFramePr>
        <p:xfrm>
          <a:off x="5143944" y="4734753"/>
          <a:ext cx="1512619" cy="1241701"/>
        </p:xfrm>
        <a:graphic>
          <a:graphicData uri="http://schemas.openxmlformats.org/presentationml/2006/ole">
            <mc:AlternateContent xmlns:mc="http://schemas.openxmlformats.org/markup-compatibility/2006">
              <mc:Choice xmlns:v="urn:schemas-microsoft-com:vml" Requires="v">
                <p:oleObj name="Equation" r:id="rId4" imgW="850680" imgH="698400" progId="Equation.DSMT4">
                  <p:embed/>
                </p:oleObj>
              </mc:Choice>
              <mc:Fallback>
                <p:oleObj name="Equation" r:id="rId4" imgW="850680" imgH="698400" progId="Equation.DSMT4">
                  <p:embed/>
                  <p:pic>
                    <p:nvPicPr>
                      <p:cNvPr id="72714" name="Object 10"/>
                      <p:cNvPicPr>
                        <a:picLocks noChangeAspect="1" noChangeArrowheads="1"/>
                      </p:cNvPicPr>
                      <p:nvPr/>
                    </p:nvPicPr>
                    <p:blipFill>
                      <a:blip r:embed="rId5"/>
                      <a:srcRect/>
                      <a:stretch>
                        <a:fillRect/>
                      </a:stretch>
                    </p:blipFill>
                    <p:spPr bwMode="auto">
                      <a:xfrm>
                        <a:off x="5143944" y="4734753"/>
                        <a:ext cx="1512619" cy="1241701"/>
                      </a:xfrm>
                      <a:prstGeom prst="rect">
                        <a:avLst/>
                      </a:prstGeom>
                      <a:noFill/>
                      <a:ln>
                        <a:noFill/>
                      </a:ln>
                    </p:spPr>
                  </p:pic>
                </p:oleObj>
              </mc:Fallback>
            </mc:AlternateContent>
          </a:graphicData>
        </a:graphic>
      </p:graphicFrame>
      <p:graphicFrame>
        <p:nvGraphicFramePr>
          <p:cNvPr id="72715" name="Object 11"/>
          <p:cNvGraphicFramePr>
            <a:graphicFrameLocks noChangeAspect="1"/>
          </p:cNvGraphicFramePr>
          <p:nvPr/>
        </p:nvGraphicFramePr>
        <p:xfrm>
          <a:off x="6926700" y="5094690"/>
          <a:ext cx="1339780" cy="489714"/>
        </p:xfrm>
        <a:graphic>
          <a:graphicData uri="http://schemas.openxmlformats.org/presentationml/2006/ole">
            <mc:AlternateContent xmlns:mc="http://schemas.openxmlformats.org/markup-compatibility/2006">
              <mc:Choice xmlns:v="urn:schemas-microsoft-com:vml" Requires="v">
                <p:oleObj name="Equation" r:id="rId6" imgW="799920" imgH="253800" progId="Equation.DSMT4">
                  <p:embed/>
                </p:oleObj>
              </mc:Choice>
              <mc:Fallback>
                <p:oleObj name="Equation" r:id="rId6" imgW="799920" imgH="253800" progId="Equation.DSMT4">
                  <p:embed/>
                  <p:pic>
                    <p:nvPicPr>
                      <p:cNvPr id="72715" name="Object 11"/>
                      <p:cNvPicPr>
                        <a:picLocks noChangeAspect="1" noChangeArrowheads="1"/>
                      </p:cNvPicPr>
                      <p:nvPr/>
                    </p:nvPicPr>
                    <p:blipFill>
                      <a:blip r:embed="rId7"/>
                      <a:srcRect/>
                      <a:stretch>
                        <a:fillRect/>
                      </a:stretch>
                    </p:blipFill>
                    <p:spPr bwMode="auto">
                      <a:xfrm>
                        <a:off x="6926700" y="5094690"/>
                        <a:ext cx="1339780" cy="489714"/>
                      </a:xfrm>
                      <a:prstGeom prst="rect">
                        <a:avLst/>
                      </a:prstGeom>
                      <a:noFill/>
                      <a:ln>
                        <a:noFill/>
                      </a:ln>
                    </p:spPr>
                  </p:pic>
                </p:oleObj>
              </mc:Fallback>
            </mc:AlternateContent>
          </a:graphicData>
        </a:graphic>
      </p:graphicFrame>
      <p:graphicFrame>
        <p:nvGraphicFramePr>
          <p:cNvPr id="72716" name="Object 12"/>
          <p:cNvGraphicFramePr>
            <a:graphicFrameLocks noChangeAspect="1"/>
          </p:cNvGraphicFramePr>
          <p:nvPr/>
        </p:nvGraphicFramePr>
        <p:xfrm>
          <a:off x="8536617" y="4877541"/>
          <a:ext cx="1223692" cy="924012"/>
        </p:xfrm>
        <a:graphic>
          <a:graphicData uri="http://schemas.openxmlformats.org/presentationml/2006/ole">
            <mc:AlternateContent xmlns:mc="http://schemas.openxmlformats.org/markup-compatibility/2006">
              <mc:Choice xmlns:v="urn:schemas-microsoft-com:vml" Requires="v">
                <p:oleObj name="Equation" r:id="rId8" imgW="698400" imgH="469800" progId="Equation.DSMT4">
                  <p:embed/>
                </p:oleObj>
              </mc:Choice>
              <mc:Fallback>
                <p:oleObj name="Equation" r:id="rId8" imgW="698400" imgH="469800" progId="Equation.DSMT4">
                  <p:embed/>
                  <p:pic>
                    <p:nvPicPr>
                      <p:cNvPr id="72716" name="Object 12"/>
                      <p:cNvPicPr>
                        <a:picLocks noChangeAspect="1" noChangeArrowheads="1"/>
                      </p:cNvPicPr>
                      <p:nvPr/>
                    </p:nvPicPr>
                    <p:blipFill>
                      <a:blip r:embed="rId9"/>
                      <a:srcRect/>
                      <a:stretch>
                        <a:fillRect/>
                      </a:stretch>
                    </p:blipFill>
                    <p:spPr bwMode="auto">
                      <a:xfrm>
                        <a:off x="8536617" y="4877541"/>
                        <a:ext cx="1223692" cy="924012"/>
                      </a:xfrm>
                      <a:prstGeom prst="rect">
                        <a:avLst/>
                      </a:prstGeom>
                      <a:noFill/>
                      <a:ln>
                        <a:noFill/>
                      </a:ln>
                    </p:spPr>
                  </p:pic>
                </p:oleObj>
              </mc:Fallback>
            </mc:AlternateContent>
          </a:graphicData>
        </a:graphic>
      </p:graphicFrame>
      <p:sp>
        <p:nvSpPr>
          <p:cNvPr id="72717" name="Text Box 13"/>
          <p:cNvSpPr txBox="1">
            <a:spLocks noChangeArrowheads="1"/>
          </p:cNvSpPr>
          <p:nvPr/>
        </p:nvSpPr>
        <p:spPr bwMode="auto">
          <a:xfrm>
            <a:off x="788783" y="903037"/>
            <a:ext cx="3283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latin typeface="+mj-ea"/>
                <a:ea typeface="+mj-ea"/>
              </a:rPr>
              <a:t>1.9.3 </a:t>
            </a:r>
            <a:r>
              <a:rPr lang="zh-CN" altLang="en-US" b="1" dirty="0">
                <a:solidFill>
                  <a:srgbClr val="0000FF"/>
                </a:solidFill>
                <a:latin typeface="+mj-ea"/>
                <a:ea typeface="+mj-ea"/>
              </a:rPr>
              <a:t>转置、共轭与迹</a:t>
            </a:r>
          </a:p>
        </p:txBody>
      </p:sp>
      <p:grpSp>
        <p:nvGrpSpPr>
          <p:cNvPr id="5" name="组合 4"/>
          <p:cNvGrpSpPr/>
          <p:nvPr/>
        </p:nvGrpSpPr>
        <p:grpSpPr>
          <a:xfrm>
            <a:off x="681933" y="1521664"/>
            <a:ext cx="11117179" cy="457200"/>
            <a:chOff x="693019" y="1512639"/>
            <a:chExt cx="11117179" cy="457200"/>
          </a:xfrm>
        </p:grpSpPr>
        <p:sp>
          <p:nvSpPr>
            <p:cNvPr id="34838" name="Text Box 3"/>
            <p:cNvSpPr txBox="1">
              <a:spLocks noChangeArrowheads="1"/>
            </p:cNvSpPr>
            <p:nvPr/>
          </p:nvSpPr>
          <p:spPr bwMode="auto">
            <a:xfrm>
              <a:off x="693019" y="1512639"/>
              <a:ext cx="111171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1.9.4</a:t>
              </a:r>
              <a:r>
                <a:rPr lang="zh-CN" altLang="en-US" sz="2000" b="1" dirty="0">
                  <a:solidFill>
                    <a:srgbClr val="0000FF"/>
                  </a:solidFill>
                  <a:latin typeface="+mn-ea"/>
                  <a:ea typeface="+mn-ea"/>
                </a:rPr>
                <a:t>  </a:t>
              </a:r>
              <a:r>
                <a:rPr lang="zh-CN" altLang="en-US" sz="2000" b="1" dirty="0">
                  <a:latin typeface="+mn-ea"/>
                  <a:ea typeface="+mn-ea"/>
                </a:rPr>
                <a:t>把矩阵       的行换成同序数的列得到的新矩阵，叫做  的转置矩阵，记作   或</a:t>
              </a:r>
              <a:endParaRPr lang="en-US" altLang="zh-CN" sz="2000" b="1" dirty="0">
                <a:latin typeface="+mn-ea"/>
                <a:ea typeface="+mn-ea"/>
              </a:endParaRPr>
            </a:p>
          </p:txBody>
        </p:sp>
        <p:graphicFrame>
          <p:nvGraphicFramePr>
            <p:cNvPr id="34839" name="Object 5"/>
            <p:cNvGraphicFramePr>
              <a:graphicFrameLocks noChangeAspect="1"/>
            </p:cNvGraphicFramePr>
            <p:nvPr/>
          </p:nvGraphicFramePr>
          <p:xfrm>
            <a:off x="11411016" y="1550864"/>
            <a:ext cx="370047" cy="300038"/>
          </p:xfrm>
          <a:graphic>
            <a:graphicData uri="http://schemas.openxmlformats.org/presentationml/2006/ole">
              <mc:AlternateContent xmlns:mc="http://schemas.openxmlformats.org/markup-compatibility/2006">
                <mc:Choice xmlns:v="urn:schemas-microsoft-com:vml" Requires="v">
                  <p:oleObj name="公式" r:id="rId10" imgW="469696" imgH="380835" progId="Equation.3">
                    <p:embed/>
                  </p:oleObj>
                </mc:Choice>
                <mc:Fallback>
                  <p:oleObj name="公式" r:id="rId10" imgW="469696" imgH="380835" progId="Equation.3">
                    <p:embed/>
                    <p:pic>
                      <p:nvPicPr>
                        <p:cNvPr id="3483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11016" y="1550864"/>
                          <a:ext cx="370047" cy="300038"/>
                        </a:xfrm>
                        <a:prstGeom prst="rect">
                          <a:avLst/>
                        </a:prstGeom>
                        <a:noFill/>
                        <a:ln>
                          <a:noFill/>
                        </a:ln>
                      </p:spPr>
                    </p:pic>
                  </p:oleObj>
                </mc:Fallback>
              </mc:AlternateContent>
            </a:graphicData>
          </a:graphic>
        </p:graphicFrame>
        <p:graphicFrame>
          <p:nvGraphicFramePr>
            <p:cNvPr id="34840" name="Object 14"/>
            <p:cNvGraphicFramePr>
              <a:graphicFrameLocks noChangeAspect="1"/>
            </p:cNvGraphicFramePr>
            <p:nvPr/>
          </p:nvGraphicFramePr>
          <p:xfrm>
            <a:off x="8468213" y="1578453"/>
            <a:ext cx="272448" cy="272448"/>
          </p:xfrm>
          <a:graphic>
            <a:graphicData uri="http://schemas.openxmlformats.org/presentationml/2006/ole">
              <mc:AlternateContent xmlns:mc="http://schemas.openxmlformats.org/markup-compatibility/2006">
                <mc:Choice xmlns:v="urn:schemas-microsoft-com:vml" Requires="v">
                  <p:oleObj name="Equation" r:id="rId12" imgW="164880" imgH="164880" progId="Equation.DSMT4">
                    <p:embed/>
                  </p:oleObj>
                </mc:Choice>
                <mc:Fallback>
                  <p:oleObj name="Equation" r:id="rId12" imgW="164880" imgH="164880" progId="Equation.DSMT4">
                    <p:embed/>
                    <p:pic>
                      <p:nvPicPr>
                        <p:cNvPr id="34840" name="Object 14"/>
                        <p:cNvPicPr>
                          <a:picLocks noChangeAspect="1" noChangeArrowheads="1"/>
                        </p:cNvPicPr>
                        <p:nvPr/>
                      </p:nvPicPr>
                      <p:blipFill>
                        <a:blip r:embed="rId13"/>
                        <a:srcRect/>
                        <a:stretch>
                          <a:fillRect/>
                        </a:stretch>
                      </p:blipFill>
                      <p:spPr bwMode="auto">
                        <a:xfrm>
                          <a:off x="8468213" y="1578453"/>
                          <a:ext cx="272448" cy="272448"/>
                        </a:xfrm>
                        <a:prstGeom prst="rect">
                          <a:avLst/>
                        </a:prstGeom>
                        <a:noFill/>
                        <a:ln>
                          <a:noFill/>
                        </a:ln>
                      </p:spPr>
                    </p:pic>
                  </p:oleObj>
                </mc:Fallback>
              </mc:AlternateContent>
            </a:graphicData>
          </a:graphic>
        </p:graphicFrame>
        <p:graphicFrame>
          <p:nvGraphicFramePr>
            <p:cNvPr id="34841" name="Object 15"/>
            <p:cNvGraphicFramePr>
              <a:graphicFrameLocks noChangeAspect="1"/>
            </p:cNvGraphicFramePr>
            <p:nvPr/>
          </p:nvGraphicFramePr>
          <p:xfrm>
            <a:off x="2979615" y="1589088"/>
            <a:ext cx="896769" cy="380751"/>
          </p:xfrm>
          <a:graphic>
            <a:graphicData uri="http://schemas.openxmlformats.org/presentationml/2006/ole">
              <mc:AlternateContent xmlns:mc="http://schemas.openxmlformats.org/markup-compatibility/2006">
                <mc:Choice xmlns:v="urn:schemas-microsoft-com:vml" Requires="v">
                  <p:oleObj name="Equation" r:id="rId14" imgW="571320" imgH="241200" progId="Equation.DSMT4">
                    <p:embed/>
                  </p:oleObj>
                </mc:Choice>
                <mc:Fallback>
                  <p:oleObj name="Equation" r:id="rId14" imgW="571320" imgH="241200" progId="Equation.DSMT4">
                    <p:embed/>
                    <p:pic>
                      <p:nvPicPr>
                        <p:cNvPr id="34841" name="Object 15"/>
                        <p:cNvPicPr>
                          <a:picLocks noChangeAspect="1" noChangeArrowheads="1"/>
                        </p:cNvPicPr>
                        <p:nvPr/>
                      </p:nvPicPr>
                      <p:blipFill>
                        <a:blip r:embed="rId15"/>
                        <a:srcRect/>
                        <a:stretch>
                          <a:fillRect/>
                        </a:stretch>
                      </p:blipFill>
                      <p:spPr bwMode="auto">
                        <a:xfrm>
                          <a:off x="2979615" y="1589088"/>
                          <a:ext cx="896769" cy="380751"/>
                        </a:xfrm>
                        <a:prstGeom prst="rect">
                          <a:avLst/>
                        </a:prstGeom>
                        <a:noFill/>
                        <a:ln>
                          <a:noFill/>
                        </a:ln>
                      </p:spPr>
                    </p:pic>
                  </p:oleObj>
                </mc:Fallback>
              </mc:AlternateContent>
            </a:graphicData>
          </a:graphic>
        </p:graphicFrame>
        <p:graphicFrame>
          <p:nvGraphicFramePr>
            <p:cNvPr id="29702" name="Object 6"/>
            <p:cNvGraphicFramePr>
              <a:graphicFrameLocks noChangeAspect="1"/>
            </p:cNvGraphicFramePr>
            <p:nvPr/>
          </p:nvGraphicFramePr>
          <p:xfrm>
            <a:off x="10782452" y="1578453"/>
            <a:ext cx="373229" cy="303322"/>
          </p:xfrm>
          <a:graphic>
            <a:graphicData uri="http://schemas.openxmlformats.org/presentationml/2006/ole">
              <mc:AlternateContent xmlns:mc="http://schemas.openxmlformats.org/markup-compatibility/2006">
                <mc:Choice xmlns:v="urn:schemas-microsoft-com:vml" Requires="v">
                  <p:oleObj name="Equation" r:id="rId16" imgW="203024" imgH="164957" progId="Equation.DSMT4">
                    <p:embed/>
                  </p:oleObj>
                </mc:Choice>
                <mc:Fallback>
                  <p:oleObj name="Equation" r:id="rId16" imgW="203024" imgH="164957" progId="Equation.DSMT4">
                    <p:embed/>
                    <p:pic>
                      <p:nvPicPr>
                        <p:cNvPr id="29702"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82452" y="1578453"/>
                          <a:ext cx="373229" cy="303322"/>
                        </a:xfrm>
                        <a:prstGeom prst="rect">
                          <a:avLst/>
                        </a:prstGeom>
                        <a:noFill/>
                        <a:ln>
                          <a:noFill/>
                        </a:ln>
                      </p:spPr>
                    </p:pic>
                  </p:oleObj>
                </mc:Fallback>
              </mc:AlternateContent>
            </a:graphicData>
          </a:graphic>
        </p:graphicFrame>
      </p:grpSp>
      <p:graphicFrame>
        <p:nvGraphicFramePr>
          <p:cNvPr id="26634" name="Object 7"/>
          <p:cNvGraphicFramePr>
            <a:graphicFrameLocks noChangeAspect="1"/>
          </p:cNvGraphicFramePr>
          <p:nvPr/>
        </p:nvGraphicFramePr>
        <p:xfrm>
          <a:off x="2988779" y="2097061"/>
          <a:ext cx="2357438" cy="1303338"/>
        </p:xfrm>
        <a:graphic>
          <a:graphicData uri="http://schemas.openxmlformats.org/presentationml/2006/ole">
            <mc:AlternateContent xmlns:mc="http://schemas.openxmlformats.org/markup-compatibility/2006">
              <mc:Choice xmlns:v="urn:schemas-microsoft-com:vml" Requires="v">
                <p:oleObj name="Equation" r:id="rId18" imgW="1676160" imgH="927000" progId="Equation.DSMT4">
                  <p:embed/>
                </p:oleObj>
              </mc:Choice>
              <mc:Fallback>
                <p:oleObj name="Equation" r:id="rId18" imgW="1676160" imgH="927000" progId="Equation.DSMT4">
                  <p:embed/>
                  <p:pic>
                    <p:nvPicPr>
                      <p:cNvPr id="26634" name="Object 7"/>
                      <p:cNvPicPr>
                        <a:picLocks noChangeAspect="1" noChangeArrowheads="1"/>
                      </p:cNvPicPr>
                      <p:nvPr/>
                    </p:nvPicPr>
                    <p:blipFill>
                      <a:blip r:embed="rId19"/>
                      <a:srcRect/>
                      <a:stretch>
                        <a:fillRect/>
                      </a:stretch>
                    </p:blipFill>
                    <p:spPr bwMode="auto">
                      <a:xfrm>
                        <a:off x="2988779" y="2097061"/>
                        <a:ext cx="2357438" cy="1303338"/>
                      </a:xfrm>
                      <a:prstGeom prst="rect">
                        <a:avLst/>
                      </a:prstGeom>
                      <a:noFill/>
                      <a:ln>
                        <a:noFill/>
                      </a:ln>
                      <a:effectLst/>
                    </p:spPr>
                  </p:pic>
                </p:oleObj>
              </mc:Fallback>
            </mc:AlternateContent>
          </a:graphicData>
        </a:graphic>
      </p:graphicFrame>
      <p:sp>
        <p:nvSpPr>
          <p:cNvPr id="17" name="TextBox 16"/>
          <p:cNvSpPr txBox="1">
            <a:spLocks noChangeArrowheads="1"/>
          </p:cNvSpPr>
          <p:nvPr/>
        </p:nvSpPr>
        <p:spPr bwMode="auto">
          <a:xfrm>
            <a:off x="2261688" y="2548422"/>
            <a:ext cx="7185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即由</a:t>
            </a:r>
          </a:p>
        </p:txBody>
      </p:sp>
      <p:sp>
        <p:nvSpPr>
          <p:cNvPr id="18" name="TextBox 17"/>
          <p:cNvSpPr txBox="1">
            <a:spLocks noChangeArrowheads="1"/>
          </p:cNvSpPr>
          <p:nvPr/>
        </p:nvSpPr>
        <p:spPr bwMode="auto">
          <a:xfrm>
            <a:off x="5454711" y="2538002"/>
            <a:ext cx="785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则</a:t>
            </a:r>
          </a:p>
        </p:txBody>
      </p:sp>
      <p:graphicFrame>
        <p:nvGraphicFramePr>
          <p:cNvPr id="26635" name="Object 8"/>
          <p:cNvGraphicFramePr>
            <a:graphicFrameLocks noChangeAspect="1"/>
          </p:cNvGraphicFramePr>
          <p:nvPr/>
        </p:nvGraphicFramePr>
        <p:xfrm>
          <a:off x="5900254" y="2114524"/>
          <a:ext cx="2928938" cy="1344612"/>
        </p:xfrm>
        <a:graphic>
          <a:graphicData uri="http://schemas.openxmlformats.org/presentationml/2006/ole">
            <mc:AlternateContent xmlns:mc="http://schemas.openxmlformats.org/markup-compatibility/2006">
              <mc:Choice xmlns:v="urn:schemas-microsoft-com:vml" Requires="v">
                <p:oleObj name="Equation" r:id="rId20" imgW="2019240" imgH="927000" progId="Equation.DSMT4">
                  <p:embed/>
                </p:oleObj>
              </mc:Choice>
              <mc:Fallback>
                <p:oleObj name="Equation" r:id="rId20" imgW="2019240" imgH="927000" progId="Equation.DSMT4">
                  <p:embed/>
                  <p:pic>
                    <p:nvPicPr>
                      <p:cNvPr id="26635" name="Object 8"/>
                      <p:cNvPicPr>
                        <a:picLocks noChangeAspect="1" noChangeArrowheads="1"/>
                      </p:cNvPicPr>
                      <p:nvPr/>
                    </p:nvPicPr>
                    <p:blipFill>
                      <a:blip r:embed="rId21"/>
                      <a:srcRect/>
                      <a:stretch>
                        <a:fillRect/>
                      </a:stretch>
                    </p:blipFill>
                    <p:spPr bwMode="auto">
                      <a:xfrm>
                        <a:off x="5900254" y="2114524"/>
                        <a:ext cx="2928938" cy="1344612"/>
                      </a:xfrm>
                      <a:prstGeom prst="rect">
                        <a:avLst/>
                      </a:prstGeom>
                      <a:noFill/>
                      <a:ln>
                        <a:noFill/>
                      </a:ln>
                      <a:effectLst/>
                    </p:spPr>
                  </p:pic>
                </p:oleObj>
              </mc:Fallback>
            </mc:AlternateContent>
          </a:graphicData>
        </a:graphic>
      </p:graphicFrame>
      <p:grpSp>
        <p:nvGrpSpPr>
          <p:cNvPr id="7" name="组合 6"/>
          <p:cNvGrpSpPr/>
          <p:nvPr/>
        </p:nvGrpSpPr>
        <p:grpSpPr>
          <a:xfrm>
            <a:off x="1591795" y="3562694"/>
            <a:ext cx="6945813" cy="453018"/>
            <a:chOff x="1591795" y="3562694"/>
            <a:chExt cx="6945813" cy="453018"/>
          </a:xfrm>
        </p:grpSpPr>
        <p:sp>
          <p:nvSpPr>
            <p:cNvPr id="34835" name="TextBox 19"/>
            <p:cNvSpPr txBox="1">
              <a:spLocks noChangeArrowheads="1"/>
            </p:cNvSpPr>
            <p:nvPr/>
          </p:nvSpPr>
          <p:spPr bwMode="auto">
            <a:xfrm>
              <a:off x="1591795" y="3562694"/>
              <a:ext cx="6945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由定义知                                </a:t>
              </a:r>
              <a:r>
                <a:rPr lang="zh-CN" altLang="en-US" sz="2000" b="1" dirty="0">
                  <a:latin typeface="+mn-ea"/>
                </a:rPr>
                <a:t>则</a:t>
              </a:r>
            </a:p>
          </p:txBody>
        </p:sp>
        <p:graphicFrame>
          <p:nvGraphicFramePr>
            <p:cNvPr id="34836" name="Object 11"/>
            <p:cNvGraphicFramePr>
              <a:graphicFrameLocks noChangeAspect="1"/>
            </p:cNvGraphicFramePr>
            <p:nvPr/>
          </p:nvGraphicFramePr>
          <p:xfrm>
            <a:off x="3009900" y="3582988"/>
            <a:ext cx="3756025" cy="412750"/>
          </p:xfrm>
          <a:graphic>
            <a:graphicData uri="http://schemas.openxmlformats.org/presentationml/2006/ole">
              <mc:AlternateContent xmlns:mc="http://schemas.openxmlformats.org/markup-compatibility/2006">
                <mc:Choice xmlns:v="urn:schemas-microsoft-com:vml" Requires="v">
                  <p:oleObj name="Equation" r:id="rId22" imgW="2311200" imgH="253800" progId="Equation.DSMT4">
                    <p:embed/>
                  </p:oleObj>
                </mc:Choice>
                <mc:Fallback>
                  <p:oleObj name="Equation" r:id="rId22" imgW="2311200" imgH="253800" progId="Equation.DSMT4">
                    <p:embed/>
                    <p:pic>
                      <p:nvPicPr>
                        <p:cNvPr id="34836" name="Object 11"/>
                        <p:cNvPicPr>
                          <a:picLocks noChangeAspect="1" noChangeArrowheads="1"/>
                        </p:cNvPicPr>
                        <p:nvPr/>
                      </p:nvPicPr>
                      <p:blipFill>
                        <a:blip r:embed="rId23"/>
                        <a:srcRect/>
                        <a:stretch>
                          <a:fillRect/>
                        </a:stretch>
                      </p:blipFill>
                      <p:spPr bwMode="auto">
                        <a:xfrm>
                          <a:off x="3009900" y="3582988"/>
                          <a:ext cx="3756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7" name="Object 13"/>
            <p:cNvGraphicFramePr>
              <a:graphicFrameLocks noChangeAspect="1"/>
            </p:cNvGraphicFramePr>
            <p:nvPr/>
          </p:nvGraphicFramePr>
          <p:xfrm>
            <a:off x="7337793" y="3562694"/>
            <a:ext cx="928687" cy="453018"/>
          </p:xfrm>
          <a:graphic>
            <a:graphicData uri="http://schemas.openxmlformats.org/presentationml/2006/ole">
              <mc:AlternateContent xmlns:mc="http://schemas.openxmlformats.org/markup-compatibility/2006">
                <mc:Choice xmlns:v="urn:schemas-microsoft-com:vml" Requires="v">
                  <p:oleObj name="Equation" r:id="rId24" imgW="520474" imgH="253890" progId="Equation.DSMT4">
                    <p:embed/>
                  </p:oleObj>
                </mc:Choice>
                <mc:Fallback>
                  <p:oleObj name="Equation" r:id="rId24" imgW="520474" imgH="253890" progId="Equation.DSMT4">
                    <p:embed/>
                    <p:pic>
                      <p:nvPicPr>
                        <p:cNvPr id="34837"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37793" y="3562694"/>
                          <a:ext cx="928687" cy="45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组合 7"/>
          <p:cNvGrpSpPr/>
          <p:nvPr/>
        </p:nvGrpSpPr>
        <p:grpSpPr>
          <a:xfrm>
            <a:off x="2358264" y="4172259"/>
            <a:ext cx="6109949" cy="459492"/>
            <a:chOff x="2358264" y="4172259"/>
            <a:chExt cx="6109949" cy="459492"/>
          </a:xfrm>
        </p:grpSpPr>
        <p:sp>
          <p:nvSpPr>
            <p:cNvPr id="34832" name="TextBox 23"/>
            <p:cNvSpPr txBox="1">
              <a:spLocks noChangeArrowheads="1"/>
            </p:cNvSpPr>
            <p:nvPr/>
          </p:nvSpPr>
          <p:spPr bwMode="auto">
            <a:xfrm>
              <a:off x="2358264" y="4219325"/>
              <a:ext cx="6109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或                                 则</a:t>
              </a:r>
            </a:p>
          </p:txBody>
        </p:sp>
        <p:graphicFrame>
          <p:nvGraphicFramePr>
            <p:cNvPr id="34833" name="Object 14"/>
            <p:cNvGraphicFramePr>
              <a:graphicFrameLocks noChangeAspect="1"/>
            </p:cNvGraphicFramePr>
            <p:nvPr/>
          </p:nvGraphicFramePr>
          <p:xfrm>
            <a:off x="2939039" y="4219001"/>
            <a:ext cx="3776663" cy="412750"/>
          </p:xfrm>
          <a:graphic>
            <a:graphicData uri="http://schemas.openxmlformats.org/presentationml/2006/ole">
              <mc:AlternateContent xmlns:mc="http://schemas.openxmlformats.org/markup-compatibility/2006">
                <mc:Choice xmlns:v="urn:schemas-microsoft-com:vml" Requires="v">
                  <p:oleObj name="Equation" r:id="rId26" imgW="2323800" imgH="253800" progId="Equation.DSMT4">
                    <p:embed/>
                  </p:oleObj>
                </mc:Choice>
                <mc:Fallback>
                  <p:oleObj name="Equation" r:id="rId26" imgW="2323800" imgH="253800" progId="Equation.DSMT4">
                    <p:embed/>
                    <p:pic>
                      <p:nvPicPr>
                        <p:cNvPr id="34833" name="Object 14"/>
                        <p:cNvPicPr>
                          <a:picLocks noChangeAspect="1" noChangeArrowheads="1"/>
                        </p:cNvPicPr>
                        <p:nvPr/>
                      </p:nvPicPr>
                      <p:blipFill>
                        <a:blip r:embed="rId27"/>
                        <a:srcRect/>
                        <a:stretch>
                          <a:fillRect/>
                        </a:stretch>
                      </p:blipFill>
                      <p:spPr bwMode="auto">
                        <a:xfrm>
                          <a:off x="2939039" y="4219001"/>
                          <a:ext cx="37766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4" name="Object 15"/>
            <p:cNvGraphicFramePr>
              <a:graphicFrameLocks noChangeAspect="1"/>
            </p:cNvGraphicFramePr>
            <p:nvPr/>
          </p:nvGraphicFramePr>
          <p:xfrm>
            <a:off x="7326547" y="4172259"/>
            <a:ext cx="906463" cy="452438"/>
          </p:xfrm>
          <a:graphic>
            <a:graphicData uri="http://schemas.openxmlformats.org/presentationml/2006/ole">
              <mc:AlternateContent xmlns:mc="http://schemas.openxmlformats.org/markup-compatibility/2006">
                <mc:Choice xmlns:v="urn:schemas-microsoft-com:vml" Requires="v">
                  <p:oleObj name="Equation" r:id="rId28" imgW="507960" imgH="253800" progId="Equation.DSMT4">
                    <p:embed/>
                  </p:oleObj>
                </mc:Choice>
                <mc:Fallback>
                  <p:oleObj name="Equation" r:id="rId28" imgW="507960" imgH="253800" progId="Equation.DSMT4">
                    <p:embed/>
                    <p:pic>
                      <p:nvPicPr>
                        <p:cNvPr id="34834" name="Object 15"/>
                        <p:cNvPicPr>
                          <a:picLocks noChangeAspect="1" noChangeArrowheads="1"/>
                        </p:cNvPicPr>
                        <p:nvPr/>
                      </p:nvPicPr>
                      <p:blipFill>
                        <a:blip r:embed="rId29"/>
                        <a:srcRect/>
                        <a:stretch>
                          <a:fillRect/>
                        </a:stretch>
                      </p:blipFill>
                      <p:spPr bwMode="auto">
                        <a:xfrm>
                          <a:off x="7326547" y="4172259"/>
                          <a:ext cx="9064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610314609"/>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062038" y="1349609"/>
            <a:ext cx="449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FF"/>
                </a:solidFill>
                <a:latin typeface="+mn-ea"/>
                <a:ea typeface="+mn-ea"/>
              </a:rPr>
              <a:t>转置矩阵的运算性质</a:t>
            </a:r>
          </a:p>
        </p:txBody>
      </p:sp>
      <p:graphicFrame>
        <p:nvGraphicFramePr>
          <p:cNvPr id="99328" name="Object 1024"/>
          <p:cNvGraphicFramePr>
            <a:graphicFrameLocks noChangeAspect="1"/>
          </p:cNvGraphicFramePr>
          <p:nvPr/>
        </p:nvGraphicFramePr>
        <p:xfrm>
          <a:off x="1162466" y="1840226"/>
          <a:ext cx="1774907" cy="595626"/>
        </p:xfrm>
        <a:graphic>
          <a:graphicData uri="http://schemas.openxmlformats.org/presentationml/2006/ole">
            <mc:AlternateContent xmlns:mc="http://schemas.openxmlformats.org/markup-compatibility/2006">
              <mc:Choice xmlns:v="urn:schemas-microsoft-com:vml" Requires="v">
                <p:oleObj name="Equation" r:id="rId2" imgW="939600" imgH="317160" progId="Equation.DSMT4">
                  <p:embed/>
                </p:oleObj>
              </mc:Choice>
              <mc:Fallback>
                <p:oleObj name="Equation" r:id="rId2" imgW="939600" imgH="317160" progId="Equation.DSMT4">
                  <p:embed/>
                  <p:pic>
                    <p:nvPicPr>
                      <p:cNvPr id="99328" name="Object 1024"/>
                      <p:cNvPicPr>
                        <a:picLocks noChangeAspect="1" noChangeArrowheads="1"/>
                      </p:cNvPicPr>
                      <p:nvPr/>
                    </p:nvPicPr>
                    <p:blipFill>
                      <a:blip r:embed="rId3"/>
                      <a:srcRect/>
                      <a:stretch>
                        <a:fillRect/>
                      </a:stretch>
                    </p:blipFill>
                    <p:spPr bwMode="auto">
                      <a:xfrm>
                        <a:off x="1162466" y="1840226"/>
                        <a:ext cx="1774907" cy="595626"/>
                      </a:xfrm>
                      <a:prstGeom prst="rect">
                        <a:avLst/>
                      </a:prstGeom>
                      <a:noFill/>
                      <a:ln>
                        <a:noFill/>
                      </a:ln>
                    </p:spPr>
                  </p:pic>
                </p:oleObj>
              </mc:Fallback>
            </mc:AlternateContent>
          </a:graphicData>
        </a:graphic>
      </p:graphicFrame>
      <p:graphicFrame>
        <p:nvGraphicFramePr>
          <p:cNvPr id="99329" name="Object 1025"/>
          <p:cNvGraphicFramePr>
            <a:graphicFrameLocks noChangeAspect="1"/>
          </p:cNvGraphicFramePr>
          <p:nvPr/>
        </p:nvGraphicFramePr>
        <p:xfrm>
          <a:off x="3245564" y="1878942"/>
          <a:ext cx="2873379" cy="523794"/>
        </p:xfrm>
        <a:graphic>
          <a:graphicData uri="http://schemas.openxmlformats.org/presentationml/2006/ole">
            <mc:AlternateContent xmlns:mc="http://schemas.openxmlformats.org/markup-compatibility/2006">
              <mc:Choice xmlns:v="urn:schemas-microsoft-com:vml" Requires="v">
                <p:oleObj name="Equation" r:id="rId4" imgW="1523880" imgH="279360" progId="Equation.DSMT4">
                  <p:embed/>
                </p:oleObj>
              </mc:Choice>
              <mc:Fallback>
                <p:oleObj name="Equation" r:id="rId4" imgW="1523880" imgH="279360" progId="Equation.DSMT4">
                  <p:embed/>
                  <p:pic>
                    <p:nvPicPr>
                      <p:cNvPr id="99329" name="Object 1025"/>
                      <p:cNvPicPr>
                        <a:picLocks noChangeAspect="1" noChangeArrowheads="1"/>
                      </p:cNvPicPr>
                      <p:nvPr/>
                    </p:nvPicPr>
                    <p:blipFill>
                      <a:blip r:embed="rId5"/>
                      <a:srcRect/>
                      <a:stretch>
                        <a:fillRect/>
                      </a:stretch>
                    </p:blipFill>
                    <p:spPr bwMode="auto">
                      <a:xfrm>
                        <a:off x="3245564" y="1878942"/>
                        <a:ext cx="2873379" cy="523794"/>
                      </a:xfrm>
                      <a:prstGeom prst="rect">
                        <a:avLst/>
                      </a:prstGeom>
                      <a:noFill/>
                      <a:ln>
                        <a:noFill/>
                      </a:ln>
                    </p:spPr>
                  </p:pic>
                </p:oleObj>
              </mc:Fallback>
            </mc:AlternateContent>
          </a:graphicData>
        </a:graphic>
      </p:graphicFrame>
      <p:graphicFrame>
        <p:nvGraphicFramePr>
          <p:cNvPr id="99330" name="Object 1026"/>
          <p:cNvGraphicFramePr>
            <a:graphicFrameLocks noChangeAspect="1"/>
          </p:cNvGraphicFramePr>
          <p:nvPr/>
        </p:nvGraphicFramePr>
        <p:xfrm>
          <a:off x="6427134" y="1869227"/>
          <a:ext cx="2131089" cy="526786"/>
        </p:xfrm>
        <a:graphic>
          <a:graphicData uri="http://schemas.openxmlformats.org/presentationml/2006/ole">
            <mc:AlternateContent xmlns:mc="http://schemas.openxmlformats.org/markup-compatibility/2006">
              <mc:Choice xmlns:v="urn:schemas-microsoft-com:vml" Requires="v">
                <p:oleObj name="Equation" r:id="rId6" imgW="1130040" imgH="279360" progId="Equation.DSMT4">
                  <p:embed/>
                </p:oleObj>
              </mc:Choice>
              <mc:Fallback>
                <p:oleObj name="Equation" r:id="rId6" imgW="1130040" imgH="279360" progId="Equation.DSMT4">
                  <p:embed/>
                  <p:pic>
                    <p:nvPicPr>
                      <p:cNvPr id="99330" name="Object 1026"/>
                      <p:cNvPicPr>
                        <a:picLocks noChangeAspect="1" noChangeArrowheads="1"/>
                      </p:cNvPicPr>
                      <p:nvPr/>
                    </p:nvPicPr>
                    <p:blipFill>
                      <a:blip r:embed="rId7"/>
                      <a:srcRect/>
                      <a:stretch>
                        <a:fillRect/>
                      </a:stretch>
                    </p:blipFill>
                    <p:spPr bwMode="auto">
                      <a:xfrm>
                        <a:off x="6427134" y="1869227"/>
                        <a:ext cx="2131089" cy="526786"/>
                      </a:xfrm>
                      <a:prstGeom prst="rect">
                        <a:avLst/>
                      </a:prstGeom>
                      <a:noFill/>
                      <a:ln>
                        <a:noFill/>
                      </a:ln>
                    </p:spPr>
                  </p:pic>
                </p:oleObj>
              </mc:Fallback>
            </mc:AlternateContent>
          </a:graphicData>
        </a:graphic>
      </p:graphicFrame>
      <p:graphicFrame>
        <p:nvGraphicFramePr>
          <p:cNvPr id="99331" name="Object 1027"/>
          <p:cNvGraphicFramePr>
            <a:graphicFrameLocks noChangeAspect="1"/>
          </p:cNvGraphicFramePr>
          <p:nvPr/>
        </p:nvGraphicFramePr>
        <p:xfrm>
          <a:off x="8809764" y="1869227"/>
          <a:ext cx="2298703" cy="526786"/>
        </p:xfrm>
        <a:graphic>
          <a:graphicData uri="http://schemas.openxmlformats.org/presentationml/2006/ole">
            <mc:AlternateContent xmlns:mc="http://schemas.openxmlformats.org/markup-compatibility/2006">
              <mc:Choice xmlns:v="urn:schemas-microsoft-com:vml" Requires="v">
                <p:oleObj name="Equation" r:id="rId8" imgW="1218960" imgH="279360" progId="Equation.DSMT4">
                  <p:embed/>
                </p:oleObj>
              </mc:Choice>
              <mc:Fallback>
                <p:oleObj name="Equation" r:id="rId8" imgW="1218960" imgH="279360" progId="Equation.DSMT4">
                  <p:embed/>
                  <p:pic>
                    <p:nvPicPr>
                      <p:cNvPr id="99331" name="Object 1027"/>
                      <p:cNvPicPr>
                        <a:picLocks noChangeAspect="1" noChangeArrowheads="1"/>
                      </p:cNvPicPr>
                      <p:nvPr/>
                    </p:nvPicPr>
                    <p:blipFill>
                      <a:blip r:embed="rId9"/>
                      <a:srcRect/>
                      <a:stretch>
                        <a:fillRect/>
                      </a:stretch>
                    </p:blipFill>
                    <p:spPr bwMode="auto">
                      <a:xfrm>
                        <a:off x="8809764" y="1869227"/>
                        <a:ext cx="2298703" cy="526786"/>
                      </a:xfrm>
                      <a:prstGeom prst="rect">
                        <a:avLst/>
                      </a:prstGeom>
                      <a:noFill/>
                      <a:ln>
                        <a:noFill/>
                      </a:ln>
                    </p:spPr>
                  </p:pic>
                </p:oleObj>
              </mc:Fallback>
            </mc:AlternateContent>
          </a:graphicData>
        </a:graphic>
      </p:graphicFrame>
      <p:sp>
        <p:nvSpPr>
          <p:cNvPr id="35847" name="TextBox 6"/>
          <p:cNvSpPr txBox="1">
            <a:spLocks noChangeArrowheads="1"/>
          </p:cNvSpPr>
          <p:nvPr/>
        </p:nvSpPr>
        <p:spPr bwMode="auto">
          <a:xfrm>
            <a:off x="865197" y="847597"/>
            <a:ext cx="108187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矩阵的转置也视为一种运算，这种运算在理论上是很有价值的。矩阵转置有如下性质：</a:t>
            </a:r>
          </a:p>
        </p:txBody>
      </p:sp>
      <p:sp>
        <p:nvSpPr>
          <p:cNvPr id="35862" name="TextBox 7"/>
          <p:cNvSpPr txBox="1">
            <a:spLocks noChangeArrowheads="1"/>
          </p:cNvSpPr>
          <p:nvPr/>
        </p:nvSpPr>
        <p:spPr bwMode="auto">
          <a:xfrm>
            <a:off x="1047792" y="2543821"/>
            <a:ext cx="2119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我们现证明（</a:t>
            </a:r>
            <a:r>
              <a:rPr lang="en-US" altLang="zh-CN" sz="2000" b="1" dirty="0">
                <a:latin typeface="+mn-ea"/>
                <a:ea typeface="+mn-ea"/>
              </a:rPr>
              <a:t>4</a:t>
            </a:r>
            <a:r>
              <a:rPr lang="zh-CN" altLang="en-US" sz="2000" b="1" dirty="0">
                <a:latin typeface="+mn-ea"/>
                <a:ea typeface="+mn-ea"/>
              </a:rPr>
              <a:t>）</a:t>
            </a:r>
          </a:p>
        </p:txBody>
      </p:sp>
      <p:sp>
        <p:nvSpPr>
          <p:cNvPr id="35863" name="TextBox 8"/>
          <p:cNvSpPr txBox="1">
            <a:spLocks noChangeArrowheads="1"/>
          </p:cNvSpPr>
          <p:nvPr/>
        </p:nvSpPr>
        <p:spPr bwMode="auto">
          <a:xfrm>
            <a:off x="1083937" y="3051538"/>
            <a:ext cx="1440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r>
              <a:rPr lang="zh-CN" altLang="en-US" sz="2000" b="1" dirty="0">
                <a:latin typeface="+mn-ea"/>
                <a:ea typeface="+mn-ea"/>
              </a:rPr>
              <a:t>  设</a:t>
            </a:r>
          </a:p>
        </p:txBody>
      </p:sp>
      <p:graphicFrame>
        <p:nvGraphicFramePr>
          <p:cNvPr id="35864" name="Object 6"/>
          <p:cNvGraphicFramePr>
            <a:graphicFrameLocks noChangeAspect="1"/>
          </p:cNvGraphicFramePr>
          <p:nvPr/>
        </p:nvGraphicFramePr>
        <p:xfrm>
          <a:off x="2276466" y="3118757"/>
          <a:ext cx="2517775" cy="392112"/>
        </p:xfrm>
        <a:graphic>
          <a:graphicData uri="http://schemas.openxmlformats.org/presentationml/2006/ole">
            <mc:AlternateContent xmlns:mc="http://schemas.openxmlformats.org/markup-compatibility/2006">
              <mc:Choice xmlns:v="urn:schemas-microsoft-com:vml" Requires="v">
                <p:oleObj name="Equation" r:id="rId10" imgW="1549080" imgH="241200" progId="Equation.DSMT4">
                  <p:embed/>
                </p:oleObj>
              </mc:Choice>
              <mc:Fallback>
                <p:oleObj name="Equation" r:id="rId10" imgW="1549080" imgH="241200" progId="Equation.DSMT4">
                  <p:embed/>
                  <p:pic>
                    <p:nvPicPr>
                      <p:cNvPr id="35864" name="Object 6"/>
                      <p:cNvPicPr>
                        <a:picLocks noChangeAspect="1" noChangeArrowheads="1"/>
                      </p:cNvPicPr>
                      <p:nvPr/>
                    </p:nvPicPr>
                    <p:blipFill>
                      <a:blip r:embed="rId11"/>
                      <a:srcRect/>
                      <a:stretch>
                        <a:fillRect/>
                      </a:stretch>
                    </p:blipFill>
                    <p:spPr bwMode="auto">
                      <a:xfrm>
                        <a:off x="2276466" y="3118757"/>
                        <a:ext cx="25177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8"/>
          <p:cNvGrpSpPr/>
          <p:nvPr/>
        </p:nvGrpSpPr>
        <p:grpSpPr>
          <a:xfrm>
            <a:off x="4917343" y="3090418"/>
            <a:ext cx="6729250" cy="449106"/>
            <a:chOff x="4917343" y="3090418"/>
            <a:chExt cx="6729250" cy="449106"/>
          </a:xfrm>
        </p:grpSpPr>
        <p:graphicFrame>
          <p:nvGraphicFramePr>
            <p:cNvPr id="35865" name="Object 7"/>
            <p:cNvGraphicFramePr>
              <a:graphicFrameLocks noChangeAspect="1"/>
            </p:cNvGraphicFramePr>
            <p:nvPr/>
          </p:nvGraphicFramePr>
          <p:xfrm>
            <a:off x="5360093" y="3090418"/>
            <a:ext cx="6286500" cy="449106"/>
          </p:xfrm>
          <a:graphic>
            <a:graphicData uri="http://schemas.openxmlformats.org/presentationml/2006/ole">
              <mc:AlternateContent xmlns:mc="http://schemas.openxmlformats.org/markup-compatibility/2006">
                <mc:Choice xmlns:v="urn:schemas-microsoft-com:vml" Requires="v">
                  <p:oleObj name="Equation" r:id="rId12" imgW="3556000" imgH="254000" progId="Equation.DSMT4">
                    <p:embed/>
                  </p:oleObj>
                </mc:Choice>
                <mc:Fallback>
                  <p:oleObj name="Equation" r:id="rId12" imgW="3556000" imgH="254000" progId="Equation.DSMT4">
                    <p:embed/>
                    <p:pic>
                      <p:nvPicPr>
                        <p:cNvPr id="35865"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0093" y="3090418"/>
                          <a:ext cx="6286500" cy="44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66" name="矩形 11"/>
            <p:cNvSpPr>
              <a:spLocks noChangeArrowheads="1"/>
            </p:cNvSpPr>
            <p:nvPr/>
          </p:nvSpPr>
          <p:spPr bwMode="auto">
            <a:xfrm>
              <a:off x="4917343" y="3090418"/>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记</a:t>
              </a:r>
              <a:endParaRPr lang="zh-CN" altLang="en-US" sz="2000" dirty="0">
                <a:latin typeface="+mn-ea"/>
                <a:ea typeface="+mn-ea"/>
              </a:endParaRPr>
            </a:p>
          </p:txBody>
        </p:sp>
      </p:grpSp>
      <p:grpSp>
        <p:nvGrpSpPr>
          <p:cNvPr id="6" name="组合 16"/>
          <p:cNvGrpSpPr>
            <a:grpSpLocks/>
          </p:cNvGrpSpPr>
          <p:nvPr/>
        </p:nvGrpSpPr>
        <p:grpSpPr bwMode="auto">
          <a:xfrm>
            <a:off x="1794759" y="3710736"/>
            <a:ext cx="4423162" cy="400110"/>
            <a:chOff x="1214415" y="4500570"/>
            <a:chExt cx="4495596" cy="399853"/>
          </a:xfrm>
        </p:grpSpPr>
        <p:sp>
          <p:nvSpPr>
            <p:cNvPr id="35859" name="TextBox 13"/>
            <p:cNvSpPr txBox="1">
              <a:spLocks noChangeArrowheads="1"/>
            </p:cNvSpPr>
            <p:nvPr/>
          </p:nvSpPr>
          <p:spPr bwMode="auto">
            <a:xfrm>
              <a:off x="1214415" y="4500570"/>
              <a:ext cx="4495596" cy="3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而    的第</a:t>
              </a:r>
              <a:r>
                <a:rPr lang="en-US" altLang="zh-CN" sz="2000" b="1" i="1" dirty="0" err="1">
                  <a:ea typeface="+mn-ea"/>
                  <a:cs typeface="Times New Roman" panose="02020603050405020304" pitchFamily="18" charset="0"/>
                </a:rPr>
                <a:t>i</a:t>
              </a:r>
              <a:r>
                <a:rPr lang="zh-CN" altLang="en-US" sz="2000" b="1" dirty="0">
                  <a:latin typeface="+mn-ea"/>
                  <a:ea typeface="+mn-ea"/>
                </a:rPr>
                <a:t>行为：</a:t>
              </a:r>
            </a:p>
          </p:txBody>
        </p:sp>
        <p:graphicFrame>
          <p:nvGraphicFramePr>
            <p:cNvPr id="35860" name="Object 8"/>
            <p:cNvGraphicFramePr>
              <a:graphicFrameLocks noChangeAspect="1"/>
            </p:cNvGraphicFramePr>
            <p:nvPr/>
          </p:nvGraphicFramePr>
          <p:xfrm>
            <a:off x="1643042" y="4572008"/>
            <a:ext cx="368293" cy="306911"/>
          </p:xfrm>
          <a:graphic>
            <a:graphicData uri="http://schemas.openxmlformats.org/presentationml/2006/ole">
              <mc:AlternateContent xmlns:mc="http://schemas.openxmlformats.org/markup-compatibility/2006">
                <mc:Choice xmlns:v="urn:schemas-microsoft-com:vml" Requires="v">
                  <p:oleObj name="Equation" r:id="rId14" imgW="228600" imgH="190500" progId="Equation.DSMT4">
                    <p:embed/>
                  </p:oleObj>
                </mc:Choice>
                <mc:Fallback>
                  <p:oleObj name="Equation" r:id="rId14" imgW="228600" imgH="190500" progId="Equation.DSMT4">
                    <p:embed/>
                    <p:pic>
                      <p:nvPicPr>
                        <p:cNvPr id="3586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3042" y="4572008"/>
                          <a:ext cx="368293" cy="306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1" name="Object 9"/>
            <p:cNvGraphicFramePr>
              <a:graphicFrameLocks noChangeAspect="1"/>
            </p:cNvGraphicFramePr>
            <p:nvPr/>
          </p:nvGraphicFramePr>
          <p:xfrm>
            <a:off x="3500430" y="4500570"/>
            <a:ext cx="1863738" cy="385851"/>
          </p:xfrm>
          <a:graphic>
            <a:graphicData uri="http://schemas.openxmlformats.org/presentationml/2006/ole">
              <mc:AlternateContent xmlns:mc="http://schemas.openxmlformats.org/markup-compatibility/2006">
                <mc:Choice xmlns:v="urn:schemas-microsoft-com:vml" Requires="v">
                  <p:oleObj name="Equation" r:id="rId16" imgW="1218671" imgH="253890" progId="Equation.DSMT4">
                    <p:embed/>
                  </p:oleObj>
                </mc:Choice>
                <mc:Fallback>
                  <p:oleObj name="Equation" r:id="rId16" imgW="1218671" imgH="253890" progId="Equation.DSMT4">
                    <p:embed/>
                    <p:pic>
                      <p:nvPicPr>
                        <p:cNvPr id="35861"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0430" y="4500570"/>
                          <a:ext cx="1863738" cy="38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组合 17"/>
          <p:cNvGrpSpPr>
            <a:grpSpLocks/>
          </p:cNvGrpSpPr>
          <p:nvPr/>
        </p:nvGrpSpPr>
        <p:grpSpPr bwMode="auto">
          <a:xfrm>
            <a:off x="6118943" y="3662485"/>
            <a:ext cx="4542423" cy="482600"/>
            <a:chOff x="1214414" y="4462707"/>
            <a:chExt cx="4542455" cy="482600"/>
          </a:xfrm>
        </p:grpSpPr>
        <p:sp>
          <p:nvSpPr>
            <p:cNvPr id="35856" name="TextBox 18"/>
            <p:cNvSpPr txBox="1">
              <a:spLocks noChangeArrowheads="1"/>
            </p:cNvSpPr>
            <p:nvPr/>
          </p:nvSpPr>
          <p:spPr bwMode="auto">
            <a:xfrm>
              <a:off x="1214414" y="4500570"/>
              <a:ext cx="45424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而    的第</a:t>
              </a:r>
              <a:r>
                <a:rPr lang="en-US" altLang="zh-CN" sz="2000" b="1" dirty="0">
                  <a:latin typeface="+mn-ea"/>
                  <a:ea typeface="+mn-ea"/>
                </a:rPr>
                <a:t>j</a:t>
              </a:r>
              <a:r>
                <a:rPr lang="zh-CN" altLang="en-US" sz="2000" b="1" dirty="0">
                  <a:latin typeface="+mn-ea"/>
                  <a:ea typeface="+mn-ea"/>
                </a:rPr>
                <a:t>列为：</a:t>
              </a:r>
            </a:p>
          </p:txBody>
        </p:sp>
        <p:graphicFrame>
          <p:nvGraphicFramePr>
            <p:cNvPr id="35857" name="Object 8"/>
            <p:cNvGraphicFramePr>
              <a:graphicFrameLocks noChangeAspect="1"/>
            </p:cNvGraphicFramePr>
            <p:nvPr/>
          </p:nvGraphicFramePr>
          <p:xfrm>
            <a:off x="1643042" y="4572008"/>
            <a:ext cx="368293" cy="306911"/>
          </p:xfrm>
          <a:graphic>
            <a:graphicData uri="http://schemas.openxmlformats.org/presentationml/2006/ole">
              <mc:AlternateContent xmlns:mc="http://schemas.openxmlformats.org/markup-compatibility/2006">
                <mc:Choice xmlns:v="urn:schemas-microsoft-com:vml" Requires="v">
                  <p:oleObj name="Equation" r:id="rId18" imgW="228600" imgH="190500" progId="Equation.DSMT4">
                    <p:embed/>
                  </p:oleObj>
                </mc:Choice>
                <mc:Fallback>
                  <p:oleObj name="Equation" r:id="rId18" imgW="228600" imgH="190500" progId="Equation.DSMT4">
                    <p:embed/>
                    <p:pic>
                      <p:nvPicPr>
                        <p:cNvPr id="35857" name="Object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43042" y="4572008"/>
                          <a:ext cx="368293" cy="306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8" name="Object 11"/>
            <p:cNvGraphicFramePr>
              <a:graphicFrameLocks noChangeAspect="1"/>
            </p:cNvGraphicFramePr>
            <p:nvPr/>
          </p:nvGraphicFramePr>
          <p:xfrm>
            <a:off x="3445858" y="4462707"/>
            <a:ext cx="2057400" cy="482600"/>
          </p:xfrm>
          <a:graphic>
            <a:graphicData uri="http://schemas.openxmlformats.org/presentationml/2006/ole">
              <mc:AlternateContent xmlns:mc="http://schemas.openxmlformats.org/markup-compatibility/2006">
                <mc:Choice xmlns:v="urn:schemas-microsoft-com:vml" Requires="v">
                  <p:oleObj name="Equation" r:id="rId20" imgW="1345616" imgH="317362" progId="Equation.DSMT4">
                    <p:embed/>
                  </p:oleObj>
                </mc:Choice>
                <mc:Fallback>
                  <p:oleObj name="Equation" r:id="rId20" imgW="1345616" imgH="317362" progId="Equation.DSMT4">
                    <p:embed/>
                    <p:pic>
                      <p:nvPicPr>
                        <p:cNvPr id="35858"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45858" y="4462707"/>
                          <a:ext cx="2057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3"/>
          <p:cNvGrpSpPr/>
          <p:nvPr/>
        </p:nvGrpSpPr>
        <p:grpSpPr>
          <a:xfrm>
            <a:off x="1804031" y="4297163"/>
            <a:ext cx="4488981" cy="849312"/>
            <a:chOff x="1804031" y="4297163"/>
            <a:chExt cx="4488981" cy="849312"/>
          </a:xfrm>
        </p:grpSpPr>
        <p:sp>
          <p:nvSpPr>
            <p:cNvPr id="35852" name="TextBox 21"/>
            <p:cNvSpPr txBox="1">
              <a:spLocks noChangeArrowheads="1"/>
            </p:cNvSpPr>
            <p:nvPr/>
          </p:nvSpPr>
          <p:spPr bwMode="auto">
            <a:xfrm>
              <a:off x="1804031" y="4469525"/>
              <a:ext cx="939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p>
          </p:txBody>
        </p:sp>
        <p:graphicFrame>
          <p:nvGraphicFramePr>
            <p:cNvPr id="35853" name="Object 10"/>
            <p:cNvGraphicFramePr>
              <a:graphicFrameLocks noChangeAspect="1"/>
            </p:cNvGraphicFramePr>
            <p:nvPr/>
          </p:nvGraphicFramePr>
          <p:xfrm>
            <a:off x="2635412" y="4297163"/>
            <a:ext cx="3657600" cy="849312"/>
          </p:xfrm>
          <a:graphic>
            <a:graphicData uri="http://schemas.openxmlformats.org/presentationml/2006/ole">
              <mc:AlternateContent xmlns:mc="http://schemas.openxmlformats.org/markup-compatibility/2006">
                <mc:Choice xmlns:v="urn:schemas-microsoft-com:vml" Requires="v">
                  <p:oleObj name="Equation" r:id="rId22" imgW="1854000" imgH="431640" progId="Equation.DSMT4">
                    <p:embed/>
                  </p:oleObj>
                </mc:Choice>
                <mc:Fallback>
                  <p:oleObj name="Equation" r:id="rId22" imgW="1854000" imgH="431640" progId="Equation.DSMT4">
                    <p:embed/>
                    <p:pic>
                      <p:nvPicPr>
                        <p:cNvPr id="35853" name="Object 10"/>
                        <p:cNvPicPr>
                          <a:picLocks noChangeAspect="1" noChangeArrowheads="1"/>
                        </p:cNvPicPr>
                        <p:nvPr/>
                      </p:nvPicPr>
                      <p:blipFill>
                        <a:blip r:embed="rId23"/>
                        <a:srcRect/>
                        <a:stretch>
                          <a:fillRect/>
                        </a:stretch>
                      </p:blipFill>
                      <p:spPr bwMode="auto">
                        <a:xfrm>
                          <a:off x="2635412" y="4297163"/>
                          <a:ext cx="36576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组合 4"/>
          <p:cNvGrpSpPr/>
          <p:nvPr/>
        </p:nvGrpSpPr>
        <p:grpSpPr>
          <a:xfrm>
            <a:off x="2285267" y="5418846"/>
            <a:ext cx="2508974" cy="433387"/>
            <a:chOff x="2347903" y="5646403"/>
            <a:chExt cx="2508974" cy="433387"/>
          </a:xfrm>
        </p:grpSpPr>
        <p:sp>
          <p:nvSpPr>
            <p:cNvPr id="35854" name="TextBox 25"/>
            <p:cNvSpPr txBox="1">
              <a:spLocks noChangeArrowheads="1"/>
            </p:cNvSpPr>
            <p:nvPr/>
          </p:nvSpPr>
          <p:spPr bwMode="auto">
            <a:xfrm>
              <a:off x="2347903" y="5663042"/>
              <a:ext cx="928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即</a:t>
              </a:r>
            </a:p>
          </p:txBody>
        </p:sp>
        <p:graphicFrame>
          <p:nvGraphicFramePr>
            <p:cNvPr id="35855" name="Object 13"/>
            <p:cNvGraphicFramePr>
              <a:graphicFrameLocks noChangeAspect="1"/>
            </p:cNvGraphicFramePr>
            <p:nvPr/>
          </p:nvGraphicFramePr>
          <p:xfrm>
            <a:off x="3245564" y="5646403"/>
            <a:ext cx="1611313" cy="433387"/>
          </p:xfrm>
          <a:graphic>
            <a:graphicData uri="http://schemas.openxmlformats.org/presentationml/2006/ole">
              <mc:AlternateContent xmlns:mc="http://schemas.openxmlformats.org/markup-compatibility/2006">
                <mc:Choice xmlns:v="urn:schemas-microsoft-com:vml" Requires="v">
                  <p:oleObj name="Equation" r:id="rId24" imgW="990360" imgH="266400" progId="Equation.DSMT4">
                    <p:embed/>
                  </p:oleObj>
                </mc:Choice>
                <mc:Fallback>
                  <p:oleObj name="Equation" r:id="rId24" imgW="990360" imgH="266400" progId="Equation.DSMT4">
                    <p:embed/>
                    <p:pic>
                      <p:nvPicPr>
                        <p:cNvPr id="35855" name="Object 13"/>
                        <p:cNvPicPr>
                          <a:picLocks noChangeAspect="1" noChangeArrowheads="1"/>
                        </p:cNvPicPr>
                        <p:nvPr/>
                      </p:nvPicPr>
                      <p:blipFill>
                        <a:blip r:embed="rId25"/>
                        <a:srcRect/>
                        <a:stretch>
                          <a:fillRect/>
                        </a:stretch>
                      </p:blipFill>
                      <p:spPr bwMode="auto">
                        <a:xfrm>
                          <a:off x="3245564" y="5646403"/>
                          <a:ext cx="161131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2"/>
          <p:cNvGrpSpPr/>
          <p:nvPr/>
        </p:nvGrpSpPr>
        <p:grpSpPr>
          <a:xfrm>
            <a:off x="6427134" y="4521734"/>
            <a:ext cx="1700559" cy="454526"/>
            <a:chOff x="6427134" y="4521734"/>
            <a:chExt cx="1700559" cy="454526"/>
          </a:xfrm>
        </p:grpSpPr>
        <p:graphicFrame>
          <p:nvGraphicFramePr>
            <p:cNvPr id="27" name="Object 10"/>
            <p:cNvGraphicFramePr>
              <a:graphicFrameLocks noChangeAspect="1"/>
            </p:cNvGraphicFramePr>
            <p:nvPr/>
          </p:nvGraphicFramePr>
          <p:xfrm>
            <a:off x="7124393" y="4521793"/>
            <a:ext cx="1003300" cy="454467"/>
          </p:xfrm>
          <a:graphic>
            <a:graphicData uri="http://schemas.openxmlformats.org/presentationml/2006/ole">
              <mc:AlternateContent xmlns:mc="http://schemas.openxmlformats.org/markup-compatibility/2006">
                <mc:Choice xmlns:v="urn:schemas-microsoft-com:vml" Requires="v">
                  <p:oleObj name="Equation" r:id="rId26" imgW="507960" imgH="203040" progId="Equation.DSMT4">
                    <p:embed/>
                  </p:oleObj>
                </mc:Choice>
                <mc:Fallback>
                  <p:oleObj name="Equation" r:id="rId26" imgW="507960" imgH="203040" progId="Equation.DSMT4">
                    <p:embed/>
                    <p:pic>
                      <p:nvPicPr>
                        <p:cNvPr id="27" name="Object 10"/>
                        <p:cNvPicPr>
                          <a:picLocks noChangeAspect="1" noChangeArrowheads="1"/>
                        </p:cNvPicPr>
                        <p:nvPr/>
                      </p:nvPicPr>
                      <p:blipFill>
                        <a:blip r:embed="rId27"/>
                        <a:srcRect/>
                        <a:stretch>
                          <a:fillRect/>
                        </a:stretch>
                      </p:blipFill>
                      <p:spPr bwMode="auto">
                        <a:xfrm>
                          <a:off x="7124393" y="4521793"/>
                          <a:ext cx="1003300" cy="454467"/>
                        </a:xfrm>
                        <a:prstGeom prst="rect">
                          <a:avLst/>
                        </a:prstGeom>
                        <a:noFill/>
                        <a:ln>
                          <a:noFill/>
                        </a:ln>
                      </p:spPr>
                    </p:pic>
                  </p:oleObj>
                </mc:Fallback>
              </mc:AlternateContent>
            </a:graphicData>
          </a:graphic>
        </p:graphicFrame>
        <p:sp>
          <p:nvSpPr>
            <p:cNvPr id="28" name="TextBox 21"/>
            <p:cNvSpPr txBox="1">
              <a:spLocks noChangeArrowheads="1"/>
            </p:cNvSpPr>
            <p:nvPr/>
          </p:nvSpPr>
          <p:spPr bwMode="auto">
            <a:xfrm>
              <a:off x="6427134" y="4521734"/>
              <a:ext cx="939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p>
          </p:txBody>
        </p:sp>
      </p:grpSp>
    </p:spTree>
    <p:extLst>
      <p:ext uri="{BB962C8B-B14F-4D97-AF65-F5344CB8AC3E}">
        <p14:creationId xmlns:p14="http://schemas.microsoft.com/office/powerpoint/2010/main" val="2050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94611" y="972819"/>
            <a:ext cx="6735614" cy="1041401"/>
            <a:chOff x="994611" y="1155699"/>
            <a:chExt cx="6735614" cy="1041401"/>
          </a:xfrm>
        </p:grpSpPr>
        <p:sp>
          <p:nvSpPr>
            <p:cNvPr id="36866" name="Rectangle 1026"/>
            <p:cNvSpPr>
              <a:spLocks noChangeArrowheads="1"/>
            </p:cNvSpPr>
            <p:nvPr/>
          </p:nvSpPr>
          <p:spPr bwMode="auto">
            <a:xfrm>
              <a:off x="994611" y="1419136"/>
              <a:ext cx="1997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1.9.9   </a:t>
              </a:r>
              <a:r>
                <a:rPr lang="zh-CN" altLang="en-US" sz="2000" b="1" dirty="0">
                  <a:latin typeface="+mn-ea"/>
                  <a:ea typeface="+mn-ea"/>
                </a:rPr>
                <a:t>已知</a:t>
              </a:r>
            </a:p>
          </p:txBody>
        </p:sp>
        <p:graphicFrame>
          <p:nvGraphicFramePr>
            <p:cNvPr id="36867" name="Object 1024"/>
            <p:cNvGraphicFramePr>
              <a:graphicFrameLocks noChangeAspect="1"/>
            </p:cNvGraphicFramePr>
            <p:nvPr/>
          </p:nvGraphicFramePr>
          <p:xfrm>
            <a:off x="3001239" y="1155699"/>
            <a:ext cx="3408221" cy="1041401"/>
          </p:xfrm>
          <a:graphic>
            <a:graphicData uri="http://schemas.openxmlformats.org/presentationml/2006/ole">
              <mc:AlternateContent xmlns:mc="http://schemas.openxmlformats.org/markup-compatibility/2006">
                <mc:Choice xmlns:v="urn:schemas-microsoft-com:vml" Requires="v">
                  <p:oleObj name="Equation" r:id="rId2" imgW="2286000" imgH="698400" progId="Equation.DSMT4">
                    <p:embed/>
                  </p:oleObj>
                </mc:Choice>
                <mc:Fallback>
                  <p:oleObj name="Equation" r:id="rId2" imgW="2286000" imgH="698400" progId="Equation.DSMT4">
                    <p:embed/>
                    <p:pic>
                      <p:nvPicPr>
                        <p:cNvPr id="36867" name="Object 1024"/>
                        <p:cNvPicPr>
                          <a:picLocks noChangeAspect="1" noChangeArrowheads="1"/>
                        </p:cNvPicPr>
                        <p:nvPr/>
                      </p:nvPicPr>
                      <p:blipFill>
                        <a:blip r:embed="rId3"/>
                        <a:srcRect/>
                        <a:stretch>
                          <a:fillRect/>
                        </a:stretch>
                      </p:blipFill>
                      <p:spPr bwMode="auto">
                        <a:xfrm>
                          <a:off x="3001239" y="1155699"/>
                          <a:ext cx="3408221" cy="1041401"/>
                        </a:xfrm>
                        <a:prstGeom prst="rect">
                          <a:avLst/>
                        </a:prstGeom>
                        <a:noFill/>
                        <a:ln>
                          <a:noFill/>
                        </a:ln>
                      </p:spPr>
                    </p:pic>
                  </p:oleObj>
                </mc:Fallback>
              </mc:AlternateContent>
            </a:graphicData>
          </a:graphic>
        </p:graphicFrame>
        <p:graphicFrame>
          <p:nvGraphicFramePr>
            <p:cNvPr id="36868" name="Object 1025"/>
            <p:cNvGraphicFramePr>
              <a:graphicFrameLocks noChangeAspect="1"/>
            </p:cNvGraphicFramePr>
            <p:nvPr/>
          </p:nvGraphicFramePr>
          <p:xfrm>
            <a:off x="6578466" y="1427980"/>
            <a:ext cx="1151759" cy="496837"/>
          </p:xfrm>
          <a:graphic>
            <a:graphicData uri="http://schemas.openxmlformats.org/presentationml/2006/ole">
              <mc:AlternateContent xmlns:mc="http://schemas.openxmlformats.org/markup-compatibility/2006">
                <mc:Choice xmlns:v="urn:schemas-microsoft-com:vml" Requires="v">
                  <p:oleObj name="Equation" r:id="rId4" imgW="647640" imgH="279360" progId="Equation.DSMT4">
                    <p:embed/>
                  </p:oleObj>
                </mc:Choice>
                <mc:Fallback>
                  <p:oleObj name="Equation" r:id="rId4" imgW="647640" imgH="279360" progId="Equation.DSMT4">
                    <p:embed/>
                    <p:pic>
                      <p:nvPicPr>
                        <p:cNvPr id="36868" name="Object 1025"/>
                        <p:cNvPicPr>
                          <a:picLocks noChangeAspect="1" noChangeArrowheads="1"/>
                        </p:cNvPicPr>
                        <p:nvPr/>
                      </p:nvPicPr>
                      <p:blipFill>
                        <a:blip r:embed="rId5"/>
                        <a:srcRect/>
                        <a:stretch>
                          <a:fillRect/>
                        </a:stretch>
                      </p:blipFill>
                      <p:spPr bwMode="auto">
                        <a:xfrm>
                          <a:off x="6578466" y="1427980"/>
                          <a:ext cx="1151759" cy="496837"/>
                        </a:xfrm>
                        <a:prstGeom prst="rect">
                          <a:avLst/>
                        </a:prstGeom>
                        <a:noFill/>
                        <a:ln>
                          <a:noFill/>
                        </a:ln>
                      </p:spPr>
                    </p:pic>
                  </p:oleObj>
                </mc:Fallback>
              </mc:AlternateContent>
            </a:graphicData>
          </a:graphic>
        </p:graphicFrame>
      </p:grpSp>
      <p:sp>
        <p:nvSpPr>
          <p:cNvPr id="83973" name="Text Box 1029"/>
          <p:cNvSpPr txBox="1">
            <a:spLocks noChangeArrowheads="1"/>
          </p:cNvSpPr>
          <p:nvPr/>
        </p:nvSpPr>
        <p:spPr bwMode="auto">
          <a:xfrm>
            <a:off x="1026439" y="2511108"/>
            <a:ext cx="8290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解法</a:t>
            </a:r>
            <a:r>
              <a:rPr lang="en-US" altLang="zh-CN" sz="2000" b="1">
                <a:solidFill>
                  <a:srgbClr val="0000FF"/>
                </a:solidFill>
                <a:latin typeface="+mn-ea"/>
                <a:ea typeface="+mn-ea"/>
              </a:rPr>
              <a:t>1</a:t>
            </a:r>
          </a:p>
        </p:txBody>
      </p:sp>
      <p:graphicFrame>
        <p:nvGraphicFramePr>
          <p:cNvPr id="100355" name="Object 1027"/>
          <p:cNvGraphicFramePr>
            <a:graphicFrameLocks noChangeAspect="1"/>
          </p:cNvGraphicFramePr>
          <p:nvPr/>
        </p:nvGraphicFramePr>
        <p:xfrm>
          <a:off x="5981700" y="2253458"/>
          <a:ext cx="1961684" cy="864075"/>
        </p:xfrm>
        <a:graphic>
          <a:graphicData uri="http://schemas.openxmlformats.org/presentationml/2006/ole">
            <mc:AlternateContent xmlns:mc="http://schemas.openxmlformats.org/markup-compatibility/2006">
              <mc:Choice xmlns:v="urn:schemas-microsoft-com:vml" Requires="v">
                <p:oleObj name="Equation" r:id="rId6" imgW="1066680" imgH="469800" progId="Equation.DSMT4">
                  <p:embed/>
                </p:oleObj>
              </mc:Choice>
              <mc:Fallback>
                <p:oleObj name="Equation" r:id="rId6" imgW="1066680" imgH="469800" progId="Equation.DSMT4">
                  <p:embed/>
                  <p:pic>
                    <p:nvPicPr>
                      <p:cNvPr id="100355" name="Object 1027"/>
                      <p:cNvPicPr>
                        <a:picLocks noChangeAspect="1" noChangeArrowheads="1"/>
                      </p:cNvPicPr>
                      <p:nvPr/>
                    </p:nvPicPr>
                    <p:blipFill>
                      <a:blip r:embed="rId7"/>
                      <a:srcRect/>
                      <a:stretch>
                        <a:fillRect/>
                      </a:stretch>
                    </p:blipFill>
                    <p:spPr bwMode="auto">
                      <a:xfrm>
                        <a:off x="5981700" y="2253458"/>
                        <a:ext cx="1961684" cy="864075"/>
                      </a:xfrm>
                      <a:prstGeom prst="rect">
                        <a:avLst/>
                      </a:prstGeom>
                      <a:noFill/>
                      <a:ln>
                        <a:noFill/>
                      </a:ln>
                    </p:spPr>
                  </p:pic>
                </p:oleObj>
              </mc:Fallback>
            </mc:AlternateContent>
          </a:graphicData>
        </a:graphic>
      </p:graphicFrame>
      <p:grpSp>
        <p:nvGrpSpPr>
          <p:cNvPr id="5" name="组合 4"/>
          <p:cNvGrpSpPr/>
          <p:nvPr/>
        </p:nvGrpSpPr>
        <p:grpSpPr>
          <a:xfrm>
            <a:off x="1929018" y="2147887"/>
            <a:ext cx="4052682" cy="1204913"/>
            <a:chOff x="1929018" y="2147887"/>
            <a:chExt cx="4052682" cy="1204913"/>
          </a:xfrm>
        </p:grpSpPr>
        <p:graphicFrame>
          <p:nvGraphicFramePr>
            <p:cNvPr id="100354" name="Object 1026"/>
            <p:cNvGraphicFramePr>
              <a:graphicFrameLocks noChangeAspect="1"/>
            </p:cNvGraphicFramePr>
            <p:nvPr/>
          </p:nvGraphicFramePr>
          <p:xfrm>
            <a:off x="2629851" y="2147887"/>
            <a:ext cx="3351849" cy="1204913"/>
          </p:xfrm>
          <a:graphic>
            <a:graphicData uri="http://schemas.openxmlformats.org/presentationml/2006/ole">
              <mc:AlternateContent xmlns:mc="http://schemas.openxmlformats.org/markup-compatibility/2006">
                <mc:Choice xmlns:v="urn:schemas-microsoft-com:vml" Requires="v">
                  <p:oleObj name="Equation" r:id="rId8" imgW="1942920" imgH="698400" progId="Equation.DSMT4">
                    <p:embed/>
                  </p:oleObj>
                </mc:Choice>
                <mc:Fallback>
                  <p:oleObj name="Equation" r:id="rId8" imgW="1942920" imgH="698400" progId="Equation.DSMT4">
                    <p:embed/>
                    <p:pic>
                      <p:nvPicPr>
                        <p:cNvPr id="100354" name="Object 1026"/>
                        <p:cNvPicPr>
                          <a:picLocks noChangeAspect="1" noChangeArrowheads="1"/>
                        </p:cNvPicPr>
                        <p:nvPr/>
                      </p:nvPicPr>
                      <p:blipFill>
                        <a:blip r:embed="rId9"/>
                        <a:srcRect/>
                        <a:stretch>
                          <a:fillRect/>
                        </a:stretch>
                      </p:blipFill>
                      <p:spPr bwMode="auto">
                        <a:xfrm>
                          <a:off x="2629851" y="2147887"/>
                          <a:ext cx="3351849" cy="1204913"/>
                        </a:xfrm>
                        <a:prstGeom prst="rect">
                          <a:avLst/>
                        </a:prstGeom>
                        <a:noFill/>
                        <a:ln>
                          <a:noFill/>
                        </a:ln>
                      </p:spPr>
                    </p:pic>
                  </p:oleObj>
                </mc:Fallback>
              </mc:AlternateContent>
            </a:graphicData>
          </a:graphic>
        </p:graphicFrame>
        <p:sp>
          <p:nvSpPr>
            <p:cNvPr id="3" name="矩形 2"/>
            <p:cNvSpPr/>
            <p:nvPr/>
          </p:nvSpPr>
          <p:spPr>
            <a:xfrm>
              <a:off x="1929018" y="2541886"/>
              <a:ext cx="700833" cy="400110"/>
            </a:xfrm>
            <a:prstGeom prst="rect">
              <a:avLst/>
            </a:prstGeom>
          </p:spPr>
          <p:txBody>
            <a:bodyPr wrap="none">
              <a:spAutoFit/>
            </a:bodyPr>
            <a:lstStyle/>
            <a:p>
              <a:r>
                <a:rPr lang="zh-CN" altLang="en-US" sz="2000" b="1" dirty="0">
                  <a:latin typeface="+mn-ea"/>
                </a:rPr>
                <a:t>因为</a:t>
              </a:r>
            </a:p>
          </p:txBody>
        </p:sp>
      </p:grpSp>
      <p:grpSp>
        <p:nvGrpSpPr>
          <p:cNvPr id="4" name="组合 3"/>
          <p:cNvGrpSpPr/>
          <p:nvPr/>
        </p:nvGrpSpPr>
        <p:grpSpPr>
          <a:xfrm>
            <a:off x="8184585" y="2109833"/>
            <a:ext cx="2903718" cy="1264215"/>
            <a:chOff x="6298033" y="2088585"/>
            <a:chExt cx="2903718" cy="1264215"/>
          </a:xfrm>
        </p:grpSpPr>
        <p:graphicFrame>
          <p:nvGraphicFramePr>
            <p:cNvPr id="100356" name="Object 1028"/>
            <p:cNvGraphicFramePr>
              <a:graphicFrameLocks noChangeAspect="1"/>
            </p:cNvGraphicFramePr>
            <p:nvPr/>
          </p:nvGraphicFramePr>
          <p:xfrm>
            <a:off x="7191174" y="2088585"/>
            <a:ext cx="2010577" cy="1264215"/>
          </p:xfrm>
          <a:graphic>
            <a:graphicData uri="http://schemas.openxmlformats.org/presentationml/2006/ole">
              <mc:AlternateContent xmlns:mc="http://schemas.openxmlformats.org/markup-compatibility/2006">
                <mc:Choice xmlns:v="urn:schemas-microsoft-com:vml" Requires="v">
                  <p:oleObj name="Equation" r:id="rId10" imgW="1231560" imgH="698400" progId="Equation.DSMT4">
                    <p:embed/>
                  </p:oleObj>
                </mc:Choice>
                <mc:Fallback>
                  <p:oleObj name="Equation" r:id="rId10" imgW="1231560" imgH="698400" progId="Equation.DSMT4">
                    <p:embed/>
                    <p:pic>
                      <p:nvPicPr>
                        <p:cNvPr id="100356" name="Object 1028"/>
                        <p:cNvPicPr>
                          <a:picLocks noChangeAspect="1" noChangeArrowheads="1"/>
                        </p:cNvPicPr>
                        <p:nvPr/>
                      </p:nvPicPr>
                      <p:blipFill>
                        <a:blip r:embed="rId11"/>
                        <a:srcRect/>
                        <a:stretch>
                          <a:fillRect/>
                        </a:stretch>
                      </p:blipFill>
                      <p:spPr bwMode="auto">
                        <a:xfrm>
                          <a:off x="7191174" y="2088585"/>
                          <a:ext cx="2010577" cy="1264215"/>
                        </a:xfrm>
                        <a:prstGeom prst="rect">
                          <a:avLst/>
                        </a:prstGeom>
                        <a:noFill/>
                        <a:ln>
                          <a:noFill/>
                        </a:ln>
                      </p:spPr>
                    </p:pic>
                  </p:oleObj>
                </mc:Fallback>
              </mc:AlternateContent>
            </a:graphicData>
          </a:graphic>
        </p:graphicFrame>
        <p:sp>
          <p:nvSpPr>
            <p:cNvPr id="11" name="矩形 10"/>
            <p:cNvSpPr/>
            <p:nvPr/>
          </p:nvSpPr>
          <p:spPr>
            <a:xfrm>
              <a:off x="6298033" y="2527840"/>
              <a:ext cx="700833" cy="400110"/>
            </a:xfrm>
            <a:prstGeom prst="rect">
              <a:avLst/>
            </a:prstGeom>
          </p:spPr>
          <p:txBody>
            <a:bodyPr wrap="none">
              <a:spAutoFit/>
            </a:bodyPr>
            <a:lstStyle/>
            <a:p>
              <a:r>
                <a:rPr lang="zh-CN" altLang="en-US" sz="2000" b="1" dirty="0">
                  <a:latin typeface="+mn-ea"/>
                </a:rPr>
                <a:t>所以</a:t>
              </a:r>
            </a:p>
          </p:txBody>
        </p:sp>
      </p:grpSp>
      <p:sp>
        <p:nvSpPr>
          <p:cNvPr id="14" name="Rectangle 1026"/>
          <p:cNvSpPr>
            <a:spLocks noChangeArrowheads="1"/>
          </p:cNvSpPr>
          <p:nvPr/>
        </p:nvSpPr>
        <p:spPr bwMode="auto">
          <a:xfrm>
            <a:off x="935342" y="3883401"/>
            <a:ext cx="830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解法</a:t>
            </a:r>
            <a:r>
              <a:rPr lang="en-US" altLang="zh-CN" sz="2000" b="1" dirty="0">
                <a:solidFill>
                  <a:srgbClr val="0000FF"/>
                </a:solidFill>
                <a:latin typeface="+mn-ea"/>
                <a:ea typeface="+mn-ea"/>
              </a:rPr>
              <a:t>2</a:t>
            </a:r>
          </a:p>
        </p:txBody>
      </p:sp>
      <p:graphicFrame>
        <p:nvGraphicFramePr>
          <p:cNvPr id="15" name="Object 1024"/>
          <p:cNvGraphicFramePr>
            <a:graphicFrameLocks noChangeAspect="1"/>
          </p:cNvGraphicFramePr>
          <p:nvPr/>
        </p:nvGraphicFramePr>
        <p:xfrm>
          <a:off x="1865049" y="3883401"/>
          <a:ext cx="1827134" cy="512418"/>
        </p:xfrm>
        <a:graphic>
          <a:graphicData uri="http://schemas.openxmlformats.org/presentationml/2006/ole">
            <mc:AlternateContent xmlns:mc="http://schemas.openxmlformats.org/markup-compatibility/2006">
              <mc:Choice xmlns:v="urn:schemas-microsoft-com:vml" Requires="v">
                <p:oleObj name="Equation" r:id="rId12" imgW="990360" imgH="279360" progId="Equation.DSMT4">
                  <p:embed/>
                </p:oleObj>
              </mc:Choice>
              <mc:Fallback>
                <p:oleObj name="Equation" r:id="rId12" imgW="990360" imgH="279360" progId="Equation.DSMT4">
                  <p:embed/>
                  <p:pic>
                    <p:nvPicPr>
                      <p:cNvPr id="15" name="Object 1024"/>
                      <p:cNvPicPr>
                        <a:picLocks noChangeAspect="1" noChangeArrowheads="1"/>
                      </p:cNvPicPr>
                      <p:nvPr/>
                    </p:nvPicPr>
                    <p:blipFill>
                      <a:blip r:embed="rId13"/>
                      <a:srcRect/>
                      <a:stretch>
                        <a:fillRect/>
                      </a:stretch>
                    </p:blipFill>
                    <p:spPr bwMode="auto">
                      <a:xfrm>
                        <a:off x="1865049" y="3883401"/>
                        <a:ext cx="1827134" cy="512418"/>
                      </a:xfrm>
                      <a:prstGeom prst="rect">
                        <a:avLst/>
                      </a:prstGeom>
                      <a:noFill/>
                      <a:ln>
                        <a:noFill/>
                      </a:ln>
                    </p:spPr>
                  </p:pic>
                </p:oleObj>
              </mc:Fallback>
            </mc:AlternateContent>
          </a:graphicData>
        </a:graphic>
      </p:graphicFrame>
      <p:graphicFrame>
        <p:nvGraphicFramePr>
          <p:cNvPr id="16" name="Object 1025"/>
          <p:cNvGraphicFramePr>
            <a:graphicFrameLocks noChangeAspect="1"/>
          </p:cNvGraphicFramePr>
          <p:nvPr/>
        </p:nvGraphicFramePr>
        <p:xfrm>
          <a:off x="3692183" y="3495428"/>
          <a:ext cx="2717277" cy="1288364"/>
        </p:xfrm>
        <a:graphic>
          <a:graphicData uri="http://schemas.openxmlformats.org/presentationml/2006/ole">
            <mc:AlternateContent xmlns:mc="http://schemas.openxmlformats.org/markup-compatibility/2006">
              <mc:Choice xmlns:v="urn:schemas-microsoft-com:vml" Requires="v">
                <p:oleObj name="Equation" r:id="rId14" imgW="1473120" imgH="698400" progId="Equation.DSMT4">
                  <p:embed/>
                </p:oleObj>
              </mc:Choice>
              <mc:Fallback>
                <p:oleObj name="Equation" r:id="rId14" imgW="1473120" imgH="698400" progId="Equation.DSMT4">
                  <p:embed/>
                  <p:pic>
                    <p:nvPicPr>
                      <p:cNvPr id="16" name="Object 1025"/>
                      <p:cNvPicPr>
                        <a:picLocks noChangeAspect="1" noChangeArrowheads="1"/>
                      </p:cNvPicPr>
                      <p:nvPr/>
                    </p:nvPicPr>
                    <p:blipFill>
                      <a:blip r:embed="rId15"/>
                      <a:srcRect/>
                      <a:stretch>
                        <a:fillRect/>
                      </a:stretch>
                    </p:blipFill>
                    <p:spPr bwMode="auto">
                      <a:xfrm>
                        <a:off x="3692183" y="3495428"/>
                        <a:ext cx="2717277" cy="1288364"/>
                      </a:xfrm>
                      <a:prstGeom prst="rect">
                        <a:avLst/>
                      </a:prstGeom>
                      <a:noFill/>
                      <a:ln>
                        <a:noFill/>
                      </a:ln>
                    </p:spPr>
                  </p:pic>
                </p:oleObj>
              </mc:Fallback>
            </mc:AlternateContent>
          </a:graphicData>
        </a:graphic>
      </p:graphicFrame>
      <p:graphicFrame>
        <p:nvGraphicFramePr>
          <p:cNvPr id="17" name="Object 1026"/>
          <p:cNvGraphicFramePr>
            <a:graphicFrameLocks noChangeAspect="1"/>
          </p:cNvGraphicFramePr>
          <p:nvPr/>
        </p:nvGraphicFramePr>
        <p:xfrm>
          <a:off x="6409460" y="3511532"/>
          <a:ext cx="1262012" cy="1256156"/>
        </p:xfrm>
        <a:graphic>
          <a:graphicData uri="http://schemas.openxmlformats.org/presentationml/2006/ole">
            <mc:AlternateContent xmlns:mc="http://schemas.openxmlformats.org/markup-compatibility/2006">
              <mc:Choice xmlns:v="urn:schemas-microsoft-com:vml" Requires="v">
                <p:oleObj name="Equation" r:id="rId16" imgW="774360" imgH="698400" progId="Equation.DSMT4">
                  <p:embed/>
                </p:oleObj>
              </mc:Choice>
              <mc:Fallback>
                <p:oleObj name="Equation" r:id="rId16" imgW="774360" imgH="698400" progId="Equation.DSMT4">
                  <p:embed/>
                  <p:pic>
                    <p:nvPicPr>
                      <p:cNvPr id="17" name="Object 1026"/>
                      <p:cNvPicPr>
                        <a:picLocks noChangeAspect="1" noChangeArrowheads="1"/>
                      </p:cNvPicPr>
                      <p:nvPr/>
                    </p:nvPicPr>
                    <p:blipFill>
                      <a:blip r:embed="rId17"/>
                      <a:srcRect/>
                      <a:stretch>
                        <a:fillRect/>
                      </a:stretch>
                    </p:blipFill>
                    <p:spPr bwMode="auto">
                      <a:xfrm>
                        <a:off x="6409460" y="3511532"/>
                        <a:ext cx="1262012" cy="125615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9687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6298" y="882134"/>
            <a:ext cx="10804005" cy="1412182"/>
            <a:chOff x="610420" y="997637"/>
            <a:chExt cx="10804005" cy="1412182"/>
          </a:xfrm>
        </p:grpSpPr>
        <p:sp>
          <p:nvSpPr>
            <p:cNvPr id="142342" name="Rectangle 6"/>
            <p:cNvSpPr>
              <a:spLocks noChangeArrowheads="1"/>
            </p:cNvSpPr>
            <p:nvPr/>
          </p:nvSpPr>
          <p:spPr bwMode="auto">
            <a:xfrm>
              <a:off x="610420" y="1503673"/>
              <a:ext cx="3355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solidFill>
                    <a:srgbClr val="0000FF"/>
                  </a:solidFill>
                  <a:latin typeface="+mn-ea"/>
                </a:rPr>
                <a:t>例</a:t>
              </a:r>
              <a:r>
                <a:rPr kumimoji="1" lang="en-US" altLang="zh-CN" sz="2000" b="1" dirty="0">
                  <a:solidFill>
                    <a:srgbClr val="0000FF"/>
                  </a:solidFill>
                  <a:latin typeface="+mn-ea"/>
                </a:rPr>
                <a:t>1.7.4</a:t>
              </a:r>
              <a:r>
                <a:rPr kumimoji="1" lang="zh-CN" altLang="en-US" sz="2000" b="1" dirty="0">
                  <a:solidFill>
                    <a:srgbClr val="0000FF"/>
                  </a:solidFill>
                  <a:latin typeface="+mn-ea"/>
                </a:rPr>
                <a:t> </a:t>
              </a:r>
              <a:r>
                <a:rPr kumimoji="1" lang="zh-CN" altLang="en-US" sz="2000" b="1" dirty="0">
                  <a:latin typeface="+mn-ea"/>
                </a:rPr>
                <a:t>证明齐次性方程组</a:t>
              </a:r>
            </a:p>
          </p:txBody>
        </p:sp>
        <p:graphicFrame>
          <p:nvGraphicFramePr>
            <p:cNvPr id="142343" name="Object 7"/>
            <p:cNvGraphicFramePr>
              <a:graphicFrameLocks noChangeAspect="1"/>
            </p:cNvGraphicFramePr>
            <p:nvPr/>
          </p:nvGraphicFramePr>
          <p:xfrm>
            <a:off x="3866648" y="997637"/>
            <a:ext cx="3265671" cy="1412182"/>
          </p:xfrm>
          <a:graphic>
            <a:graphicData uri="http://schemas.openxmlformats.org/presentationml/2006/ole">
              <mc:AlternateContent xmlns:mc="http://schemas.openxmlformats.org/markup-compatibility/2006">
                <mc:Choice xmlns:v="urn:schemas-microsoft-com:vml" Requires="v">
                  <p:oleObj name="Equation" r:id="rId2" imgW="3759120" imgH="1625400" progId="Equation.DSMT4">
                    <p:embed/>
                  </p:oleObj>
                </mc:Choice>
                <mc:Fallback>
                  <p:oleObj name="Equation" r:id="rId2" imgW="3759120" imgH="1625400" progId="Equation.DSMT4">
                    <p:embed/>
                    <p:pic>
                      <p:nvPicPr>
                        <p:cNvPr id="14234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648" y="997637"/>
                          <a:ext cx="3265671" cy="1412182"/>
                        </a:xfrm>
                        <a:prstGeom prst="rect">
                          <a:avLst/>
                        </a:prstGeom>
                        <a:noFill/>
                        <a:ln>
                          <a:noFill/>
                        </a:ln>
                        <a:effectLst/>
                      </p:spPr>
                    </p:pic>
                  </p:oleObj>
                </mc:Fallback>
              </mc:AlternateContent>
            </a:graphicData>
          </a:graphic>
        </p:graphicFrame>
        <p:grpSp>
          <p:nvGrpSpPr>
            <p:cNvPr id="142348" name="Group 12"/>
            <p:cNvGrpSpPr>
              <a:grpSpLocks/>
            </p:cNvGrpSpPr>
            <p:nvPr/>
          </p:nvGrpSpPr>
          <p:grpSpPr bwMode="auto">
            <a:xfrm>
              <a:off x="7221837" y="1503673"/>
              <a:ext cx="4192588" cy="400049"/>
              <a:chOff x="567" y="1699"/>
              <a:chExt cx="2641" cy="252"/>
            </a:xfrm>
          </p:grpSpPr>
          <p:sp>
            <p:nvSpPr>
              <p:cNvPr id="142345" name="Rectangle 9"/>
              <p:cNvSpPr>
                <a:spLocks noChangeArrowheads="1"/>
              </p:cNvSpPr>
              <p:nvPr/>
            </p:nvSpPr>
            <p:spPr bwMode="auto">
              <a:xfrm>
                <a:off x="567" y="1699"/>
                <a:ext cx="26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dirty="0">
                    <a:latin typeface="+mn-ea"/>
                    <a:cs typeface="Times New Roman" panose="02020603050405020304" pitchFamily="18" charset="0"/>
                  </a:rPr>
                  <a:t>只有零解。其中        </a:t>
                </a:r>
                <a:r>
                  <a:rPr kumimoji="1" lang="zh-CN" altLang="en-US" sz="2000" b="1" dirty="0">
                    <a:latin typeface="+mn-ea"/>
                  </a:rPr>
                  <a:t>不全为</a:t>
                </a:r>
                <a:r>
                  <a:rPr kumimoji="1" lang="en-US" altLang="zh-CN" sz="2000" b="1" dirty="0">
                    <a:latin typeface="+mn-ea"/>
                  </a:rPr>
                  <a:t>0</a:t>
                </a:r>
                <a:r>
                  <a:rPr kumimoji="1" lang="zh-CN" altLang="en-US" sz="2000" b="1" dirty="0">
                    <a:latin typeface="+mn-ea"/>
                  </a:rPr>
                  <a:t>．</a:t>
                </a:r>
              </a:p>
            </p:txBody>
          </p:sp>
          <p:graphicFrame>
            <p:nvGraphicFramePr>
              <p:cNvPr id="142347" name="Object 11"/>
              <p:cNvGraphicFramePr>
                <a:graphicFrameLocks noChangeAspect="1"/>
              </p:cNvGraphicFramePr>
              <p:nvPr/>
            </p:nvGraphicFramePr>
            <p:xfrm>
              <a:off x="1785" y="1726"/>
              <a:ext cx="624" cy="199"/>
            </p:xfrm>
            <a:graphic>
              <a:graphicData uri="http://schemas.openxmlformats.org/presentationml/2006/ole">
                <mc:AlternateContent xmlns:mc="http://schemas.openxmlformats.org/markup-compatibility/2006">
                  <mc:Choice xmlns:v="urn:schemas-microsoft-com:vml" Requires="v">
                    <p:oleObj name="Equation" r:id="rId4" imgW="1155600" imgH="368280" progId="Equation.DSMT4">
                      <p:embed/>
                    </p:oleObj>
                  </mc:Choice>
                  <mc:Fallback>
                    <p:oleObj name="Equation" r:id="rId4" imgW="1155600" imgH="368280" progId="Equation.DSMT4">
                      <p:embed/>
                      <p:pic>
                        <p:nvPicPr>
                          <p:cNvPr id="1423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 y="1726"/>
                            <a:ext cx="624" cy="199"/>
                          </a:xfrm>
                          <a:prstGeom prst="rect">
                            <a:avLst/>
                          </a:prstGeom>
                          <a:noFill/>
                          <a:ln>
                            <a:noFill/>
                          </a:ln>
                          <a:effectLst/>
                        </p:spPr>
                      </p:pic>
                    </p:oleObj>
                  </mc:Fallback>
                </mc:AlternateContent>
              </a:graphicData>
            </a:graphic>
          </p:graphicFrame>
        </p:grpSp>
      </p:grpSp>
      <p:sp>
        <p:nvSpPr>
          <p:cNvPr id="8" name="Rectangle 4"/>
          <p:cNvSpPr>
            <a:spLocks noChangeArrowheads="1"/>
          </p:cNvSpPr>
          <p:nvPr/>
        </p:nvSpPr>
        <p:spPr bwMode="auto">
          <a:xfrm>
            <a:off x="944671" y="2703264"/>
            <a:ext cx="633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b="1">
                <a:solidFill>
                  <a:srgbClr val="0000FF"/>
                </a:solidFill>
                <a:latin typeface="+mn-ea"/>
                <a:cs typeface="Times New Roman" panose="02020603050405020304" pitchFamily="18" charset="0"/>
              </a:rPr>
              <a:t>证：</a:t>
            </a:r>
          </a:p>
        </p:txBody>
      </p:sp>
      <p:graphicFrame>
        <p:nvGraphicFramePr>
          <p:cNvPr id="9" name="Object 6"/>
          <p:cNvGraphicFramePr>
            <a:graphicFrameLocks noChangeAspect="1"/>
          </p:cNvGraphicFramePr>
          <p:nvPr/>
        </p:nvGraphicFramePr>
        <p:xfrm>
          <a:off x="2935705" y="2334994"/>
          <a:ext cx="2300037" cy="1248002"/>
        </p:xfrm>
        <a:graphic>
          <a:graphicData uri="http://schemas.openxmlformats.org/presentationml/2006/ole">
            <mc:AlternateContent xmlns:mc="http://schemas.openxmlformats.org/markup-compatibility/2006">
              <mc:Choice xmlns:v="urn:schemas-microsoft-com:vml" Requires="v">
                <p:oleObj name="Equation" r:id="rId6" imgW="2831760" imgH="1536480" progId="Equation.DSMT4">
                  <p:embed/>
                </p:oleObj>
              </mc:Choice>
              <mc:Fallback>
                <p:oleObj name="Equation" r:id="rId6" imgW="2831760" imgH="1536480" progId="Equation.DSMT4">
                  <p:embed/>
                  <p:pic>
                    <p:nvPicPr>
                      <p:cNvPr id="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5705" y="2334994"/>
                        <a:ext cx="2300037" cy="1248002"/>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478866" y="2743835"/>
            <a:ext cx="16108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a:latin typeface="+mn-ea"/>
              </a:rPr>
              <a:t>系数行列式 </a:t>
            </a:r>
          </a:p>
        </p:txBody>
      </p:sp>
      <p:graphicFrame>
        <p:nvGraphicFramePr>
          <p:cNvPr id="11" name="Object 8"/>
          <p:cNvGraphicFramePr>
            <a:graphicFrameLocks noChangeAspect="1"/>
          </p:cNvGraphicFramePr>
          <p:nvPr/>
        </p:nvGraphicFramePr>
        <p:xfrm>
          <a:off x="809917" y="3691823"/>
          <a:ext cx="5145088" cy="1268413"/>
        </p:xfrm>
        <a:graphic>
          <a:graphicData uri="http://schemas.openxmlformats.org/presentationml/2006/ole">
            <mc:AlternateContent xmlns:mc="http://schemas.openxmlformats.org/markup-compatibility/2006">
              <mc:Choice xmlns:v="urn:schemas-microsoft-com:vml" Requires="v">
                <p:oleObj name="Equation" r:id="rId8" imgW="6235560" imgH="1536480" progId="Equation.DSMT4">
                  <p:embed/>
                </p:oleObj>
              </mc:Choice>
              <mc:Fallback>
                <p:oleObj name="Equation" r:id="rId8" imgW="6235560" imgH="1536480" progId="Equation.DSMT4">
                  <p:embed/>
                  <p:pic>
                    <p:nvPicPr>
                      <p:cNvPr id="11" name="Object 8"/>
                      <p:cNvPicPr>
                        <a:picLocks noChangeAspect="1" noChangeArrowheads="1"/>
                      </p:cNvPicPr>
                      <p:nvPr/>
                    </p:nvPicPr>
                    <p:blipFill>
                      <a:blip r:embed="rId9"/>
                      <a:srcRect/>
                      <a:stretch>
                        <a:fillRect/>
                      </a:stretch>
                    </p:blipFill>
                    <p:spPr bwMode="auto">
                      <a:xfrm>
                        <a:off x="809917" y="3691823"/>
                        <a:ext cx="5145088" cy="1268413"/>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6030026" y="3707820"/>
          <a:ext cx="5173780" cy="1236418"/>
        </p:xfrm>
        <a:graphic>
          <a:graphicData uri="http://schemas.openxmlformats.org/presentationml/2006/ole">
            <mc:AlternateContent xmlns:mc="http://schemas.openxmlformats.org/markup-compatibility/2006">
              <mc:Choice xmlns:v="urn:schemas-microsoft-com:vml" Requires="v">
                <p:oleObj name="Equation" r:id="rId10" imgW="10528200" imgH="1739880" progId="Equation.DSMT4">
                  <p:embed/>
                </p:oleObj>
              </mc:Choice>
              <mc:Fallback>
                <p:oleObj name="Equation" r:id="rId10" imgW="10528200" imgH="1739880" progId="Equation.DSMT4">
                  <p:embed/>
                  <p:pic>
                    <p:nvPicPr>
                      <p:cNvPr id="12"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0026" y="3707820"/>
                        <a:ext cx="5173780" cy="1236418"/>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nvGraphicFramePr>
        <p:xfrm>
          <a:off x="2147920" y="5141160"/>
          <a:ext cx="2615465" cy="399885"/>
        </p:xfrm>
        <a:graphic>
          <a:graphicData uri="http://schemas.openxmlformats.org/presentationml/2006/ole">
            <mc:AlternateContent xmlns:mc="http://schemas.openxmlformats.org/markup-compatibility/2006">
              <mc:Choice xmlns:v="urn:schemas-microsoft-com:vml" Requires="v">
                <p:oleObj name="Equation" r:id="rId12" imgW="3073320" imgH="469800" progId="Equation.DSMT4">
                  <p:embed/>
                </p:oleObj>
              </mc:Choice>
              <mc:Fallback>
                <p:oleObj name="Equation" r:id="rId12" imgW="3073320" imgH="469800" progId="Equation.DSMT4">
                  <p:embed/>
                  <p:pic>
                    <p:nvPicPr>
                      <p:cNvPr id="1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7920" y="5141160"/>
                        <a:ext cx="2615465" cy="399885"/>
                      </a:xfrm>
                      <a:prstGeom prst="rect">
                        <a:avLst/>
                      </a:prstGeom>
                      <a:noFill/>
                      <a:ln>
                        <a:noFill/>
                      </a:ln>
                      <a:effectLst/>
                    </p:spPr>
                  </p:pic>
                </p:oleObj>
              </mc:Fallback>
            </mc:AlternateContent>
          </a:graphicData>
        </a:graphic>
      </p:graphicFrame>
      <p:grpSp>
        <p:nvGrpSpPr>
          <p:cNvPr id="14" name="组合 13"/>
          <p:cNvGrpSpPr/>
          <p:nvPr/>
        </p:nvGrpSpPr>
        <p:grpSpPr>
          <a:xfrm>
            <a:off x="1478866" y="5673039"/>
            <a:ext cx="5633051" cy="414398"/>
            <a:chOff x="2484805" y="3363182"/>
            <a:chExt cx="5633051" cy="414398"/>
          </a:xfrm>
        </p:grpSpPr>
        <p:graphicFrame>
          <p:nvGraphicFramePr>
            <p:cNvPr id="15" name="Object 8"/>
            <p:cNvGraphicFramePr>
              <a:graphicFrameLocks noChangeAspect="1"/>
            </p:cNvGraphicFramePr>
            <p:nvPr/>
          </p:nvGraphicFramePr>
          <p:xfrm>
            <a:off x="2928938" y="3425014"/>
            <a:ext cx="1002330" cy="319423"/>
          </p:xfrm>
          <a:graphic>
            <a:graphicData uri="http://schemas.openxmlformats.org/presentationml/2006/ole">
              <mc:AlternateContent xmlns:mc="http://schemas.openxmlformats.org/markup-compatibility/2006">
                <mc:Choice xmlns:v="urn:schemas-microsoft-com:vml" Requires="v">
                  <p:oleObj name="Equation" r:id="rId14" imgW="1155600" imgH="368280" progId="Equation.DSMT4">
                    <p:embed/>
                  </p:oleObj>
                </mc:Choice>
                <mc:Fallback>
                  <p:oleObj name="Equation" r:id="rId14" imgW="1155600" imgH="368280" progId="Equation.DSMT4">
                    <p:embed/>
                    <p:pic>
                      <p:nvPicPr>
                        <p:cNvPr id="1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3425014"/>
                          <a:ext cx="1002330" cy="319423"/>
                        </a:xfrm>
                        <a:prstGeom prst="rect">
                          <a:avLst/>
                        </a:prstGeom>
                        <a:noFill/>
                        <a:ln>
                          <a:noFill/>
                        </a:ln>
                        <a:effectLst/>
                      </p:spPr>
                    </p:pic>
                  </p:oleObj>
                </mc:Fallback>
              </mc:AlternateContent>
            </a:graphicData>
          </a:graphic>
        </p:graphicFrame>
        <p:graphicFrame>
          <p:nvGraphicFramePr>
            <p:cNvPr id="16" name="Object 9"/>
            <p:cNvGraphicFramePr>
              <a:graphicFrameLocks noChangeAspect="1"/>
            </p:cNvGraphicFramePr>
            <p:nvPr/>
          </p:nvGraphicFramePr>
          <p:xfrm>
            <a:off x="5365750" y="3391869"/>
            <a:ext cx="2752106" cy="385711"/>
          </p:xfrm>
          <a:graphic>
            <a:graphicData uri="http://schemas.openxmlformats.org/presentationml/2006/ole">
              <mc:AlternateContent xmlns:mc="http://schemas.openxmlformats.org/markup-compatibility/2006">
                <mc:Choice xmlns:v="urn:schemas-microsoft-com:vml" Requires="v">
                  <p:oleObj name="Equation" r:id="rId15" imgW="3352680" imgH="469800" progId="Equation.DSMT4">
                    <p:embed/>
                  </p:oleObj>
                </mc:Choice>
                <mc:Fallback>
                  <p:oleObj name="Equation" r:id="rId15" imgW="3352680" imgH="469800" progId="Equation.DSMT4">
                    <p:embed/>
                    <p:pic>
                      <p:nvPicPr>
                        <p:cNvPr id="16"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5750" y="3391869"/>
                          <a:ext cx="2752106" cy="385711"/>
                        </a:xfrm>
                        <a:prstGeom prst="rect">
                          <a:avLst/>
                        </a:prstGeom>
                        <a:noFill/>
                        <a:ln>
                          <a:noFill/>
                        </a:ln>
                        <a:effectLst/>
                      </p:spPr>
                    </p:pic>
                  </p:oleObj>
                </mc:Fallback>
              </mc:AlternateContent>
            </a:graphicData>
          </a:graphic>
        </p:graphicFrame>
        <p:sp>
          <p:nvSpPr>
            <p:cNvPr id="17" name="Rectangle 13"/>
            <p:cNvSpPr>
              <a:spLocks noChangeArrowheads="1"/>
            </p:cNvSpPr>
            <p:nvPr/>
          </p:nvSpPr>
          <p:spPr bwMode="auto">
            <a:xfrm>
              <a:off x="2484805" y="3363182"/>
              <a:ext cx="54841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dirty="0">
                  <a:latin typeface="+mn-ea"/>
                </a:rPr>
                <a:t>由         </a:t>
              </a:r>
              <a:r>
                <a:rPr kumimoji="1" lang="zh-CN" altLang="en-US" sz="2000" b="1" dirty="0">
                  <a:latin typeface="+mn-ea"/>
                  <a:cs typeface="Times New Roman" panose="02020603050405020304" pitchFamily="18" charset="0"/>
                </a:rPr>
                <a:t>不全为</a:t>
              </a:r>
              <a:r>
                <a:rPr kumimoji="1" lang="en-US" altLang="zh-CN" sz="2000" b="1" dirty="0">
                  <a:latin typeface="+mn-ea"/>
                  <a:cs typeface="Times New Roman" panose="02020603050405020304" pitchFamily="18" charset="0"/>
                </a:rPr>
                <a:t>0,</a:t>
              </a:r>
              <a:r>
                <a:rPr kumimoji="1" lang="zh-CN" altLang="en-US" sz="2000" b="1" dirty="0">
                  <a:latin typeface="+mn-ea"/>
                  <a:cs typeface="Times New Roman" panose="02020603050405020304" pitchFamily="18" charset="0"/>
                </a:rPr>
                <a:t>有　　　　　　　　　　</a:t>
              </a:r>
            </a:p>
          </p:txBody>
        </p:sp>
      </p:grpSp>
      <p:grpSp>
        <p:nvGrpSpPr>
          <p:cNvPr id="18" name="Group 19"/>
          <p:cNvGrpSpPr>
            <a:grpSpLocks/>
          </p:cNvGrpSpPr>
          <p:nvPr/>
        </p:nvGrpSpPr>
        <p:grpSpPr bwMode="auto">
          <a:xfrm>
            <a:off x="1946501" y="6251208"/>
            <a:ext cx="3789363" cy="400049"/>
            <a:chOff x="1156" y="2878"/>
            <a:chExt cx="2387" cy="252"/>
          </a:xfrm>
        </p:grpSpPr>
        <p:sp>
          <p:nvSpPr>
            <p:cNvPr id="19" name="Rectangle 17"/>
            <p:cNvSpPr>
              <a:spLocks noChangeArrowheads="1"/>
            </p:cNvSpPr>
            <p:nvPr/>
          </p:nvSpPr>
          <p:spPr bwMode="auto">
            <a:xfrm>
              <a:off x="1156" y="2878"/>
              <a:ext cx="23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kumimoji="1" lang="zh-CN" altLang="en-US" sz="2000" b="1" dirty="0">
                  <a:latin typeface="+mn-ea"/>
                </a:rPr>
                <a:t>即      </a:t>
              </a:r>
              <a:r>
                <a:rPr kumimoji="1" lang="zh-CN" altLang="en-US" sz="2000" b="1" dirty="0">
                  <a:latin typeface="+mn-ea"/>
                  <a:cs typeface="Times New Roman" panose="02020603050405020304" pitchFamily="18" charset="0"/>
                </a:rPr>
                <a:t>，故方程组只有零解。　　　　　　</a:t>
              </a:r>
            </a:p>
          </p:txBody>
        </p:sp>
        <p:graphicFrame>
          <p:nvGraphicFramePr>
            <p:cNvPr id="20" name="Object 18"/>
            <p:cNvGraphicFramePr>
              <a:graphicFrameLocks noChangeAspect="1"/>
            </p:cNvGraphicFramePr>
            <p:nvPr/>
          </p:nvGraphicFramePr>
          <p:xfrm>
            <a:off x="1380" y="2921"/>
            <a:ext cx="453" cy="167"/>
          </p:xfrm>
          <a:graphic>
            <a:graphicData uri="http://schemas.openxmlformats.org/presentationml/2006/ole">
              <mc:AlternateContent xmlns:mc="http://schemas.openxmlformats.org/markup-compatibility/2006">
                <mc:Choice xmlns:v="urn:schemas-microsoft-com:vml" Requires="v">
                  <p:oleObj name="Equation" r:id="rId17" imgW="863280" imgH="317160" progId="Equation.DSMT4">
                    <p:embed/>
                  </p:oleObj>
                </mc:Choice>
                <mc:Fallback>
                  <p:oleObj name="Equation" r:id="rId17" imgW="863280" imgH="317160" progId="Equation.DSMT4">
                    <p:embed/>
                    <p:pic>
                      <p:nvPicPr>
                        <p:cNvPr id="2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80" y="2921"/>
                          <a:ext cx="453" cy="16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313838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550947" y="86167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FF"/>
                </a:solidFill>
                <a:latin typeface="+mn-ea"/>
                <a:ea typeface="+mn-ea"/>
              </a:rPr>
              <a:t>对称阵：</a:t>
            </a:r>
          </a:p>
        </p:txBody>
      </p:sp>
      <p:grpSp>
        <p:nvGrpSpPr>
          <p:cNvPr id="4" name="组合 3"/>
          <p:cNvGrpSpPr/>
          <p:nvPr/>
        </p:nvGrpSpPr>
        <p:grpSpPr>
          <a:xfrm>
            <a:off x="1588169" y="873737"/>
            <a:ext cx="10193153" cy="422275"/>
            <a:chOff x="1588169" y="873737"/>
            <a:chExt cx="10193153" cy="422275"/>
          </a:xfrm>
        </p:grpSpPr>
        <p:sp>
          <p:nvSpPr>
            <p:cNvPr id="38930" name="Text Box 5"/>
            <p:cNvSpPr txBox="1">
              <a:spLocks noChangeArrowheads="1"/>
            </p:cNvSpPr>
            <p:nvPr/>
          </p:nvSpPr>
          <p:spPr bwMode="auto">
            <a:xfrm>
              <a:off x="1588169" y="895902"/>
              <a:ext cx="10193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设  为  阶方阵，如果满足        ，即                    那么  称为对称阵</a:t>
              </a:r>
              <a:r>
                <a:rPr lang="en-US" altLang="zh-CN" sz="2000" b="1" dirty="0">
                  <a:latin typeface="+mn-ea"/>
                  <a:ea typeface="+mn-ea"/>
                </a:rPr>
                <a:t>.</a:t>
              </a:r>
            </a:p>
          </p:txBody>
        </p:sp>
        <p:graphicFrame>
          <p:nvGraphicFramePr>
            <p:cNvPr id="38931" name="Object 4"/>
            <p:cNvGraphicFramePr>
              <a:graphicFrameLocks noChangeAspect="1"/>
            </p:cNvGraphicFramePr>
            <p:nvPr/>
          </p:nvGraphicFramePr>
          <p:xfrm>
            <a:off x="2085777" y="987493"/>
            <a:ext cx="325020" cy="254363"/>
          </p:xfrm>
          <a:graphic>
            <a:graphicData uri="http://schemas.openxmlformats.org/presentationml/2006/ole">
              <mc:AlternateContent xmlns:mc="http://schemas.openxmlformats.org/markup-compatibility/2006">
                <mc:Choice xmlns:v="urn:schemas-microsoft-com:vml" Requires="v">
                  <p:oleObj name="Equation" r:id="rId2" imgW="164880" imgH="164880" progId="Equation.DSMT4">
                    <p:embed/>
                  </p:oleObj>
                </mc:Choice>
                <mc:Fallback>
                  <p:oleObj name="Equation" r:id="rId2" imgW="164880" imgH="164880" progId="Equation.DSMT4">
                    <p:embed/>
                    <p:pic>
                      <p:nvPicPr>
                        <p:cNvPr id="38931" name="Object 4"/>
                        <p:cNvPicPr>
                          <a:picLocks noChangeAspect="1" noChangeArrowheads="1"/>
                        </p:cNvPicPr>
                        <p:nvPr/>
                      </p:nvPicPr>
                      <p:blipFill>
                        <a:blip r:embed="rId3"/>
                        <a:srcRect/>
                        <a:stretch>
                          <a:fillRect/>
                        </a:stretch>
                      </p:blipFill>
                      <p:spPr bwMode="auto">
                        <a:xfrm>
                          <a:off x="2085777" y="987493"/>
                          <a:ext cx="325020" cy="254363"/>
                        </a:xfrm>
                        <a:prstGeom prst="rect">
                          <a:avLst/>
                        </a:prstGeom>
                        <a:noFill/>
                        <a:ln>
                          <a:noFill/>
                        </a:ln>
                      </p:spPr>
                    </p:pic>
                  </p:oleObj>
                </mc:Fallback>
              </mc:AlternateContent>
            </a:graphicData>
          </a:graphic>
        </p:graphicFrame>
        <p:graphicFrame>
          <p:nvGraphicFramePr>
            <p:cNvPr id="38932" name="Object 5"/>
            <p:cNvGraphicFramePr>
              <a:graphicFrameLocks noChangeAspect="1"/>
            </p:cNvGraphicFramePr>
            <p:nvPr/>
          </p:nvGraphicFramePr>
          <p:xfrm>
            <a:off x="2600194" y="1031203"/>
            <a:ext cx="244166" cy="210653"/>
          </p:xfrm>
          <a:graphic>
            <a:graphicData uri="http://schemas.openxmlformats.org/presentationml/2006/ole">
              <mc:AlternateContent xmlns:mc="http://schemas.openxmlformats.org/markup-compatibility/2006">
                <mc:Choice xmlns:v="urn:schemas-microsoft-com:vml" Requires="v">
                  <p:oleObj name="Equation" r:id="rId4" imgW="126720" imgH="139680" progId="Equation.DSMT4">
                    <p:embed/>
                  </p:oleObj>
                </mc:Choice>
                <mc:Fallback>
                  <p:oleObj name="Equation" r:id="rId4" imgW="126720" imgH="139680" progId="Equation.DSMT4">
                    <p:embed/>
                    <p:pic>
                      <p:nvPicPr>
                        <p:cNvPr id="38932" name="Object 5"/>
                        <p:cNvPicPr>
                          <a:picLocks noChangeAspect="1" noChangeArrowheads="1"/>
                        </p:cNvPicPr>
                        <p:nvPr/>
                      </p:nvPicPr>
                      <p:blipFill>
                        <a:blip r:embed="rId5"/>
                        <a:srcRect/>
                        <a:stretch>
                          <a:fillRect/>
                        </a:stretch>
                      </p:blipFill>
                      <p:spPr bwMode="auto">
                        <a:xfrm>
                          <a:off x="2600194" y="1031203"/>
                          <a:ext cx="244166" cy="210653"/>
                        </a:xfrm>
                        <a:prstGeom prst="rect">
                          <a:avLst/>
                        </a:prstGeom>
                        <a:noFill/>
                        <a:ln>
                          <a:noFill/>
                        </a:ln>
                      </p:spPr>
                    </p:pic>
                  </p:oleObj>
                </mc:Fallback>
              </mc:AlternateContent>
            </a:graphicData>
          </a:graphic>
        </p:graphicFrame>
        <p:graphicFrame>
          <p:nvGraphicFramePr>
            <p:cNvPr id="38933" name="Object 6"/>
            <p:cNvGraphicFramePr>
              <a:graphicFrameLocks noChangeAspect="1"/>
            </p:cNvGraphicFramePr>
            <p:nvPr/>
          </p:nvGraphicFramePr>
          <p:xfrm>
            <a:off x="4804176" y="886731"/>
            <a:ext cx="1181153" cy="354346"/>
          </p:xfrm>
          <a:graphic>
            <a:graphicData uri="http://schemas.openxmlformats.org/presentationml/2006/ole">
              <mc:AlternateContent xmlns:mc="http://schemas.openxmlformats.org/markup-compatibility/2006">
                <mc:Choice xmlns:v="urn:schemas-microsoft-com:vml" Requires="v">
                  <p:oleObj name="Equation" r:id="rId6" imgW="495000" imgH="190440" progId="Equation.DSMT4">
                    <p:embed/>
                  </p:oleObj>
                </mc:Choice>
                <mc:Fallback>
                  <p:oleObj name="Equation" r:id="rId6" imgW="495000" imgH="190440" progId="Equation.DSMT4">
                    <p:embed/>
                    <p:pic>
                      <p:nvPicPr>
                        <p:cNvPr id="38933" name="Object 6"/>
                        <p:cNvPicPr>
                          <a:picLocks noChangeAspect="1" noChangeArrowheads="1"/>
                        </p:cNvPicPr>
                        <p:nvPr/>
                      </p:nvPicPr>
                      <p:blipFill>
                        <a:blip r:embed="rId7"/>
                        <a:srcRect/>
                        <a:stretch>
                          <a:fillRect/>
                        </a:stretch>
                      </p:blipFill>
                      <p:spPr bwMode="auto">
                        <a:xfrm>
                          <a:off x="4804176" y="886731"/>
                          <a:ext cx="1181153" cy="354346"/>
                        </a:xfrm>
                        <a:prstGeom prst="rect">
                          <a:avLst/>
                        </a:prstGeom>
                        <a:noFill/>
                        <a:ln>
                          <a:noFill/>
                        </a:ln>
                      </p:spPr>
                    </p:pic>
                  </p:oleObj>
                </mc:Fallback>
              </mc:AlternateContent>
            </a:graphicData>
          </a:graphic>
        </p:graphicFrame>
        <p:graphicFrame>
          <p:nvGraphicFramePr>
            <p:cNvPr id="38934" name="Object 7"/>
            <p:cNvGraphicFramePr>
              <a:graphicFrameLocks noChangeAspect="1"/>
            </p:cNvGraphicFramePr>
            <p:nvPr/>
          </p:nvGraphicFramePr>
          <p:xfrm>
            <a:off x="6472605" y="873737"/>
            <a:ext cx="2527015" cy="422275"/>
          </p:xfrm>
          <a:graphic>
            <a:graphicData uri="http://schemas.openxmlformats.org/presentationml/2006/ole">
              <mc:AlternateContent xmlns:mc="http://schemas.openxmlformats.org/markup-compatibility/2006">
                <mc:Choice xmlns:v="urn:schemas-microsoft-com:vml" Requires="v">
                  <p:oleObj name="Equation" r:id="rId8" imgW="1549080" imgH="253800" progId="Equation.DSMT4">
                    <p:embed/>
                  </p:oleObj>
                </mc:Choice>
                <mc:Fallback>
                  <p:oleObj name="Equation" r:id="rId8" imgW="1549080" imgH="253800" progId="Equation.DSMT4">
                    <p:embed/>
                    <p:pic>
                      <p:nvPicPr>
                        <p:cNvPr id="38934" name="Object 7"/>
                        <p:cNvPicPr>
                          <a:picLocks noChangeAspect="1" noChangeArrowheads="1"/>
                        </p:cNvPicPr>
                        <p:nvPr/>
                      </p:nvPicPr>
                      <p:blipFill>
                        <a:blip r:embed="rId9"/>
                        <a:srcRect/>
                        <a:stretch>
                          <a:fillRect/>
                        </a:stretch>
                      </p:blipFill>
                      <p:spPr bwMode="auto">
                        <a:xfrm>
                          <a:off x="6472605" y="873737"/>
                          <a:ext cx="2527015" cy="422275"/>
                        </a:xfrm>
                        <a:prstGeom prst="rect">
                          <a:avLst/>
                        </a:prstGeom>
                        <a:noFill/>
                        <a:ln>
                          <a:noFill/>
                        </a:ln>
                      </p:spPr>
                    </p:pic>
                  </p:oleObj>
                </mc:Fallback>
              </mc:AlternateContent>
            </a:graphicData>
          </a:graphic>
        </p:graphicFrame>
        <p:graphicFrame>
          <p:nvGraphicFramePr>
            <p:cNvPr id="38935" name="Object 8"/>
            <p:cNvGraphicFramePr>
              <a:graphicFrameLocks noChangeAspect="1"/>
            </p:cNvGraphicFramePr>
            <p:nvPr/>
          </p:nvGraphicFramePr>
          <p:xfrm>
            <a:off x="9443933" y="958850"/>
            <a:ext cx="339281" cy="267312"/>
          </p:xfrm>
          <a:graphic>
            <a:graphicData uri="http://schemas.openxmlformats.org/presentationml/2006/ole">
              <mc:AlternateContent xmlns:mc="http://schemas.openxmlformats.org/markup-compatibility/2006">
                <mc:Choice xmlns:v="urn:schemas-microsoft-com:vml" Requires="v">
                  <p:oleObj name="Equation" r:id="rId10" imgW="164880" imgH="164880" progId="Equation.DSMT4">
                    <p:embed/>
                  </p:oleObj>
                </mc:Choice>
                <mc:Fallback>
                  <p:oleObj name="Equation" r:id="rId10" imgW="164880" imgH="164880" progId="Equation.DSMT4">
                    <p:embed/>
                    <p:pic>
                      <p:nvPicPr>
                        <p:cNvPr id="38935" name="Object 8"/>
                        <p:cNvPicPr>
                          <a:picLocks noChangeAspect="1" noChangeArrowheads="1"/>
                        </p:cNvPicPr>
                        <p:nvPr/>
                      </p:nvPicPr>
                      <p:blipFill>
                        <a:blip r:embed="rId11"/>
                        <a:srcRect/>
                        <a:stretch>
                          <a:fillRect/>
                        </a:stretch>
                      </p:blipFill>
                      <p:spPr bwMode="auto">
                        <a:xfrm>
                          <a:off x="9443933" y="958850"/>
                          <a:ext cx="339281" cy="267312"/>
                        </a:xfrm>
                        <a:prstGeom prst="rect">
                          <a:avLst/>
                        </a:prstGeom>
                        <a:noFill/>
                        <a:ln>
                          <a:noFill/>
                        </a:ln>
                      </p:spPr>
                    </p:pic>
                  </p:oleObj>
                </mc:Fallback>
              </mc:AlternateContent>
            </a:graphicData>
          </a:graphic>
        </p:graphicFrame>
      </p:grpSp>
      <p:graphicFrame>
        <p:nvGraphicFramePr>
          <p:cNvPr id="118795" name="Object 2"/>
          <p:cNvGraphicFramePr>
            <a:graphicFrameLocks noChangeAspect="1"/>
          </p:cNvGraphicFramePr>
          <p:nvPr/>
        </p:nvGraphicFramePr>
        <p:xfrm>
          <a:off x="1588169" y="2087070"/>
          <a:ext cx="4029172" cy="1288398"/>
        </p:xfrm>
        <a:graphic>
          <a:graphicData uri="http://schemas.openxmlformats.org/presentationml/2006/ole">
            <mc:AlternateContent xmlns:mc="http://schemas.openxmlformats.org/markup-compatibility/2006">
              <mc:Choice xmlns:v="urn:schemas-microsoft-com:vml" Requires="v">
                <p:oleObj name="Equation" r:id="rId12" imgW="2184120" imgH="698400" progId="Equation.DSMT4">
                  <p:embed/>
                </p:oleObj>
              </mc:Choice>
              <mc:Fallback>
                <p:oleObj name="Equation" r:id="rId12" imgW="2184120" imgH="698400" progId="Equation.DSMT4">
                  <p:embed/>
                  <p:pic>
                    <p:nvPicPr>
                      <p:cNvPr id="118795" name="Object 2"/>
                      <p:cNvPicPr>
                        <a:picLocks noChangeAspect="1" noChangeArrowheads="1"/>
                      </p:cNvPicPr>
                      <p:nvPr/>
                    </p:nvPicPr>
                    <p:blipFill>
                      <a:blip r:embed="rId13"/>
                      <a:srcRect/>
                      <a:stretch>
                        <a:fillRect/>
                      </a:stretch>
                    </p:blipFill>
                    <p:spPr bwMode="auto">
                      <a:xfrm>
                        <a:off x="1588169" y="2087070"/>
                        <a:ext cx="4029172" cy="1288398"/>
                      </a:xfrm>
                      <a:prstGeom prst="rect">
                        <a:avLst/>
                      </a:prstGeom>
                      <a:noFill/>
                      <a:ln>
                        <a:noFill/>
                      </a:ln>
                    </p:spPr>
                  </p:pic>
                </p:oleObj>
              </mc:Fallback>
            </mc:AlternateContent>
          </a:graphicData>
        </a:graphic>
      </p:graphicFrame>
      <p:sp>
        <p:nvSpPr>
          <p:cNvPr id="118797" name="Text Box 13"/>
          <p:cNvSpPr txBox="1">
            <a:spLocks noChangeArrowheads="1"/>
          </p:cNvSpPr>
          <p:nvPr/>
        </p:nvSpPr>
        <p:spPr bwMode="auto">
          <a:xfrm>
            <a:off x="2949120" y="3619002"/>
            <a:ext cx="5328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对称阵的元素以主对角线为对称轴对应相等。</a:t>
            </a:r>
            <a:endParaRPr lang="en-US" altLang="zh-CN" sz="2000" b="1" dirty="0">
              <a:latin typeface="+mn-ea"/>
              <a:ea typeface="+mn-ea"/>
            </a:endParaRPr>
          </a:p>
        </p:txBody>
      </p:sp>
      <p:sp>
        <p:nvSpPr>
          <p:cNvPr id="118798" name="Rectangle 14"/>
          <p:cNvSpPr>
            <a:spLocks noChangeArrowheads="1"/>
          </p:cNvSpPr>
          <p:nvPr/>
        </p:nvSpPr>
        <p:spPr bwMode="auto">
          <a:xfrm>
            <a:off x="2248287" y="360932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说明</a:t>
            </a:r>
          </a:p>
        </p:txBody>
      </p:sp>
      <p:sp>
        <p:nvSpPr>
          <p:cNvPr id="118799" name="Line 15"/>
          <p:cNvSpPr>
            <a:spLocks noChangeShapeType="1"/>
          </p:cNvSpPr>
          <p:nvPr/>
        </p:nvSpPr>
        <p:spPr bwMode="auto">
          <a:xfrm>
            <a:off x="2982835" y="2197869"/>
            <a:ext cx="1066800" cy="10668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18800" name="Line 16"/>
          <p:cNvSpPr>
            <a:spLocks noChangeShapeType="1"/>
          </p:cNvSpPr>
          <p:nvPr/>
        </p:nvSpPr>
        <p:spPr bwMode="auto">
          <a:xfrm flipH="1">
            <a:off x="3079085" y="2274869"/>
            <a:ext cx="457200" cy="4572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18801" name="Line 17"/>
          <p:cNvSpPr>
            <a:spLocks noChangeShapeType="1"/>
          </p:cNvSpPr>
          <p:nvPr/>
        </p:nvSpPr>
        <p:spPr bwMode="auto">
          <a:xfrm flipH="1">
            <a:off x="2982835" y="2197869"/>
            <a:ext cx="1066800" cy="10668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18802" name="Line 18"/>
          <p:cNvSpPr>
            <a:spLocks noChangeShapeType="1"/>
          </p:cNvSpPr>
          <p:nvPr/>
        </p:nvSpPr>
        <p:spPr bwMode="auto">
          <a:xfrm flipH="1">
            <a:off x="3553935" y="2720844"/>
            <a:ext cx="381000" cy="3810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23" name="Object 3"/>
          <p:cNvGraphicFramePr>
            <a:graphicFrameLocks noChangeAspect="1"/>
          </p:cNvGraphicFramePr>
          <p:nvPr/>
        </p:nvGraphicFramePr>
        <p:xfrm>
          <a:off x="5881572" y="2080697"/>
          <a:ext cx="1974922" cy="1280294"/>
        </p:xfrm>
        <a:graphic>
          <a:graphicData uri="http://schemas.openxmlformats.org/presentationml/2006/ole">
            <mc:AlternateContent xmlns:mc="http://schemas.openxmlformats.org/markup-compatibility/2006">
              <mc:Choice xmlns:v="urn:schemas-microsoft-com:vml" Requires="v">
                <p:oleObj name="Equation" r:id="rId14" imgW="1155600" imgH="698400" progId="Equation.DSMT4">
                  <p:embed/>
                </p:oleObj>
              </mc:Choice>
              <mc:Fallback>
                <p:oleObj name="Equation" r:id="rId14" imgW="1155600" imgH="698400" progId="Equation.DSMT4">
                  <p:embed/>
                  <p:pic>
                    <p:nvPicPr>
                      <p:cNvPr id="23" name="Object 3"/>
                      <p:cNvPicPr>
                        <a:picLocks noChangeAspect="1" noChangeArrowheads="1"/>
                      </p:cNvPicPr>
                      <p:nvPr/>
                    </p:nvPicPr>
                    <p:blipFill>
                      <a:blip r:embed="rId15"/>
                      <a:srcRect/>
                      <a:stretch>
                        <a:fillRect/>
                      </a:stretch>
                    </p:blipFill>
                    <p:spPr bwMode="auto">
                      <a:xfrm>
                        <a:off x="5881572" y="2080697"/>
                        <a:ext cx="1974922" cy="1280294"/>
                      </a:xfrm>
                      <a:prstGeom prst="rect">
                        <a:avLst/>
                      </a:prstGeom>
                      <a:noFill/>
                      <a:ln>
                        <a:noFill/>
                      </a:ln>
                    </p:spPr>
                  </p:pic>
                </p:oleObj>
              </mc:Fallback>
            </mc:AlternateContent>
          </a:graphicData>
        </a:graphic>
      </p:graphicFrame>
      <p:sp>
        <p:nvSpPr>
          <p:cNvPr id="24" name="TextBox 22"/>
          <p:cNvSpPr txBox="1">
            <a:spLocks noChangeArrowheads="1"/>
          </p:cNvSpPr>
          <p:nvPr/>
        </p:nvSpPr>
        <p:spPr bwMode="auto">
          <a:xfrm>
            <a:off x="7820901" y="2531214"/>
            <a:ext cx="2357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为反对称矩阵</a:t>
            </a:r>
          </a:p>
        </p:txBody>
      </p:sp>
      <p:grpSp>
        <p:nvGrpSpPr>
          <p:cNvPr id="25" name="组合 24"/>
          <p:cNvGrpSpPr/>
          <p:nvPr/>
        </p:nvGrpSpPr>
        <p:grpSpPr>
          <a:xfrm>
            <a:off x="1519188" y="1453106"/>
            <a:ext cx="10193153" cy="400110"/>
            <a:chOff x="1588169" y="895902"/>
            <a:chExt cx="10193153" cy="400110"/>
          </a:xfrm>
        </p:grpSpPr>
        <p:sp>
          <p:nvSpPr>
            <p:cNvPr id="27" name="Text Box 5"/>
            <p:cNvSpPr txBox="1">
              <a:spLocks noChangeArrowheads="1"/>
            </p:cNvSpPr>
            <p:nvPr/>
          </p:nvSpPr>
          <p:spPr bwMode="auto">
            <a:xfrm>
              <a:off x="1588169" y="895902"/>
              <a:ext cx="10193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设  为  阶方阵，如果满足         ，即                   那末  称为反对称阵</a:t>
              </a:r>
              <a:r>
                <a:rPr lang="en-US" altLang="zh-CN" sz="2000" b="1" dirty="0">
                  <a:latin typeface="+mn-ea"/>
                  <a:ea typeface="+mn-ea"/>
                </a:rPr>
                <a:t>.</a:t>
              </a:r>
            </a:p>
          </p:txBody>
        </p:sp>
        <p:graphicFrame>
          <p:nvGraphicFramePr>
            <p:cNvPr id="28" name="Object 4"/>
            <p:cNvGraphicFramePr>
              <a:graphicFrameLocks noChangeAspect="1"/>
            </p:cNvGraphicFramePr>
            <p:nvPr/>
          </p:nvGraphicFramePr>
          <p:xfrm>
            <a:off x="2085777" y="987493"/>
            <a:ext cx="325020" cy="254363"/>
          </p:xfrm>
          <a:graphic>
            <a:graphicData uri="http://schemas.openxmlformats.org/presentationml/2006/ole">
              <mc:AlternateContent xmlns:mc="http://schemas.openxmlformats.org/markup-compatibility/2006">
                <mc:Choice xmlns:v="urn:schemas-microsoft-com:vml" Requires="v">
                  <p:oleObj name="Equation" r:id="rId16" imgW="164880" imgH="164880" progId="Equation.DSMT4">
                    <p:embed/>
                  </p:oleObj>
                </mc:Choice>
                <mc:Fallback>
                  <p:oleObj name="Equation" r:id="rId16" imgW="164880" imgH="164880" progId="Equation.DSMT4">
                    <p:embed/>
                    <p:pic>
                      <p:nvPicPr>
                        <p:cNvPr id="28" name="Object 4"/>
                        <p:cNvPicPr>
                          <a:picLocks noChangeAspect="1" noChangeArrowheads="1"/>
                        </p:cNvPicPr>
                        <p:nvPr/>
                      </p:nvPicPr>
                      <p:blipFill>
                        <a:blip r:embed="rId17"/>
                        <a:srcRect/>
                        <a:stretch>
                          <a:fillRect/>
                        </a:stretch>
                      </p:blipFill>
                      <p:spPr bwMode="auto">
                        <a:xfrm>
                          <a:off x="2085777" y="987493"/>
                          <a:ext cx="325020" cy="254363"/>
                        </a:xfrm>
                        <a:prstGeom prst="rect">
                          <a:avLst/>
                        </a:prstGeom>
                        <a:noFill/>
                        <a:ln>
                          <a:noFill/>
                        </a:ln>
                      </p:spPr>
                    </p:pic>
                  </p:oleObj>
                </mc:Fallback>
              </mc:AlternateContent>
            </a:graphicData>
          </a:graphic>
        </p:graphicFrame>
        <p:graphicFrame>
          <p:nvGraphicFramePr>
            <p:cNvPr id="29" name="Object 5"/>
            <p:cNvGraphicFramePr>
              <a:graphicFrameLocks noChangeAspect="1"/>
            </p:cNvGraphicFramePr>
            <p:nvPr/>
          </p:nvGraphicFramePr>
          <p:xfrm>
            <a:off x="2600194" y="1031203"/>
            <a:ext cx="244166" cy="210653"/>
          </p:xfrm>
          <a:graphic>
            <a:graphicData uri="http://schemas.openxmlformats.org/presentationml/2006/ole">
              <mc:AlternateContent xmlns:mc="http://schemas.openxmlformats.org/markup-compatibility/2006">
                <mc:Choice xmlns:v="urn:schemas-microsoft-com:vml" Requires="v">
                  <p:oleObj name="Equation" r:id="rId18" imgW="126720" imgH="139680" progId="Equation.DSMT4">
                    <p:embed/>
                  </p:oleObj>
                </mc:Choice>
                <mc:Fallback>
                  <p:oleObj name="Equation" r:id="rId18" imgW="126720" imgH="139680" progId="Equation.DSMT4">
                    <p:embed/>
                    <p:pic>
                      <p:nvPicPr>
                        <p:cNvPr id="29" name="Object 5"/>
                        <p:cNvPicPr>
                          <a:picLocks noChangeAspect="1" noChangeArrowheads="1"/>
                        </p:cNvPicPr>
                        <p:nvPr/>
                      </p:nvPicPr>
                      <p:blipFill>
                        <a:blip r:embed="rId5"/>
                        <a:srcRect/>
                        <a:stretch>
                          <a:fillRect/>
                        </a:stretch>
                      </p:blipFill>
                      <p:spPr bwMode="auto">
                        <a:xfrm>
                          <a:off x="2600194" y="1031203"/>
                          <a:ext cx="244166" cy="210653"/>
                        </a:xfrm>
                        <a:prstGeom prst="rect">
                          <a:avLst/>
                        </a:prstGeom>
                        <a:noFill/>
                        <a:ln>
                          <a:noFill/>
                        </a:ln>
                      </p:spPr>
                    </p:pic>
                  </p:oleObj>
                </mc:Fallback>
              </mc:AlternateContent>
            </a:graphicData>
          </a:graphic>
        </p:graphicFrame>
        <p:graphicFrame>
          <p:nvGraphicFramePr>
            <p:cNvPr id="30" name="Object 6"/>
            <p:cNvGraphicFramePr>
              <a:graphicFrameLocks noChangeAspect="1"/>
            </p:cNvGraphicFramePr>
            <p:nvPr/>
          </p:nvGraphicFramePr>
          <p:xfrm>
            <a:off x="4791245" y="900457"/>
            <a:ext cx="1256548" cy="312387"/>
          </p:xfrm>
          <a:graphic>
            <a:graphicData uri="http://schemas.openxmlformats.org/presentationml/2006/ole">
              <mc:AlternateContent xmlns:mc="http://schemas.openxmlformats.org/markup-compatibility/2006">
                <mc:Choice xmlns:v="urn:schemas-microsoft-com:vml" Requires="v">
                  <p:oleObj name="Equation" r:id="rId19" imgW="596880" imgH="190440" progId="Equation.DSMT4">
                    <p:embed/>
                  </p:oleObj>
                </mc:Choice>
                <mc:Fallback>
                  <p:oleObj name="Equation" r:id="rId19" imgW="596880" imgH="190440" progId="Equation.DSMT4">
                    <p:embed/>
                    <p:pic>
                      <p:nvPicPr>
                        <p:cNvPr id="30" name="Object 6"/>
                        <p:cNvPicPr>
                          <a:picLocks noChangeAspect="1" noChangeArrowheads="1"/>
                        </p:cNvPicPr>
                        <p:nvPr/>
                      </p:nvPicPr>
                      <p:blipFill>
                        <a:blip r:embed="rId20"/>
                        <a:srcRect/>
                        <a:stretch>
                          <a:fillRect/>
                        </a:stretch>
                      </p:blipFill>
                      <p:spPr bwMode="auto">
                        <a:xfrm>
                          <a:off x="4791245" y="900457"/>
                          <a:ext cx="1256548" cy="312387"/>
                        </a:xfrm>
                        <a:prstGeom prst="rect">
                          <a:avLst/>
                        </a:prstGeom>
                        <a:noFill/>
                        <a:ln>
                          <a:noFill/>
                        </a:ln>
                      </p:spPr>
                    </p:pic>
                  </p:oleObj>
                </mc:Fallback>
              </mc:AlternateContent>
            </a:graphicData>
          </a:graphic>
        </p:graphicFrame>
        <p:graphicFrame>
          <p:nvGraphicFramePr>
            <p:cNvPr id="31" name="Object 7"/>
            <p:cNvGraphicFramePr>
              <a:graphicFrameLocks noChangeAspect="1"/>
            </p:cNvGraphicFramePr>
            <p:nvPr/>
          </p:nvGraphicFramePr>
          <p:xfrm>
            <a:off x="6605837" y="928280"/>
            <a:ext cx="2280052" cy="360151"/>
          </p:xfrm>
          <a:graphic>
            <a:graphicData uri="http://schemas.openxmlformats.org/presentationml/2006/ole">
              <mc:AlternateContent xmlns:mc="http://schemas.openxmlformats.org/markup-compatibility/2006">
                <mc:Choice xmlns:v="urn:schemas-microsoft-com:vml" Requires="v">
                  <p:oleObj name="Equation" r:id="rId21" imgW="1638000" imgH="253800" progId="Equation.DSMT4">
                    <p:embed/>
                  </p:oleObj>
                </mc:Choice>
                <mc:Fallback>
                  <p:oleObj name="Equation" r:id="rId21" imgW="1638000" imgH="253800" progId="Equation.DSMT4">
                    <p:embed/>
                    <p:pic>
                      <p:nvPicPr>
                        <p:cNvPr id="31" name="Object 7"/>
                        <p:cNvPicPr>
                          <a:picLocks noChangeAspect="1" noChangeArrowheads="1"/>
                        </p:cNvPicPr>
                        <p:nvPr/>
                      </p:nvPicPr>
                      <p:blipFill>
                        <a:blip r:embed="rId22"/>
                        <a:srcRect/>
                        <a:stretch>
                          <a:fillRect/>
                        </a:stretch>
                      </p:blipFill>
                      <p:spPr bwMode="auto">
                        <a:xfrm>
                          <a:off x="6605837" y="928280"/>
                          <a:ext cx="2280052" cy="360151"/>
                        </a:xfrm>
                        <a:prstGeom prst="rect">
                          <a:avLst/>
                        </a:prstGeom>
                        <a:noFill/>
                        <a:ln>
                          <a:noFill/>
                        </a:ln>
                      </p:spPr>
                    </p:pic>
                  </p:oleObj>
                </mc:Fallback>
              </mc:AlternateContent>
            </a:graphicData>
          </a:graphic>
        </p:graphicFrame>
        <p:graphicFrame>
          <p:nvGraphicFramePr>
            <p:cNvPr id="32" name="Object 8"/>
            <p:cNvGraphicFramePr>
              <a:graphicFrameLocks noChangeAspect="1"/>
            </p:cNvGraphicFramePr>
            <p:nvPr/>
          </p:nvGraphicFramePr>
          <p:xfrm>
            <a:off x="9472808" y="958850"/>
            <a:ext cx="339281" cy="267312"/>
          </p:xfrm>
          <a:graphic>
            <a:graphicData uri="http://schemas.openxmlformats.org/presentationml/2006/ole">
              <mc:AlternateContent xmlns:mc="http://schemas.openxmlformats.org/markup-compatibility/2006">
                <mc:Choice xmlns:v="urn:schemas-microsoft-com:vml" Requires="v">
                  <p:oleObj name="Equation" r:id="rId23" imgW="164880" imgH="164880" progId="Equation.DSMT4">
                    <p:embed/>
                  </p:oleObj>
                </mc:Choice>
                <mc:Fallback>
                  <p:oleObj name="Equation" r:id="rId23" imgW="164880" imgH="164880" progId="Equation.DSMT4">
                    <p:embed/>
                    <p:pic>
                      <p:nvPicPr>
                        <p:cNvPr id="32" name="Object 8"/>
                        <p:cNvPicPr>
                          <a:picLocks noChangeAspect="1" noChangeArrowheads="1"/>
                        </p:cNvPicPr>
                        <p:nvPr/>
                      </p:nvPicPr>
                      <p:blipFill>
                        <a:blip r:embed="rId11"/>
                        <a:srcRect/>
                        <a:stretch>
                          <a:fillRect/>
                        </a:stretch>
                      </p:blipFill>
                      <p:spPr bwMode="auto">
                        <a:xfrm>
                          <a:off x="9472808" y="958850"/>
                          <a:ext cx="339281" cy="267312"/>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312724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742708" y="858799"/>
            <a:ext cx="8215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1.9.10  </a:t>
            </a:r>
            <a:r>
              <a:rPr lang="zh-CN" altLang="en-US" sz="2000" b="1" dirty="0">
                <a:latin typeface="+mn-ea"/>
                <a:ea typeface="+mn-ea"/>
              </a:rPr>
              <a:t>设</a:t>
            </a:r>
            <a:r>
              <a:rPr lang="en-US" altLang="zh-CN" sz="2000" b="1" i="1" dirty="0">
                <a:ea typeface="+mn-ea"/>
                <a:cs typeface="Times New Roman" panose="02020603050405020304" pitchFamily="18" charset="0"/>
              </a:rPr>
              <a:t>A,B</a:t>
            </a:r>
            <a:r>
              <a:rPr lang="zh-CN" altLang="en-US" sz="2000" b="1" dirty="0">
                <a:latin typeface="+mn-ea"/>
                <a:ea typeface="+mn-ea"/>
              </a:rPr>
              <a:t>为对称矩阵，证明：</a:t>
            </a:r>
            <a:r>
              <a:rPr lang="en-US" altLang="zh-CN" sz="2000" b="1" i="1" dirty="0">
                <a:ea typeface="+mn-ea"/>
                <a:cs typeface="Times New Roman" panose="02020603050405020304" pitchFamily="18" charset="0"/>
              </a:rPr>
              <a:t>A+B,AB+BA</a:t>
            </a:r>
            <a:r>
              <a:rPr lang="zh-CN" altLang="en-US" sz="2000" b="1" dirty="0">
                <a:latin typeface="+mn-ea"/>
                <a:ea typeface="+mn-ea"/>
              </a:rPr>
              <a:t>也是对称矩阵。</a:t>
            </a:r>
          </a:p>
        </p:txBody>
      </p:sp>
      <p:sp>
        <p:nvSpPr>
          <p:cNvPr id="3" name="TextBox 2"/>
          <p:cNvSpPr txBox="1">
            <a:spLocks noChangeArrowheads="1"/>
          </p:cNvSpPr>
          <p:nvPr/>
        </p:nvSpPr>
        <p:spPr bwMode="auto">
          <a:xfrm>
            <a:off x="1171333" y="1430297"/>
            <a:ext cx="7358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r>
              <a:rPr lang="zh-CN" altLang="en-US" sz="2000" b="1" dirty="0">
                <a:latin typeface="+mn-ea"/>
                <a:ea typeface="+mn-ea"/>
              </a:rPr>
              <a:t> 由已知             ，故有：</a:t>
            </a:r>
          </a:p>
        </p:txBody>
      </p:sp>
      <p:graphicFrame>
        <p:nvGraphicFramePr>
          <p:cNvPr id="4" name="Object 2"/>
          <p:cNvGraphicFramePr>
            <a:graphicFrameLocks noChangeAspect="1"/>
          </p:cNvGraphicFramePr>
          <p:nvPr/>
        </p:nvGraphicFramePr>
        <p:xfrm>
          <a:off x="2675489" y="1467724"/>
          <a:ext cx="1746250" cy="357188"/>
        </p:xfrm>
        <a:graphic>
          <a:graphicData uri="http://schemas.openxmlformats.org/presentationml/2006/ole">
            <mc:AlternateContent xmlns:mc="http://schemas.openxmlformats.org/markup-compatibility/2006">
              <mc:Choice xmlns:v="urn:schemas-microsoft-com:vml" Requires="v">
                <p:oleObj name="Equation" r:id="rId2" imgW="1117600" imgH="228600" progId="Equation.DSMT4">
                  <p:embed/>
                </p:oleObj>
              </mc:Choice>
              <mc:Fallback>
                <p:oleObj name="Equation" r:id="rId2" imgW="1117600" imgH="228600" progId="Equation.DSMT4">
                  <p:embed/>
                  <p:pic>
                    <p:nvPicPr>
                      <p:cNvPr id="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489" y="1467724"/>
                        <a:ext cx="17462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67" name="Object 3"/>
          <p:cNvGraphicFramePr>
            <a:graphicFrameLocks noChangeAspect="1"/>
          </p:cNvGraphicFramePr>
          <p:nvPr/>
        </p:nvGraphicFramePr>
        <p:xfrm>
          <a:off x="5263114" y="1462009"/>
          <a:ext cx="2917825" cy="357188"/>
        </p:xfrm>
        <a:graphic>
          <a:graphicData uri="http://schemas.openxmlformats.org/presentationml/2006/ole">
            <mc:AlternateContent xmlns:mc="http://schemas.openxmlformats.org/markup-compatibility/2006">
              <mc:Choice xmlns:v="urn:schemas-microsoft-com:vml" Requires="v">
                <p:oleObj name="Equation" r:id="rId4" imgW="1866900" imgH="228600" progId="Equation.DSMT4">
                  <p:embed/>
                </p:oleObj>
              </mc:Choice>
              <mc:Fallback>
                <p:oleObj name="Equation" r:id="rId4" imgW="1866900" imgH="228600" progId="Equation.DSMT4">
                  <p:embed/>
                  <p:pic>
                    <p:nvPicPr>
                      <p:cNvPr id="62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3114" y="1462009"/>
                        <a:ext cx="29178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ChangeArrowheads="1"/>
          </p:cNvSpPr>
          <p:nvPr/>
        </p:nvSpPr>
        <p:spPr bwMode="auto">
          <a:xfrm>
            <a:off x="8261510" y="1419087"/>
            <a:ext cx="2820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r>
              <a:rPr lang="en-US" altLang="zh-CN" sz="2000" b="1" i="1" dirty="0">
                <a:ea typeface="+mn-ea"/>
                <a:cs typeface="Times New Roman" panose="02020603050405020304" pitchFamily="18" charset="0"/>
              </a:rPr>
              <a:t>A+B</a:t>
            </a:r>
            <a:r>
              <a:rPr lang="zh-CN" altLang="en-US" sz="2000" b="1" dirty="0">
                <a:latin typeface="+mn-ea"/>
                <a:ea typeface="+mn-ea"/>
              </a:rPr>
              <a:t>为对称矩阵；</a:t>
            </a:r>
          </a:p>
        </p:txBody>
      </p:sp>
      <p:grpSp>
        <p:nvGrpSpPr>
          <p:cNvPr id="34840" name="Group 24"/>
          <p:cNvGrpSpPr>
            <a:grpSpLocks/>
          </p:cNvGrpSpPr>
          <p:nvPr/>
        </p:nvGrpSpPr>
        <p:grpSpPr bwMode="auto">
          <a:xfrm>
            <a:off x="1077670" y="2001242"/>
            <a:ext cx="7545388" cy="400050"/>
            <a:chOff x="900" y="1260"/>
            <a:chExt cx="4753" cy="252"/>
          </a:xfrm>
        </p:grpSpPr>
        <p:graphicFrame>
          <p:nvGraphicFramePr>
            <p:cNvPr id="39958" name="Object 4"/>
            <p:cNvGraphicFramePr>
              <a:graphicFrameLocks noChangeAspect="1"/>
            </p:cNvGraphicFramePr>
            <p:nvPr/>
          </p:nvGraphicFramePr>
          <p:xfrm>
            <a:off x="1215" y="1260"/>
            <a:ext cx="4438" cy="225"/>
          </p:xfrm>
          <a:graphic>
            <a:graphicData uri="http://schemas.openxmlformats.org/presentationml/2006/ole">
              <mc:AlternateContent xmlns:mc="http://schemas.openxmlformats.org/markup-compatibility/2006">
                <mc:Choice xmlns:v="urn:schemas-microsoft-com:vml" Requires="v">
                  <p:oleObj name="Equation" r:id="rId6" imgW="4508500" imgH="228600" progId="Equation.DSMT4">
                    <p:embed/>
                  </p:oleObj>
                </mc:Choice>
                <mc:Fallback>
                  <p:oleObj name="Equation" r:id="rId6" imgW="4508500" imgH="228600" progId="Equation.DSMT4">
                    <p:embed/>
                    <p:pic>
                      <p:nvPicPr>
                        <p:cNvPr id="3995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 y="1260"/>
                          <a:ext cx="4438"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9" name="TextBox 7"/>
            <p:cNvSpPr txBox="1">
              <a:spLocks noChangeArrowheads="1"/>
            </p:cNvSpPr>
            <p:nvPr/>
          </p:nvSpPr>
          <p:spPr bwMode="auto">
            <a:xfrm>
              <a:off x="900" y="1260"/>
              <a:ext cx="6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又</a:t>
              </a:r>
            </a:p>
          </p:txBody>
        </p:sp>
      </p:grpSp>
      <p:sp>
        <p:nvSpPr>
          <p:cNvPr id="9" name="TextBox 8"/>
          <p:cNvSpPr txBox="1">
            <a:spLocks noChangeArrowheads="1"/>
          </p:cNvSpPr>
          <p:nvPr/>
        </p:nvSpPr>
        <p:spPr bwMode="auto">
          <a:xfrm>
            <a:off x="8623058" y="1979781"/>
            <a:ext cx="3012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r>
              <a:rPr lang="en-US" altLang="zh-CN" sz="2000" b="1" i="1" dirty="0">
                <a:ea typeface="+mn-ea"/>
                <a:cs typeface="Times New Roman" panose="02020603050405020304" pitchFamily="18" charset="0"/>
              </a:rPr>
              <a:t>AB+BA</a:t>
            </a:r>
            <a:r>
              <a:rPr lang="zh-CN" altLang="en-US" sz="2000" b="1" dirty="0">
                <a:latin typeface="+mn-ea"/>
                <a:ea typeface="+mn-ea"/>
              </a:rPr>
              <a:t>为对称矩阵。</a:t>
            </a:r>
          </a:p>
        </p:txBody>
      </p:sp>
      <p:sp>
        <p:nvSpPr>
          <p:cNvPr id="10" name="TextBox 9"/>
          <p:cNvSpPr txBox="1">
            <a:spLocks noChangeArrowheads="1"/>
          </p:cNvSpPr>
          <p:nvPr/>
        </p:nvSpPr>
        <p:spPr bwMode="auto">
          <a:xfrm>
            <a:off x="742707" y="2564016"/>
            <a:ext cx="11517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1.9.11  </a:t>
            </a:r>
            <a:r>
              <a:rPr lang="zh-CN" altLang="en-US" sz="2000" b="1" dirty="0">
                <a:latin typeface="+mn-ea"/>
              </a:rPr>
              <a:t>设</a:t>
            </a:r>
            <a:r>
              <a:rPr lang="en-US" altLang="zh-CN" sz="2000" b="1" i="1" dirty="0">
                <a:cs typeface="Times New Roman" panose="02020603050405020304" pitchFamily="18" charset="0"/>
              </a:rPr>
              <a:t>A,B</a:t>
            </a:r>
            <a:r>
              <a:rPr lang="zh-CN" altLang="en-US" sz="2000" b="1" dirty="0">
                <a:latin typeface="+mn-ea"/>
              </a:rPr>
              <a:t>为对称矩阵，</a:t>
            </a:r>
            <a:r>
              <a:rPr lang="en-US" altLang="zh-CN" sz="2000" b="1" dirty="0">
                <a:solidFill>
                  <a:srgbClr val="0000FF"/>
                </a:solidFill>
                <a:latin typeface="+mn-ea"/>
                <a:ea typeface="+mn-ea"/>
              </a:rPr>
              <a:t> </a:t>
            </a:r>
            <a:r>
              <a:rPr lang="en-US" altLang="zh-CN" sz="2000" b="1" i="1" dirty="0">
                <a:ea typeface="+mn-ea"/>
                <a:cs typeface="Times New Roman" panose="02020603050405020304" pitchFamily="18" charset="0"/>
              </a:rPr>
              <a:t>AB</a:t>
            </a:r>
            <a:r>
              <a:rPr lang="zh-CN" altLang="en-US" sz="2000" b="1" dirty="0">
                <a:latin typeface="+mn-ea"/>
                <a:ea typeface="+mn-ea"/>
              </a:rPr>
              <a:t>为对称矩阵的充要条件是</a:t>
            </a:r>
            <a:r>
              <a:rPr lang="en-US" altLang="zh-CN" sz="2000" b="1" i="1" dirty="0">
                <a:ea typeface="+mn-ea"/>
                <a:cs typeface="Times New Roman" panose="02020603050405020304" pitchFamily="18" charset="0"/>
              </a:rPr>
              <a:t>A,B</a:t>
            </a:r>
            <a:r>
              <a:rPr lang="zh-CN" altLang="en-US" sz="2000" b="1" dirty="0">
                <a:latin typeface="+mn-ea"/>
                <a:ea typeface="+mn-ea"/>
              </a:rPr>
              <a:t>为可交换矩阵（即 </a:t>
            </a:r>
            <a:r>
              <a:rPr lang="en-US" altLang="zh-CN" sz="2000" b="1" i="1" dirty="0">
                <a:ea typeface="+mn-ea"/>
                <a:cs typeface="Times New Roman" panose="02020603050405020304" pitchFamily="18" charset="0"/>
              </a:rPr>
              <a:t>AB=BA</a:t>
            </a:r>
            <a:r>
              <a:rPr lang="en-US" altLang="zh-CN" sz="2000" b="1" dirty="0">
                <a:latin typeface="+mn-ea"/>
                <a:ea typeface="+mn-ea"/>
              </a:rPr>
              <a:t>).</a:t>
            </a:r>
            <a:endParaRPr lang="zh-CN" altLang="en-US" sz="2000" b="1" dirty="0">
              <a:latin typeface="+mn-ea"/>
              <a:ea typeface="+mn-ea"/>
            </a:endParaRPr>
          </a:p>
        </p:txBody>
      </p:sp>
      <p:grpSp>
        <p:nvGrpSpPr>
          <p:cNvPr id="34841" name="Group 25"/>
          <p:cNvGrpSpPr>
            <a:grpSpLocks/>
          </p:cNvGrpSpPr>
          <p:nvPr/>
        </p:nvGrpSpPr>
        <p:grpSpPr bwMode="auto">
          <a:xfrm>
            <a:off x="1171333" y="2964126"/>
            <a:ext cx="7358062" cy="400050"/>
            <a:chOff x="585" y="2430"/>
            <a:chExt cx="4635" cy="252"/>
          </a:xfrm>
        </p:grpSpPr>
        <p:sp>
          <p:nvSpPr>
            <p:cNvPr id="39955" name="TextBox 10"/>
            <p:cNvSpPr txBox="1">
              <a:spLocks noChangeArrowheads="1"/>
            </p:cNvSpPr>
            <p:nvPr/>
          </p:nvSpPr>
          <p:spPr bwMode="auto">
            <a:xfrm>
              <a:off x="585" y="2430"/>
              <a:ext cx="46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证明 </a:t>
              </a:r>
              <a:r>
                <a:rPr lang="zh-CN" altLang="en-US" sz="2000" b="1" dirty="0">
                  <a:latin typeface="+mn-ea"/>
                  <a:ea typeface="+mn-ea"/>
                </a:rPr>
                <a:t>由已知             ，若有：</a:t>
              </a:r>
            </a:p>
          </p:txBody>
        </p:sp>
        <p:graphicFrame>
          <p:nvGraphicFramePr>
            <p:cNvPr id="39956" name="Object 5"/>
            <p:cNvGraphicFramePr>
              <a:graphicFrameLocks noChangeAspect="1"/>
            </p:cNvGraphicFramePr>
            <p:nvPr/>
          </p:nvGraphicFramePr>
          <p:xfrm>
            <a:off x="1532" y="2450"/>
            <a:ext cx="1100" cy="225"/>
          </p:xfrm>
          <a:graphic>
            <a:graphicData uri="http://schemas.openxmlformats.org/presentationml/2006/ole">
              <mc:AlternateContent xmlns:mc="http://schemas.openxmlformats.org/markup-compatibility/2006">
                <mc:Choice xmlns:v="urn:schemas-microsoft-com:vml" Requires="v">
                  <p:oleObj name="Equation" r:id="rId8" imgW="1117600" imgH="228600" progId="Equation.DSMT4">
                    <p:embed/>
                  </p:oleObj>
                </mc:Choice>
                <mc:Fallback>
                  <p:oleObj name="Equation" r:id="rId8" imgW="1117600" imgH="228600" progId="Equation.DSMT4">
                    <p:embed/>
                    <p:pic>
                      <p:nvPicPr>
                        <p:cNvPr id="3995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 y="2450"/>
                          <a:ext cx="110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7" name="Object 6"/>
            <p:cNvGraphicFramePr>
              <a:graphicFrameLocks noChangeAspect="1"/>
            </p:cNvGraphicFramePr>
            <p:nvPr/>
          </p:nvGraphicFramePr>
          <p:xfrm>
            <a:off x="3154" y="2451"/>
            <a:ext cx="838" cy="225"/>
          </p:xfrm>
          <a:graphic>
            <a:graphicData uri="http://schemas.openxmlformats.org/presentationml/2006/ole">
              <mc:AlternateContent xmlns:mc="http://schemas.openxmlformats.org/markup-compatibility/2006">
                <mc:Choice xmlns:v="urn:schemas-microsoft-com:vml" Requires="v">
                  <p:oleObj name="Equation" r:id="rId10" imgW="850900" imgH="228600" progId="Equation.DSMT4">
                    <p:embed/>
                  </p:oleObj>
                </mc:Choice>
                <mc:Fallback>
                  <p:oleObj name="Equation" r:id="rId10" imgW="850900" imgH="228600" progId="Equation.DSMT4">
                    <p:embed/>
                    <p:pic>
                      <p:nvPicPr>
                        <p:cNvPr id="3995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4" y="2451"/>
                          <a:ext cx="838"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 name="TextBox 16"/>
          <p:cNvSpPr txBox="1">
            <a:spLocks noChangeArrowheads="1"/>
          </p:cNvSpPr>
          <p:nvPr/>
        </p:nvSpPr>
        <p:spPr bwMode="auto">
          <a:xfrm>
            <a:off x="7785366" y="3916086"/>
            <a:ext cx="25432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所以 </a:t>
            </a:r>
            <a:r>
              <a:rPr lang="en-US" altLang="zh-CN" sz="2000" b="1" i="1" dirty="0">
                <a:ea typeface="+mn-ea"/>
                <a:cs typeface="Times New Roman" panose="02020603050405020304" pitchFamily="18" charset="0"/>
              </a:rPr>
              <a:t>AB</a:t>
            </a:r>
            <a:r>
              <a:rPr lang="zh-CN" altLang="en-US" sz="2000" b="1" dirty="0">
                <a:latin typeface="+mn-ea"/>
                <a:ea typeface="+mn-ea"/>
              </a:rPr>
              <a:t>为对称矩阵。</a:t>
            </a:r>
          </a:p>
        </p:txBody>
      </p:sp>
      <p:grpSp>
        <p:nvGrpSpPr>
          <p:cNvPr id="34842" name="Group 26"/>
          <p:cNvGrpSpPr>
            <a:grpSpLocks/>
          </p:cNvGrpSpPr>
          <p:nvPr/>
        </p:nvGrpSpPr>
        <p:grpSpPr bwMode="auto">
          <a:xfrm>
            <a:off x="1835701" y="3431183"/>
            <a:ext cx="5949950" cy="400050"/>
            <a:chOff x="793" y="2745"/>
            <a:chExt cx="3748" cy="252"/>
          </a:xfrm>
        </p:grpSpPr>
        <p:sp>
          <p:nvSpPr>
            <p:cNvPr id="39953" name="TextBox 13"/>
            <p:cNvSpPr txBox="1">
              <a:spLocks noChangeArrowheads="1"/>
            </p:cNvSpPr>
            <p:nvPr/>
          </p:nvSpPr>
          <p:spPr bwMode="auto">
            <a:xfrm>
              <a:off x="793" y="2745"/>
              <a:ext cx="37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则                      故 </a:t>
              </a:r>
              <a:r>
                <a:rPr lang="en-US" altLang="zh-CN" sz="2000" b="1" i="1" dirty="0">
                  <a:ea typeface="+mn-ea"/>
                  <a:cs typeface="Times New Roman" panose="02020603050405020304" pitchFamily="18" charset="0"/>
                </a:rPr>
                <a:t>A</a:t>
              </a:r>
              <a:r>
                <a:rPr lang="zh-CN" altLang="en-US" sz="2000" b="1" i="1" dirty="0">
                  <a:ea typeface="+mn-ea"/>
                  <a:cs typeface="Times New Roman" panose="02020603050405020304" pitchFamily="18" charset="0"/>
                </a:rPr>
                <a:t>、</a:t>
              </a:r>
              <a:r>
                <a:rPr lang="en-US" altLang="zh-CN" sz="2000" b="1" i="1" dirty="0">
                  <a:ea typeface="+mn-ea"/>
                  <a:cs typeface="Times New Roman" panose="02020603050405020304" pitchFamily="18" charset="0"/>
                </a:rPr>
                <a:t>B</a:t>
              </a:r>
              <a:r>
                <a:rPr lang="zh-CN" altLang="en-US" sz="2000" b="1" dirty="0">
                  <a:latin typeface="+mn-ea"/>
                  <a:ea typeface="+mn-ea"/>
                </a:rPr>
                <a:t>为可交换矩阵；</a:t>
              </a:r>
            </a:p>
          </p:txBody>
        </p:sp>
        <p:graphicFrame>
          <p:nvGraphicFramePr>
            <p:cNvPr id="39954" name="Object 8"/>
            <p:cNvGraphicFramePr>
              <a:graphicFrameLocks noChangeAspect="1"/>
            </p:cNvGraphicFramePr>
            <p:nvPr/>
          </p:nvGraphicFramePr>
          <p:xfrm>
            <a:off x="1020" y="2772"/>
            <a:ext cx="1739" cy="225"/>
          </p:xfrm>
          <a:graphic>
            <a:graphicData uri="http://schemas.openxmlformats.org/presentationml/2006/ole">
              <mc:AlternateContent xmlns:mc="http://schemas.openxmlformats.org/markup-compatibility/2006">
                <mc:Choice xmlns:v="urn:schemas-microsoft-com:vml" Requires="v">
                  <p:oleObj name="Equation" r:id="rId12" imgW="1765300" imgH="228600" progId="Equation.DSMT4">
                    <p:embed/>
                  </p:oleObj>
                </mc:Choice>
                <mc:Fallback>
                  <p:oleObj name="Equation" r:id="rId12" imgW="1765300" imgH="228600" progId="Equation.DSMT4">
                    <p:embed/>
                    <p:pic>
                      <p:nvPicPr>
                        <p:cNvPr id="39954"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 y="2772"/>
                          <a:ext cx="173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4843" name="Group 27"/>
          <p:cNvGrpSpPr>
            <a:grpSpLocks/>
          </p:cNvGrpSpPr>
          <p:nvPr/>
        </p:nvGrpSpPr>
        <p:grpSpPr bwMode="auto">
          <a:xfrm>
            <a:off x="1835701" y="3938370"/>
            <a:ext cx="5734050" cy="400050"/>
            <a:chOff x="1215" y="3015"/>
            <a:chExt cx="3612" cy="252"/>
          </a:xfrm>
        </p:grpSpPr>
        <p:graphicFrame>
          <p:nvGraphicFramePr>
            <p:cNvPr id="39950" name="Object 7"/>
            <p:cNvGraphicFramePr>
              <a:graphicFrameLocks noChangeAspect="1"/>
            </p:cNvGraphicFramePr>
            <p:nvPr/>
          </p:nvGraphicFramePr>
          <p:xfrm>
            <a:off x="3089" y="3028"/>
            <a:ext cx="1738" cy="225"/>
          </p:xfrm>
          <a:graphic>
            <a:graphicData uri="http://schemas.openxmlformats.org/presentationml/2006/ole">
              <mc:AlternateContent xmlns:mc="http://schemas.openxmlformats.org/markup-compatibility/2006">
                <mc:Choice xmlns:v="urn:schemas-microsoft-com:vml" Requires="v">
                  <p:oleObj name="Equation" r:id="rId14" imgW="1765300" imgH="228600" progId="Equation.DSMT4">
                    <p:embed/>
                  </p:oleObj>
                </mc:Choice>
                <mc:Fallback>
                  <p:oleObj name="Equation" r:id="rId14" imgW="1765300" imgH="228600" progId="Equation.DSMT4">
                    <p:embed/>
                    <p:pic>
                      <p:nvPicPr>
                        <p:cNvPr id="3995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89" y="3028"/>
                          <a:ext cx="1738"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1" name="TextBox 15"/>
            <p:cNvSpPr txBox="1">
              <a:spLocks noChangeArrowheads="1"/>
            </p:cNvSpPr>
            <p:nvPr/>
          </p:nvSpPr>
          <p:spPr bwMode="auto">
            <a:xfrm>
              <a:off x="1215" y="3015"/>
              <a:ext cx="19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反之若          ，则有 </a:t>
              </a:r>
            </a:p>
          </p:txBody>
        </p:sp>
        <p:graphicFrame>
          <p:nvGraphicFramePr>
            <p:cNvPr id="39952" name="Object 9"/>
            <p:cNvGraphicFramePr>
              <a:graphicFrameLocks noChangeAspect="1"/>
            </p:cNvGraphicFramePr>
            <p:nvPr/>
          </p:nvGraphicFramePr>
          <p:xfrm>
            <a:off x="1783" y="3048"/>
            <a:ext cx="720" cy="185"/>
          </p:xfrm>
          <a:graphic>
            <a:graphicData uri="http://schemas.openxmlformats.org/presentationml/2006/ole">
              <mc:AlternateContent xmlns:mc="http://schemas.openxmlformats.org/markup-compatibility/2006">
                <mc:Choice xmlns:v="urn:schemas-microsoft-com:vml" Requires="v">
                  <p:oleObj name="Equation" r:id="rId16" imgW="647419" imgH="165028" progId="Equation.DSMT4">
                    <p:embed/>
                  </p:oleObj>
                </mc:Choice>
                <mc:Fallback>
                  <p:oleObj name="Equation" r:id="rId16" imgW="647419" imgH="165028" progId="Equation.DSMT4">
                    <p:embed/>
                    <p:pic>
                      <p:nvPicPr>
                        <p:cNvPr id="39952"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3" y="3048"/>
                          <a:ext cx="720"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1235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Rectangle 1030"/>
          <p:cNvSpPr>
            <a:spLocks noChangeArrowheads="1"/>
          </p:cNvSpPr>
          <p:nvPr/>
        </p:nvSpPr>
        <p:spPr bwMode="auto">
          <a:xfrm>
            <a:off x="645601" y="2276968"/>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证明</a:t>
            </a:r>
          </a:p>
        </p:txBody>
      </p:sp>
      <p:graphicFrame>
        <p:nvGraphicFramePr>
          <p:cNvPr id="104448" name="Object 1024"/>
          <p:cNvGraphicFramePr>
            <a:graphicFrameLocks noChangeAspect="1"/>
          </p:cNvGraphicFramePr>
          <p:nvPr/>
        </p:nvGraphicFramePr>
        <p:xfrm>
          <a:off x="2094618" y="2193331"/>
          <a:ext cx="2473924" cy="594693"/>
        </p:xfrm>
        <a:graphic>
          <a:graphicData uri="http://schemas.openxmlformats.org/presentationml/2006/ole">
            <mc:AlternateContent xmlns:mc="http://schemas.openxmlformats.org/markup-compatibility/2006">
              <mc:Choice xmlns:v="urn:schemas-microsoft-com:vml" Requires="v">
                <p:oleObj name="Equation" r:id="rId2" imgW="1320480" imgH="317160" progId="Equation.DSMT4">
                  <p:embed/>
                </p:oleObj>
              </mc:Choice>
              <mc:Fallback>
                <p:oleObj name="Equation" r:id="rId2" imgW="1320480" imgH="317160" progId="Equation.DSMT4">
                  <p:embed/>
                  <p:pic>
                    <p:nvPicPr>
                      <p:cNvPr id="104448" name="Object 1024"/>
                      <p:cNvPicPr>
                        <a:picLocks noChangeAspect="1" noChangeArrowheads="1"/>
                      </p:cNvPicPr>
                      <p:nvPr/>
                    </p:nvPicPr>
                    <p:blipFill>
                      <a:blip r:embed="rId3"/>
                      <a:srcRect/>
                      <a:stretch>
                        <a:fillRect/>
                      </a:stretch>
                    </p:blipFill>
                    <p:spPr bwMode="auto">
                      <a:xfrm>
                        <a:off x="2094618" y="2193331"/>
                        <a:ext cx="2473924" cy="594693"/>
                      </a:xfrm>
                      <a:prstGeom prst="rect">
                        <a:avLst/>
                      </a:prstGeom>
                      <a:noFill/>
                      <a:ln>
                        <a:noFill/>
                      </a:ln>
                    </p:spPr>
                  </p:pic>
                </p:oleObj>
              </mc:Fallback>
            </mc:AlternateContent>
          </a:graphicData>
        </a:graphic>
      </p:graphicFrame>
      <p:graphicFrame>
        <p:nvGraphicFramePr>
          <p:cNvPr id="104449" name="Object 1025"/>
          <p:cNvGraphicFramePr>
            <a:graphicFrameLocks noChangeAspect="1"/>
          </p:cNvGraphicFramePr>
          <p:nvPr/>
        </p:nvGraphicFramePr>
        <p:xfrm>
          <a:off x="4388108" y="2196661"/>
          <a:ext cx="2142745" cy="608734"/>
        </p:xfrm>
        <a:graphic>
          <a:graphicData uri="http://schemas.openxmlformats.org/presentationml/2006/ole">
            <mc:AlternateContent xmlns:mc="http://schemas.openxmlformats.org/markup-compatibility/2006">
              <mc:Choice xmlns:v="urn:schemas-microsoft-com:vml" Requires="v">
                <p:oleObj name="Equation" r:id="rId4" imgW="1117440" imgH="317160" progId="Equation.DSMT4">
                  <p:embed/>
                </p:oleObj>
              </mc:Choice>
              <mc:Fallback>
                <p:oleObj name="Equation" r:id="rId4" imgW="1117440" imgH="317160" progId="Equation.DSMT4">
                  <p:embed/>
                  <p:pic>
                    <p:nvPicPr>
                      <p:cNvPr id="104449" name="Object 1025"/>
                      <p:cNvPicPr>
                        <a:picLocks noChangeAspect="1" noChangeArrowheads="1"/>
                      </p:cNvPicPr>
                      <p:nvPr/>
                    </p:nvPicPr>
                    <p:blipFill>
                      <a:blip r:embed="rId5"/>
                      <a:srcRect/>
                      <a:stretch>
                        <a:fillRect/>
                      </a:stretch>
                    </p:blipFill>
                    <p:spPr bwMode="auto">
                      <a:xfrm>
                        <a:off x="4388108" y="2196661"/>
                        <a:ext cx="2142745" cy="608734"/>
                      </a:xfrm>
                      <a:prstGeom prst="rect">
                        <a:avLst/>
                      </a:prstGeom>
                      <a:noFill/>
                      <a:ln>
                        <a:noFill/>
                      </a:ln>
                    </p:spPr>
                  </p:pic>
                </p:oleObj>
              </mc:Fallback>
            </mc:AlternateContent>
          </a:graphicData>
        </a:graphic>
      </p:graphicFrame>
      <p:graphicFrame>
        <p:nvGraphicFramePr>
          <p:cNvPr id="104450" name="Object 1026"/>
          <p:cNvGraphicFramePr>
            <a:graphicFrameLocks noChangeAspect="1"/>
          </p:cNvGraphicFramePr>
          <p:nvPr/>
        </p:nvGraphicFramePr>
        <p:xfrm>
          <a:off x="6361167" y="2276968"/>
          <a:ext cx="2267560" cy="382173"/>
        </p:xfrm>
        <a:graphic>
          <a:graphicData uri="http://schemas.openxmlformats.org/presentationml/2006/ole">
            <mc:AlternateContent xmlns:mc="http://schemas.openxmlformats.org/markup-compatibility/2006">
              <mc:Choice xmlns:v="urn:schemas-microsoft-com:vml" Requires="v">
                <p:oleObj name="Equation" r:id="rId6" imgW="1130040" imgH="190440" progId="Equation.DSMT4">
                  <p:embed/>
                </p:oleObj>
              </mc:Choice>
              <mc:Fallback>
                <p:oleObj name="Equation" r:id="rId6" imgW="1130040" imgH="190440" progId="Equation.DSMT4">
                  <p:embed/>
                  <p:pic>
                    <p:nvPicPr>
                      <p:cNvPr id="104450" name="Object 1026"/>
                      <p:cNvPicPr>
                        <a:picLocks noChangeAspect="1" noChangeArrowheads="1"/>
                      </p:cNvPicPr>
                      <p:nvPr/>
                    </p:nvPicPr>
                    <p:blipFill>
                      <a:blip r:embed="rId7"/>
                      <a:srcRect/>
                      <a:stretch>
                        <a:fillRect/>
                      </a:stretch>
                    </p:blipFill>
                    <p:spPr bwMode="auto">
                      <a:xfrm>
                        <a:off x="6361167" y="2276968"/>
                        <a:ext cx="2267560" cy="382173"/>
                      </a:xfrm>
                      <a:prstGeom prst="rect">
                        <a:avLst/>
                      </a:prstGeom>
                      <a:noFill/>
                      <a:ln>
                        <a:noFill/>
                      </a:ln>
                    </p:spPr>
                  </p:pic>
                </p:oleObj>
              </mc:Fallback>
            </mc:AlternateContent>
          </a:graphicData>
        </a:graphic>
      </p:graphicFrame>
      <p:graphicFrame>
        <p:nvGraphicFramePr>
          <p:cNvPr id="104452" name="Object 1028"/>
          <p:cNvGraphicFramePr>
            <a:graphicFrameLocks noChangeAspect="1"/>
          </p:cNvGraphicFramePr>
          <p:nvPr/>
        </p:nvGraphicFramePr>
        <p:xfrm>
          <a:off x="1722234" y="2899195"/>
          <a:ext cx="1414753" cy="359683"/>
        </p:xfrm>
        <a:graphic>
          <a:graphicData uri="http://schemas.openxmlformats.org/presentationml/2006/ole">
            <mc:AlternateContent xmlns:mc="http://schemas.openxmlformats.org/markup-compatibility/2006">
              <mc:Choice xmlns:v="urn:schemas-microsoft-com:vml" Requires="v">
                <p:oleObj name="Equation" r:id="rId8" imgW="749160" imgH="190440" progId="Equation.DSMT4">
                  <p:embed/>
                </p:oleObj>
              </mc:Choice>
              <mc:Fallback>
                <p:oleObj name="Equation" r:id="rId8" imgW="749160" imgH="190440" progId="Equation.DSMT4">
                  <p:embed/>
                  <p:pic>
                    <p:nvPicPr>
                      <p:cNvPr id="104452" name="Object 1028"/>
                      <p:cNvPicPr>
                        <a:picLocks noChangeAspect="1" noChangeArrowheads="1"/>
                      </p:cNvPicPr>
                      <p:nvPr/>
                    </p:nvPicPr>
                    <p:blipFill>
                      <a:blip r:embed="rId9"/>
                      <a:srcRect/>
                      <a:stretch>
                        <a:fillRect/>
                      </a:stretch>
                    </p:blipFill>
                    <p:spPr bwMode="auto">
                      <a:xfrm>
                        <a:off x="1722234" y="2899195"/>
                        <a:ext cx="1414753" cy="359683"/>
                      </a:xfrm>
                      <a:prstGeom prst="rect">
                        <a:avLst/>
                      </a:prstGeom>
                      <a:noFill/>
                      <a:ln>
                        <a:noFill/>
                      </a:ln>
                    </p:spPr>
                  </p:pic>
                </p:oleObj>
              </mc:Fallback>
            </mc:AlternateContent>
          </a:graphicData>
        </a:graphic>
      </p:graphicFrame>
      <p:graphicFrame>
        <p:nvGraphicFramePr>
          <p:cNvPr id="104453" name="Object 1029"/>
          <p:cNvGraphicFramePr>
            <a:graphicFrameLocks noChangeAspect="1"/>
          </p:cNvGraphicFramePr>
          <p:nvPr/>
        </p:nvGraphicFramePr>
        <p:xfrm>
          <a:off x="3063374" y="2805395"/>
          <a:ext cx="1894331" cy="599472"/>
        </p:xfrm>
        <a:graphic>
          <a:graphicData uri="http://schemas.openxmlformats.org/presentationml/2006/ole">
            <mc:AlternateContent xmlns:mc="http://schemas.openxmlformats.org/markup-compatibility/2006">
              <mc:Choice xmlns:v="urn:schemas-microsoft-com:vml" Requires="v">
                <p:oleObj name="Equation" r:id="rId10" imgW="1002960" imgH="317160" progId="Equation.DSMT4">
                  <p:embed/>
                </p:oleObj>
              </mc:Choice>
              <mc:Fallback>
                <p:oleObj name="Equation" r:id="rId10" imgW="1002960" imgH="317160" progId="Equation.DSMT4">
                  <p:embed/>
                  <p:pic>
                    <p:nvPicPr>
                      <p:cNvPr id="104453" name="Object 1029"/>
                      <p:cNvPicPr>
                        <a:picLocks noChangeAspect="1" noChangeArrowheads="1"/>
                      </p:cNvPicPr>
                      <p:nvPr/>
                    </p:nvPicPr>
                    <p:blipFill>
                      <a:blip r:embed="rId11"/>
                      <a:srcRect/>
                      <a:stretch>
                        <a:fillRect/>
                      </a:stretch>
                    </p:blipFill>
                    <p:spPr bwMode="auto">
                      <a:xfrm>
                        <a:off x="3063374" y="2805395"/>
                        <a:ext cx="1894331" cy="599472"/>
                      </a:xfrm>
                      <a:prstGeom prst="rect">
                        <a:avLst/>
                      </a:prstGeom>
                      <a:noFill/>
                      <a:ln>
                        <a:noFill/>
                      </a:ln>
                    </p:spPr>
                  </p:pic>
                </p:oleObj>
              </mc:Fallback>
            </mc:AlternateContent>
          </a:graphicData>
        </a:graphic>
      </p:graphicFrame>
      <p:graphicFrame>
        <p:nvGraphicFramePr>
          <p:cNvPr id="104454" name="Object 1030"/>
          <p:cNvGraphicFramePr>
            <a:graphicFrameLocks noChangeAspect="1"/>
          </p:cNvGraphicFramePr>
          <p:nvPr/>
        </p:nvGraphicFramePr>
        <p:xfrm>
          <a:off x="4871814" y="2894703"/>
          <a:ext cx="3318077" cy="527535"/>
        </p:xfrm>
        <a:graphic>
          <a:graphicData uri="http://schemas.openxmlformats.org/presentationml/2006/ole">
            <mc:AlternateContent xmlns:mc="http://schemas.openxmlformats.org/markup-compatibility/2006">
              <mc:Choice xmlns:v="urn:schemas-microsoft-com:vml" Requires="v">
                <p:oleObj name="Equation" r:id="rId12" imgW="1968480" imgH="279360" progId="Equation.DSMT4">
                  <p:embed/>
                </p:oleObj>
              </mc:Choice>
              <mc:Fallback>
                <p:oleObj name="Equation" r:id="rId12" imgW="1968480" imgH="279360" progId="Equation.DSMT4">
                  <p:embed/>
                  <p:pic>
                    <p:nvPicPr>
                      <p:cNvPr id="104454" name="Object 1030"/>
                      <p:cNvPicPr>
                        <a:picLocks noChangeAspect="1" noChangeArrowheads="1"/>
                      </p:cNvPicPr>
                      <p:nvPr/>
                    </p:nvPicPr>
                    <p:blipFill>
                      <a:blip r:embed="rId13"/>
                      <a:srcRect/>
                      <a:stretch>
                        <a:fillRect/>
                      </a:stretch>
                    </p:blipFill>
                    <p:spPr bwMode="auto">
                      <a:xfrm>
                        <a:off x="4871814" y="2894703"/>
                        <a:ext cx="3318077" cy="527535"/>
                      </a:xfrm>
                      <a:prstGeom prst="rect">
                        <a:avLst/>
                      </a:prstGeom>
                      <a:noFill/>
                      <a:ln>
                        <a:noFill/>
                      </a:ln>
                    </p:spPr>
                  </p:pic>
                </p:oleObj>
              </mc:Fallback>
            </mc:AlternateContent>
          </a:graphicData>
        </a:graphic>
      </p:graphicFrame>
      <p:graphicFrame>
        <p:nvGraphicFramePr>
          <p:cNvPr id="104455" name="Object 1031"/>
          <p:cNvGraphicFramePr>
            <a:graphicFrameLocks noChangeAspect="1"/>
          </p:cNvGraphicFramePr>
          <p:nvPr/>
        </p:nvGraphicFramePr>
        <p:xfrm>
          <a:off x="2429610" y="3533409"/>
          <a:ext cx="3117253" cy="527535"/>
        </p:xfrm>
        <a:graphic>
          <a:graphicData uri="http://schemas.openxmlformats.org/presentationml/2006/ole">
            <mc:AlternateContent xmlns:mc="http://schemas.openxmlformats.org/markup-compatibility/2006">
              <mc:Choice xmlns:v="urn:schemas-microsoft-com:vml" Requires="v">
                <p:oleObj name="Equation" r:id="rId14" imgW="1892160" imgH="279360" progId="Equation.DSMT4">
                  <p:embed/>
                </p:oleObj>
              </mc:Choice>
              <mc:Fallback>
                <p:oleObj name="Equation" r:id="rId14" imgW="1892160" imgH="279360" progId="Equation.DSMT4">
                  <p:embed/>
                  <p:pic>
                    <p:nvPicPr>
                      <p:cNvPr id="104455" name="Object 1031"/>
                      <p:cNvPicPr>
                        <a:picLocks noChangeAspect="1" noChangeArrowheads="1"/>
                      </p:cNvPicPr>
                      <p:nvPr/>
                    </p:nvPicPr>
                    <p:blipFill>
                      <a:blip r:embed="rId15"/>
                      <a:srcRect/>
                      <a:stretch>
                        <a:fillRect/>
                      </a:stretch>
                    </p:blipFill>
                    <p:spPr bwMode="auto">
                      <a:xfrm>
                        <a:off x="2429610" y="3533409"/>
                        <a:ext cx="3117253" cy="527535"/>
                      </a:xfrm>
                      <a:prstGeom prst="rect">
                        <a:avLst/>
                      </a:prstGeom>
                      <a:noFill/>
                      <a:ln>
                        <a:noFill/>
                      </a:ln>
                    </p:spPr>
                  </p:pic>
                </p:oleObj>
              </mc:Fallback>
            </mc:AlternateContent>
          </a:graphicData>
        </a:graphic>
      </p:graphicFrame>
      <p:graphicFrame>
        <p:nvGraphicFramePr>
          <p:cNvPr id="104456" name="Object 1032"/>
          <p:cNvGraphicFramePr>
            <a:graphicFrameLocks noChangeAspect="1"/>
          </p:cNvGraphicFramePr>
          <p:nvPr/>
        </p:nvGraphicFramePr>
        <p:xfrm>
          <a:off x="5464016" y="3584598"/>
          <a:ext cx="2134119" cy="344695"/>
        </p:xfrm>
        <a:graphic>
          <a:graphicData uri="http://schemas.openxmlformats.org/presentationml/2006/ole">
            <mc:AlternateContent xmlns:mc="http://schemas.openxmlformats.org/markup-compatibility/2006">
              <mc:Choice xmlns:v="urn:schemas-microsoft-com:vml" Requires="v">
                <p:oleObj name="Equation" r:id="rId16" imgW="1346040" imgH="190440" progId="Equation.DSMT4">
                  <p:embed/>
                </p:oleObj>
              </mc:Choice>
              <mc:Fallback>
                <p:oleObj name="Equation" r:id="rId16" imgW="1346040" imgH="190440" progId="Equation.DSMT4">
                  <p:embed/>
                  <p:pic>
                    <p:nvPicPr>
                      <p:cNvPr id="104456" name="Object 1032"/>
                      <p:cNvPicPr>
                        <a:picLocks noChangeAspect="1" noChangeArrowheads="1"/>
                      </p:cNvPicPr>
                      <p:nvPr/>
                    </p:nvPicPr>
                    <p:blipFill>
                      <a:blip r:embed="rId17"/>
                      <a:srcRect/>
                      <a:stretch>
                        <a:fillRect/>
                      </a:stretch>
                    </p:blipFill>
                    <p:spPr bwMode="auto">
                      <a:xfrm>
                        <a:off x="5464016" y="3584598"/>
                        <a:ext cx="2134119" cy="344695"/>
                      </a:xfrm>
                      <a:prstGeom prst="rect">
                        <a:avLst/>
                      </a:prstGeom>
                      <a:noFill/>
                      <a:ln>
                        <a:noFill/>
                      </a:ln>
                    </p:spPr>
                  </p:pic>
                </p:oleObj>
              </mc:Fallback>
            </mc:AlternateContent>
          </a:graphicData>
        </a:graphic>
      </p:graphicFrame>
      <p:graphicFrame>
        <p:nvGraphicFramePr>
          <p:cNvPr id="104457" name="Object 1033"/>
          <p:cNvGraphicFramePr>
            <a:graphicFrameLocks noChangeAspect="1"/>
          </p:cNvGraphicFramePr>
          <p:nvPr/>
        </p:nvGraphicFramePr>
        <p:xfrm>
          <a:off x="7598135" y="3601082"/>
          <a:ext cx="551514" cy="311725"/>
        </p:xfrm>
        <a:graphic>
          <a:graphicData uri="http://schemas.openxmlformats.org/presentationml/2006/ole">
            <mc:AlternateContent xmlns:mc="http://schemas.openxmlformats.org/markup-compatibility/2006">
              <mc:Choice xmlns:v="urn:schemas-microsoft-com:vml" Requires="v">
                <p:oleObj name="Equation" r:id="rId18" imgW="291960" imgH="164880" progId="Equation.DSMT4">
                  <p:embed/>
                </p:oleObj>
              </mc:Choice>
              <mc:Fallback>
                <p:oleObj name="Equation" r:id="rId18" imgW="291960" imgH="164880" progId="Equation.DSMT4">
                  <p:embed/>
                  <p:pic>
                    <p:nvPicPr>
                      <p:cNvPr id="104457" name="Object 1033"/>
                      <p:cNvPicPr>
                        <a:picLocks noChangeAspect="1" noChangeArrowheads="1"/>
                      </p:cNvPicPr>
                      <p:nvPr/>
                    </p:nvPicPr>
                    <p:blipFill>
                      <a:blip r:embed="rId19"/>
                      <a:srcRect/>
                      <a:stretch>
                        <a:fillRect/>
                      </a:stretch>
                    </p:blipFill>
                    <p:spPr bwMode="auto">
                      <a:xfrm>
                        <a:off x="7598135" y="3601082"/>
                        <a:ext cx="551514" cy="311725"/>
                      </a:xfrm>
                      <a:prstGeom prst="rect">
                        <a:avLst/>
                      </a:prstGeom>
                      <a:noFill/>
                      <a:ln>
                        <a:noFill/>
                      </a:ln>
                    </p:spPr>
                  </p:pic>
                </p:oleObj>
              </mc:Fallback>
            </mc:AlternateContent>
          </a:graphicData>
        </a:graphic>
      </p:graphicFrame>
      <p:grpSp>
        <p:nvGrpSpPr>
          <p:cNvPr id="2" name="组合 1"/>
          <p:cNvGrpSpPr/>
          <p:nvPr/>
        </p:nvGrpSpPr>
        <p:grpSpPr>
          <a:xfrm>
            <a:off x="615950" y="958790"/>
            <a:ext cx="11059494" cy="943528"/>
            <a:chOff x="615950" y="958790"/>
            <a:chExt cx="11059494" cy="943528"/>
          </a:xfrm>
        </p:grpSpPr>
        <p:sp>
          <p:nvSpPr>
            <p:cNvPr id="40974" name="Rectangle 1026"/>
            <p:cNvSpPr>
              <a:spLocks noChangeArrowheads="1"/>
            </p:cNvSpPr>
            <p:nvPr/>
          </p:nvSpPr>
          <p:spPr bwMode="auto">
            <a:xfrm>
              <a:off x="615950" y="958790"/>
              <a:ext cx="11059494"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solidFill>
                    <a:srgbClr val="0000FF"/>
                  </a:solidFill>
                  <a:latin typeface="+mn-ea"/>
                  <a:ea typeface="+mn-ea"/>
                </a:rPr>
                <a:t>例</a:t>
              </a:r>
              <a:r>
                <a:rPr lang="en-US" altLang="zh-CN" sz="2000" b="1" dirty="0">
                  <a:solidFill>
                    <a:srgbClr val="0000FF"/>
                  </a:solidFill>
                  <a:latin typeface="+mn-ea"/>
                  <a:ea typeface="+mn-ea"/>
                </a:rPr>
                <a:t>1.9.12  </a:t>
              </a:r>
              <a:r>
                <a:rPr lang="zh-CN" altLang="en-US" sz="2000" b="1" dirty="0">
                  <a:latin typeface="+mn-ea"/>
                  <a:ea typeface="+mn-ea"/>
                </a:rPr>
                <a:t>设列矩阵                满足         </a:t>
              </a:r>
              <a:r>
                <a:rPr lang="en-US" altLang="zh-CN" sz="2000" b="1" dirty="0">
                  <a:latin typeface="+mn-ea"/>
                  <a:ea typeface="+mn-ea"/>
                </a:rPr>
                <a:t>,  </a:t>
              </a:r>
              <a:r>
                <a:rPr lang="zh-CN" altLang="en-US" sz="2000" b="1" dirty="0">
                  <a:latin typeface="+mn-ea"/>
                  <a:ea typeface="+mn-ea"/>
                </a:rPr>
                <a:t>为  阶单位矩阵，              ，</a:t>
              </a:r>
              <a:endParaRPr lang="en-US" altLang="zh-CN" sz="2000" b="1" dirty="0">
                <a:latin typeface="+mn-ea"/>
                <a:ea typeface="+mn-ea"/>
              </a:endParaRPr>
            </a:p>
            <a:p>
              <a:pPr eaLnBrk="1" hangingPunct="1">
                <a:lnSpc>
                  <a:spcPct val="150000"/>
                </a:lnSpc>
              </a:pPr>
              <a:r>
                <a:rPr lang="zh-CN" altLang="en-US" sz="2000" b="1" dirty="0">
                  <a:latin typeface="+mn-ea"/>
                  <a:ea typeface="+mn-ea"/>
                </a:rPr>
                <a:t>证明  是对称矩阵，</a:t>
              </a:r>
              <a:r>
                <a:rPr lang="zh-CN" altLang="en-US" sz="2000" b="1" dirty="0">
                  <a:latin typeface="+mn-ea"/>
                </a:rPr>
                <a:t>且</a:t>
              </a:r>
              <a:endParaRPr lang="zh-CN" altLang="en-US" sz="2000" b="1" dirty="0">
                <a:latin typeface="+mn-ea"/>
                <a:ea typeface="+mn-ea"/>
              </a:endParaRPr>
            </a:p>
          </p:txBody>
        </p:sp>
        <p:graphicFrame>
          <p:nvGraphicFramePr>
            <p:cNvPr id="40975" name="Object 1034"/>
            <p:cNvGraphicFramePr>
              <a:graphicFrameLocks noChangeAspect="1"/>
            </p:cNvGraphicFramePr>
            <p:nvPr/>
          </p:nvGraphicFramePr>
          <p:xfrm>
            <a:off x="3063374" y="1038225"/>
            <a:ext cx="1933713" cy="431800"/>
          </p:xfrm>
          <a:graphic>
            <a:graphicData uri="http://schemas.openxmlformats.org/presentationml/2006/ole">
              <mc:AlternateContent xmlns:mc="http://schemas.openxmlformats.org/markup-compatibility/2006">
                <mc:Choice xmlns:v="urn:schemas-microsoft-com:vml" Requires="v">
                  <p:oleObj name="Equation" r:id="rId20" imgW="1307880" imgH="291960" progId="Equation.DSMT4">
                    <p:embed/>
                  </p:oleObj>
                </mc:Choice>
                <mc:Fallback>
                  <p:oleObj name="Equation" r:id="rId20" imgW="1307880" imgH="291960" progId="Equation.DSMT4">
                    <p:embed/>
                    <p:pic>
                      <p:nvPicPr>
                        <p:cNvPr id="40975" name="Object 1034"/>
                        <p:cNvPicPr>
                          <a:picLocks noChangeAspect="1" noChangeArrowheads="1"/>
                        </p:cNvPicPr>
                        <p:nvPr/>
                      </p:nvPicPr>
                      <p:blipFill>
                        <a:blip r:embed="rId21"/>
                        <a:srcRect/>
                        <a:stretch>
                          <a:fillRect/>
                        </a:stretch>
                      </p:blipFill>
                      <p:spPr bwMode="auto">
                        <a:xfrm>
                          <a:off x="3063374" y="1038225"/>
                          <a:ext cx="1933713" cy="431800"/>
                        </a:xfrm>
                        <a:prstGeom prst="rect">
                          <a:avLst/>
                        </a:prstGeom>
                        <a:noFill/>
                        <a:ln>
                          <a:noFill/>
                        </a:ln>
                      </p:spPr>
                    </p:pic>
                  </p:oleObj>
                </mc:Fallback>
              </mc:AlternateContent>
            </a:graphicData>
          </a:graphic>
        </p:graphicFrame>
        <p:graphicFrame>
          <p:nvGraphicFramePr>
            <p:cNvPr id="40976" name="Object 1035"/>
            <p:cNvGraphicFramePr>
              <a:graphicFrameLocks noChangeAspect="1"/>
            </p:cNvGraphicFramePr>
            <p:nvPr/>
          </p:nvGraphicFramePr>
          <p:xfrm>
            <a:off x="5664202" y="1091406"/>
            <a:ext cx="1041398" cy="325437"/>
          </p:xfrm>
          <a:graphic>
            <a:graphicData uri="http://schemas.openxmlformats.org/presentationml/2006/ole">
              <mc:AlternateContent xmlns:mc="http://schemas.openxmlformats.org/markup-compatibility/2006">
                <mc:Choice xmlns:v="urn:schemas-microsoft-com:vml" Requires="v">
                  <p:oleObj name="Equation" r:id="rId22" imgW="609480" imgH="190440" progId="Equation.DSMT4">
                    <p:embed/>
                  </p:oleObj>
                </mc:Choice>
                <mc:Fallback>
                  <p:oleObj name="Equation" r:id="rId22" imgW="609480" imgH="190440" progId="Equation.DSMT4">
                    <p:embed/>
                    <p:pic>
                      <p:nvPicPr>
                        <p:cNvPr id="40976" name="Object 1035"/>
                        <p:cNvPicPr>
                          <a:picLocks noChangeAspect="1" noChangeArrowheads="1"/>
                        </p:cNvPicPr>
                        <p:nvPr/>
                      </p:nvPicPr>
                      <p:blipFill>
                        <a:blip r:embed="rId23"/>
                        <a:srcRect/>
                        <a:stretch>
                          <a:fillRect/>
                        </a:stretch>
                      </p:blipFill>
                      <p:spPr bwMode="auto">
                        <a:xfrm>
                          <a:off x="5664202" y="1091406"/>
                          <a:ext cx="1041398" cy="325437"/>
                        </a:xfrm>
                        <a:prstGeom prst="rect">
                          <a:avLst/>
                        </a:prstGeom>
                        <a:noFill/>
                        <a:ln>
                          <a:noFill/>
                        </a:ln>
                      </p:spPr>
                    </p:pic>
                  </p:oleObj>
                </mc:Fallback>
              </mc:AlternateContent>
            </a:graphicData>
          </a:graphic>
        </p:graphicFrame>
        <p:graphicFrame>
          <p:nvGraphicFramePr>
            <p:cNvPr id="40977" name="Object 1036"/>
            <p:cNvGraphicFramePr>
              <a:graphicFrameLocks noChangeAspect="1"/>
            </p:cNvGraphicFramePr>
            <p:nvPr/>
          </p:nvGraphicFramePr>
          <p:xfrm>
            <a:off x="3311450" y="1470025"/>
            <a:ext cx="1509575" cy="431307"/>
          </p:xfrm>
          <a:graphic>
            <a:graphicData uri="http://schemas.openxmlformats.org/presentationml/2006/ole">
              <mc:AlternateContent xmlns:mc="http://schemas.openxmlformats.org/markup-compatibility/2006">
                <mc:Choice xmlns:v="urn:schemas-microsoft-com:vml" Requires="v">
                  <p:oleObj name="Equation" r:id="rId24" imgW="711000" imgH="203040" progId="Equation.DSMT4">
                    <p:embed/>
                  </p:oleObj>
                </mc:Choice>
                <mc:Fallback>
                  <p:oleObj name="Equation" r:id="rId24" imgW="711000" imgH="203040" progId="Equation.DSMT4">
                    <p:embed/>
                    <p:pic>
                      <p:nvPicPr>
                        <p:cNvPr id="40977" name="Object 1036"/>
                        <p:cNvPicPr>
                          <a:picLocks noChangeAspect="1" noChangeArrowheads="1"/>
                        </p:cNvPicPr>
                        <p:nvPr/>
                      </p:nvPicPr>
                      <p:blipFill>
                        <a:blip r:embed="rId25"/>
                        <a:srcRect/>
                        <a:stretch>
                          <a:fillRect/>
                        </a:stretch>
                      </p:blipFill>
                      <p:spPr bwMode="auto">
                        <a:xfrm>
                          <a:off x="3311450" y="1470025"/>
                          <a:ext cx="1509575" cy="431307"/>
                        </a:xfrm>
                        <a:prstGeom prst="rect">
                          <a:avLst/>
                        </a:prstGeom>
                        <a:noFill/>
                        <a:ln>
                          <a:noFill/>
                        </a:ln>
                      </p:spPr>
                    </p:pic>
                  </p:oleObj>
                </mc:Fallback>
              </mc:AlternateContent>
            </a:graphicData>
          </a:graphic>
        </p:graphicFrame>
        <p:graphicFrame>
          <p:nvGraphicFramePr>
            <p:cNvPr id="18" name="Object 1036"/>
            <p:cNvGraphicFramePr>
              <a:graphicFrameLocks noChangeAspect="1"/>
            </p:cNvGraphicFramePr>
            <p:nvPr/>
          </p:nvGraphicFramePr>
          <p:xfrm>
            <a:off x="6880225" y="1119186"/>
            <a:ext cx="269875" cy="269875"/>
          </p:xfrm>
          <a:graphic>
            <a:graphicData uri="http://schemas.openxmlformats.org/presentationml/2006/ole">
              <mc:AlternateContent xmlns:mc="http://schemas.openxmlformats.org/markup-compatibility/2006">
                <mc:Choice xmlns:v="urn:schemas-microsoft-com:vml" Requires="v">
                  <p:oleObj name="Equation" r:id="rId26" imgW="164880" imgH="164880" progId="Equation.DSMT4">
                    <p:embed/>
                  </p:oleObj>
                </mc:Choice>
                <mc:Fallback>
                  <p:oleObj name="Equation" r:id="rId26" imgW="164880" imgH="164880" progId="Equation.DSMT4">
                    <p:embed/>
                    <p:pic>
                      <p:nvPicPr>
                        <p:cNvPr id="18" name="Object 1036"/>
                        <p:cNvPicPr>
                          <a:picLocks noChangeAspect="1" noChangeArrowheads="1"/>
                        </p:cNvPicPr>
                        <p:nvPr/>
                      </p:nvPicPr>
                      <p:blipFill>
                        <a:blip r:embed="rId27"/>
                        <a:srcRect/>
                        <a:stretch>
                          <a:fillRect/>
                        </a:stretch>
                      </p:blipFill>
                      <p:spPr bwMode="auto">
                        <a:xfrm>
                          <a:off x="6880225" y="1119186"/>
                          <a:ext cx="269875" cy="269875"/>
                        </a:xfrm>
                        <a:prstGeom prst="rect">
                          <a:avLst/>
                        </a:prstGeom>
                        <a:noFill/>
                        <a:ln>
                          <a:noFill/>
                        </a:ln>
                      </p:spPr>
                    </p:pic>
                  </p:oleObj>
                </mc:Fallback>
              </mc:AlternateContent>
            </a:graphicData>
          </a:graphic>
        </p:graphicFrame>
        <p:graphicFrame>
          <p:nvGraphicFramePr>
            <p:cNvPr id="19" name="Object 1036"/>
            <p:cNvGraphicFramePr>
              <a:graphicFrameLocks noChangeAspect="1"/>
            </p:cNvGraphicFramePr>
            <p:nvPr/>
          </p:nvGraphicFramePr>
          <p:xfrm>
            <a:off x="7391760" y="1145422"/>
            <a:ext cx="206375" cy="228600"/>
          </p:xfrm>
          <a:graphic>
            <a:graphicData uri="http://schemas.openxmlformats.org/presentationml/2006/ole">
              <mc:AlternateContent xmlns:mc="http://schemas.openxmlformats.org/markup-compatibility/2006">
                <mc:Choice xmlns:v="urn:schemas-microsoft-com:vml" Requires="v">
                  <p:oleObj name="Equation" r:id="rId28" imgW="126720" imgH="139680" progId="Equation.DSMT4">
                    <p:embed/>
                  </p:oleObj>
                </mc:Choice>
                <mc:Fallback>
                  <p:oleObj name="Equation" r:id="rId28" imgW="126720" imgH="139680" progId="Equation.DSMT4">
                    <p:embed/>
                    <p:pic>
                      <p:nvPicPr>
                        <p:cNvPr id="19" name="Object 1036"/>
                        <p:cNvPicPr>
                          <a:picLocks noChangeAspect="1" noChangeArrowheads="1"/>
                        </p:cNvPicPr>
                        <p:nvPr/>
                      </p:nvPicPr>
                      <p:blipFill>
                        <a:blip r:embed="rId29"/>
                        <a:srcRect/>
                        <a:stretch>
                          <a:fillRect/>
                        </a:stretch>
                      </p:blipFill>
                      <p:spPr bwMode="auto">
                        <a:xfrm>
                          <a:off x="7391760" y="1145422"/>
                          <a:ext cx="206375" cy="228600"/>
                        </a:xfrm>
                        <a:prstGeom prst="rect">
                          <a:avLst/>
                        </a:prstGeom>
                        <a:noFill/>
                        <a:ln>
                          <a:noFill/>
                        </a:ln>
                      </p:spPr>
                    </p:pic>
                  </p:oleObj>
                </mc:Fallback>
              </mc:AlternateContent>
            </a:graphicData>
          </a:graphic>
        </p:graphicFrame>
        <p:graphicFrame>
          <p:nvGraphicFramePr>
            <p:cNvPr id="20" name="Object 1036"/>
            <p:cNvGraphicFramePr>
              <a:graphicFrameLocks noChangeAspect="1"/>
            </p:cNvGraphicFramePr>
            <p:nvPr/>
          </p:nvGraphicFramePr>
          <p:xfrm>
            <a:off x="9078111" y="1038225"/>
            <a:ext cx="1865542" cy="358758"/>
          </p:xfrm>
          <a:graphic>
            <a:graphicData uri="http://schemas.openxmlformats.org/presentationml/2006/ole">
              <mc:AlternateContent xmlns:mc="http://schemas.openxmlformats.org/markup-compatibility/2006">
                <mc:Choice xmlns:v="urn:schemas-microsoft-com:vml" Requires="v">
                  <p:oleObj name="Equation" r:id="rId30" imgW="990360" imgH="190440" progId="Equation.DSMT4">
                    <p:embed/>
                  </p:oleObj>
                </mc:Choice>
                <mc:Fallback>
                  <p:oleObj name="Equation" r:id="rId30" imgW="990360" imgH="190440" progId="Equation.DSMT4">
                    <p:embed/>
                    <p:pic>
                      <p:nvPicPr>
                        <p:cNvPr id="20" name="Object 1036"/>
                        <p:cNvPicPr>
                          <a:picLocks noChangeAspect="1" noChangeArrowheads="1"/>
                        </p:cNvPicPr>
                        <p:nvPr/>
                      </p:nvPicPr>
                      <p:blipFill>
                        <a:blip r:embed="rId31"/>
                        <a:srcRect/>
                        <a:stretch>
                          <a:fillRect/>
                        </a:stretch>
                      </p:blipFill>
                      <p:spPr bwMode="auto">
                        <a:xfrm>
                          <a:off x="9078111" y="1038225"/>
                          <a:ext cx="1865542" cy="358758"/>
                        </a:xfrm>
                        <a:prstGeom prst="rect">
                          <a:avLst/>
                        </a:prstGeom>
                        <a:noFill/>
                        <a:ln>
                          <a:noFill/>
                        </a:ln>
                      </p:spPr>
                    </p:pic>
                  </p:oleObj>
                </mc:Fallback>
              </mc:AlternateContent>
            </a:graphicData>
          </a:graphic>
        </p:graphicFrame>
        <p:graphicFrame>
          <p:nvGraphicFramePr>
            <p:cNvPr id="21" name="Object 1036"/>
            <p:cNvGraphicFramePr>
              <a:graphicFrameLocks noChangeAspect="1"/>
            </p:cNvGraphicFramePr>
            <p:nvPr/>
          </p:nvGraphicFramePr>
          <p:xfrm>
            <a:off x="1167047" y="1549893"/>
            <a:ext cx="358775" cy="311150"/>
          </p:xfrm>
          <a:graphic>
            <a:graphicData uri="http://schemas.openxmlformats.org/presentationml/2006/ole">
              <mc:AlternateContent xmlns:mc="http://schemas.openxmlformats.org/markup-compatibility/2006">
                <mc:Choice xmlns:v="urn:schemas-microsoft-com:vml" Requires="v">
                  <p:oleObj name="Equation" r:id="rId32" imgW="190440" imgH="164880" progId="Equation.DSMT4">
                    <p:embed/>
                  </p:oleObj>
                </mc:Choice>
                <mc:Fallback>
                  <p:oleObj name="Equation" r:id="rId32" imgW="190440" imgH="164880" progId="Equation.DSMT4">
                    <p:embed/>
                    <p:pic>
                      <p:nvPicPr>
                        <p:cNvPr id="21" name="Object 1036"/>
                        <p:cNvPicPr>
                          <a:picLocks noChangeAspect="1" noChangeArrowheads="1"/>
                        </p:cNvPicPr>
                        <p:nvPr/>
                      </p:nvPicPr>
                      <p:blipFill>
                        <a:blip r:embed="rId33"/>
                        <a:srcRect/>
                        <a:stretch>
                          <a:fillRect/>
                        </a:stretch>
                      </p:blipFill>
                      <p:spPr bwMode="auto">
                        <a:xfrm>
                          <a:off x="1167047" y="1549893"/>
                          <a:ext cx="358775" cy="311150"/>
                        </a:xfrm>
                        <a:prstGeom prst="rect">
                          <a:avLst/>
                        </a:prstGeom>
                        <a:noFill/>
                        <a:ln>
                          <a:noFill/>
                        </a:ln>
                      </p:spPr>
                    </p:pic>
                  </p:oleObj>
                </mc:Fallback>
              </mc:AlternateContent>
            </a:graphicData>
          </a:graphic>
        </p:graphicFrame>
      </p:grpSp>
      <p:grpSp>
        <p:nvGrpSpPr>
          <p:cNvPr id="4" name="组合 3"/>
          <p:cNvGrpSpPr/>
          <p:nvPr/>
        </p:nvGrpSpPr>
        <p:grpSpPr>
          <a:xfrm>
            <a:off x="8692306" y="2191055"/>
            <a:ext cx="2638864" cy="553998"/>
            <a:chOff x="7372018" y="2173765"/>
            <a:chExt cx="2638864" cy="553998"/>
          </a:xfrm>
        </p:grpSpPr>
        <p:graphicFrame>
          <p:nvGraphicFramePr>
            <p:cNvPr id="104451" name="Object 1027"/>
            <p:cNvGraphicFramePr>
              <a:graphicFrameLocks noChangeAspect="1"/>
            </p:cNvGraphicFramePr>
            <p:nvPr/>
          </p:nvGraphicFramePr>
          <p:xfrm>
            <a:off x="8044035" y="2317045"/>
            <a:ext cx="359894" cy="311908"/>
          </p:xfrm>
          <a:graphic>
            <a:graphicData uri="http://schemas.openxmlformats.org/presentationml/2006/ole">
              <mc:AlternateContent xmlns:mc="http://schemas.openxmlformats.org/markup-compatibility/2006">
                <mc:Choice xmlns:v="urn:schemas-microsoft-com:vml" Requires="v">
                  <p:oleObj name="Equation" r:id="rId34" imgW="190440" imgH="164880" progId="Equation.DSMT4">
                    <p:embed/>
                  </p:oleObj>
                </mc:Choice>
                <mc:Fallback>
                  <p:oleObj name="Equation" r:id="rId34" imgW="190440" imgH="164880" progId="Equation.DSMT4">
                    <p:embed/>
                    <p:pic>
                      <p:nvPicPr>
                        <p:cNvPr id="104451" name="Object 1027"/>
                        <p:cNvPicPr>
                          <a:picLocks noChangeAspect="1" noChangeArrowheads="1"/>
                        </p:cNvPicPr>
                        <p:nvPr/>
                      </p:nvPicPr>
                      <p:blipFill>
                        <a:blip r:embed="rId35"/>
                        <a:srcRect/>
                        <a:stretch>
                          <a:fillRect/>
                        </a:stretch>
                      </p:blipFill>
                      <p:spPr bwMode="auto">
                        <a:xfrm>
                          <a:off x="8044035" y="2317045"/>
                          <a:ext cx="359894" cy="311908"/>
                        </a:xfrm>
                        <a:prstGeom prst="rect">
                          <a:avLst/>
                        </a:prstGeom>
                        <a:noFill/>
                        <a:ln>
                          <a:noFill/>
                        </a:ln>
                      </p:spPr>
                    </p:pic>
                  </p:oleObj>
                </mc:Fallback>
              </mc:AlternateContent>
            </a:graphicData>
          </a:graphic>
        </p:graphicFrame>
        <p:sp>
          <p:nvSpPr>
            <p:cNvPr id="24" name="矩形 23"/>
            <p:cNvSpPr/>
            <p:nvPr/>
          </p:nvSpPr>
          <p:spPr>
            <a:xfrm>
              <a:off x="7372018" y="2173765"/>
              <a:ext cx="2638864" cy="553998"/>
            </a:xfrm>
            <a:prstGeom prst="rect">
              <a:avLst/>
            </a:prstGeom>
          </p:spPr>
          <p:txBody>
            <a:bodyPr wrap="none">
              <a:spAutoFit/>
            </a:bodyPr>
            <a:lstStyle/>
            <a:p>
              <a:pPr>
                <a:lnSpc>
                  <a:spcPct val="150000"/>
                </a:lnSpc>
              </a:pPr>
              <a:r>
                <a:rPr lang="zh-CN" altLang="en-US" sz="2000" b="1" dirty="0">
                  <a:latin typeface="+mn-ea"/>
                </a:rPr>
                <a:t>所以   是对称矩阵。</a:t>
              </a:r>
            </a:p>
          </p:txBody>
        </p:sp>
      </p:grpSp>
      <p:sp>
        <p:nvSpPr>
          <p:cNvPr id="3" name="矩形 2"/>
          <p:cNvSpPr/>
          <p:nvPr/>
        </p:nvSpPr>
        <p:spPr>
          <a:xfrm>
            <a:off x="1525822" y="2195215"/>
            <a:ext cx="700833" cy="481863"/>
          </a:xfrm>
          <a:prstGeom prst="rect">
            <a:avLst/>
          </a:prstGeom>
        </p:spPr>
        <p:txBody>
          <a:bodyPr wrap="none">
            <a:spAutoFit/>
          </a:bodyPr>
          <a:lstStyle/>
          <a:p>
            <a:pPr>
              <a:lnSpc>
                <a:spcPct val="150000"/>
              </a:lnSpc>
            </a:pPr>
            <a:r>
              <a:rPr lang="zh-CN" altLang="en-US" sz="2000" b="1" dirty="0">
                <a:latin typeface="+mn-ea"/>
              </a:rPr>
              <a:t>因为</a:t>
            </a:r>
          </a:p>
        </p:txBody>
      </p:sp>
      <p:grpSp>
        <p:nvGrpSpPr>
          <p:cNvPr id="26" name="组合 25"/>
          <p:cNvGrpSpPr/>
          <p:nvPr/>
        </p:nvGrpSpPr>
        <p:grpSpPr>
          <a:xfrm>
            <a:off x="719435" y="4062665"/>
            <a:ext cx="9172875" cy="400110"/>
            <a:chOff x="1211112" y="996156"/>
            <a:chExt cx="9172875" cy="400110"/>
          </a:xfrm>
        </p:grpSpPr>
        <p:sp>
          <p:nvSpPr>
            <p:cNvPr id="27" name="Text Box 3"/>
            <p:cNvSpPr txBox="1">
              <a:spLocks noChangeArrowheads="1"/>
            </p:cNvSpPr>
            <p:nvPr/>
          </p:nvSpPr>
          <p:spPr bwMode="auto">
            <a:xfrm>
              <a:off x="1211112" y="996156"/>
              <a:ext cx="9172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1.9.13  </a:t>
              </a:r>
              <a:r>
                <a:rPr lang="zh-CN" altLang="en-US" sz="2000" b="1" dirty="0">
                  <a:latin typeface="+mn-ea"/>
                  <a:ea typeface="+mn-ea"/>
                </a:rPr>
                <a:t>证明任一  阶矩阵  都可表示成对称阵与反对称阵之和。</a:t>
              </a:r>
              <a:endParaRPr lang="en-US" altLang="zh-CN" sz="2000" b="1" dirty="0">
                <a:latin typeface="+mn-ea"/>
                <a:ea typeface="+mn-ea"/>
              </a:endParaRPr>
            </a:p>
          </p:txBody>
        </p:sp>
        <p:graphicFrame>
          <p:nvGraphicFramePr>
            <p:cNvPr id="28" name="Object 1034"/>
            <p:cNvGraphicFramePr>
              <a:graphicFrameLocks noChangeAspect="1"/>
            </p:cNvGraphicFramePr>
            <p:nvPr/>
          </p:nvGraphicFramePr>
          <p:xfrm>
            <a:off x="3656572" y="1096107"/>
            <a:ext cx="217955" cy="237027"/>
          </p:xfrm>
          <a:graphic>
            <a:graphicData uri="http://schemas.openxmlformats.org/presentationml/2006/ole">
              <mc:AlternateContent xmlns:mc="http://schemas.openxmlformats.org/markup-compatibility/2006">
                <mc:Choice xmlns:v="urn:schemas-microsoft-com:vml" Requires="v">
                  <p:oleObj name="Equation" r:id="rId36" imgW="126720" imgH="139680" progId="Equation.DSMT4">
                    <p:embed/>
                  </p:oleObj>
                </mc:Choice>
                <mc:Fallback>
                  <p:oleObj name="Equation" r:id="rId36" imgW="126720" imgH="139680" progId="Equation.DSMT4">
                    <p:embed/>
                    <p:pic>
                      <p:nvPicPr>
                        <p:cNvPr id="28" name="Object 1034"/>
                        <p:cNvPicPr>
                          <a:picLocks noChangeAspect="1" noChangeArrowheads="1"/>
                        </p:cNvPicPr>
                        <p:nvPr/>
                      </p:nvPicPr>
                      <p:blipFill>
                        <a:blip r:embed="rId37"/>
                        <a:srcRect/>
                        <a:stretch>
                          <a:fillRect/>
                        </a:stretch>
                      </p:blipFill>
                      <p:spPr bwMode="auto">
                        <a:xfrm>
                          <a:off x="3656572" y="1096107"/>
                          <a:ext cx="217955" cy="237027"/>
                        </a:xfrm>
                        <a:prstGeom prst="rect">
                          <a:avLst/>
                        </a:prstGeom>
                        <a:noFill/>
                        <a:ln>
                          <a:noFill/>
                        </a:ln>
                      </p:spPr>
                    </p:pic>
                  </p:oleObj>
                </mc:Fallback>
              </mc:AlternateContent>
            </a:graphicData>
          </a:graphic>
        </p:graphicFrame>
        <p:graphicFrame>
          <p:nvGraphicFramePr>
            <p:cNvPr id="29" name="Object 1035"/>
            <p:cNvGraphicFramePr>
              <a:graphicFrameLocks noChangeAspect="1"/>
            </p:cNvGraphicFramePr>
            <p:nvPr/>
          </p:nvGraphicFramePr>
          <p:xfrm>
            <a:off x="4606625" y="1004772"/>
            <a:ext cx="321511" cy="321511"/>
          </p:xfrm>
          <a:graphic>
            <a:graphicData uri="http://schemas.openxmlformats.org/presentationml/2006/ole">
              <mc:AlternateContent xmlns:mc="http://schemas.openxmlformats.org/markup-compatibility/2006">
                <mc:Choice xmlns:v="urn:schemas-microsoft-com:vml" Requires="v">
                  <p:oleObj name="Equation" r:id="rId38" imgW="164880" imgH="164880" progId="Equation.DSMT4">
                    <p:embed/>
                  </p:oleObj>
                </mc:Choice>
                <mc:Fallback>
                  <p:oleObj name="Equation" r:id="rId38" imgW="164880" imgH="164880" progId="Equation.DSMT4">
                    <p:embed/>
                    <p:pic>
                      <p:nvPicPr>
                        <p:cNvPr id="29" name="Object 1035"/>
                        <p:cNvPicPr>
                          <a:picLocks noChangeAspect="1" noChangeArrowheads="1"/>
                        </p:cNvPicPr>
                        <p:nvPr/>
                      </p:nvPicPr>
                      <p:blipFill>
                        <a:blip r:embed="rId39"/>
                        <a:srcRect/>
                        <a:stretch>
                          <a:fillRect/>
                        </a:stretch>
                      </p:blipFill>
                      <p:spPr bwMode="auto">
                        <a:xfrm>
                          <a:off x="4606625" y="1004772"/>
                          <a:ext cx="321511" cy="321511"/>
                        </a:xfrm>
                        <a:prstGeom prst="rect">
                          <a:avLst/>
                        </a:prstGeom>
                        <a:noFill/>
                        <a:ln>
                          <a:noFill/>
                        </a:ln>
                      </p:spPr>
                    </p:pic>
                  </p:oleObj>
                </mc:Fallback>
              </mc:AlternateContent>
            </a:graphicData>
          </a:graphic>
        </p:graphicFrame>
      </p:grpSp>
      <p:sp>
        <p:nvSpPr>
          <p:cNvPr id="30" name="Rectangle 6"/>
          <p:cNvSpPr>
            <a:spLocks noChangeArrowheads="1"/>
          </p:cNvSpPr>
          <p:nvPr/>
        </p:nvSpPr>
        <p:spPr bwMode="auto">
          <a:xfrm>
            <a:off x="810942" y="4562726"/>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p>
        </p:txBody>
      </p:sp>
      <p:graphicFrame>
        <p:nvGraphicFramePr>
          <p:cNvPr id="31" name="Object 1024"/>
          <p:cNvGraphicFramePr>
            <a:graphicFrameLocks noChangeAspect="1"/>
          </p:cNvGraphicFramePr>
          <p:nvPr/>
        </p:nvGraphicFramePr>
        <p:xfrm>
          <a:off x="1598220" y="4613556"/>
          <a:ext cx="1604249" cy="384116"/>
        </p:xfrm>
        <a:graphic>
          <a:graphicData uri="http://schemas.openxmlformats.org/presentationml/2006/ole">
            <mc:AlternateContent xmlns:mc="http://schemas.openxmlformats.org/markup-compatibility/2006">
              <mc:Choice xmlns:v="urn:schemas-microsoft-com:vml" Requires="v">
                <p:oleObj name="Equation" r:id="rId40" imgW="901440" imgH="215640" progId="Equation.DSMT4">
                  <p:embed/>
                </p:oleObj>
              </mc:Choice>
              <mc:Fallback>
                <p:oleObj name="Equation" r:id="rId40" imgW="901440" imgH="215640" progId="Equation.DSMT4">
                  <p:embed/>
                  <p:pic>
                    <p:nvPicPr>
                      <p:cNvPr id="31" name="Object 1024"/>
                      <p:cNvPicPr>
                        <a:picLocks noChangeAspect="1" noChangeArrowheads="1"/>
                      </p:cNvPicPr>
                      <p:nvPr/>
                    </p:nvPicPr>
                    <p:blipFill>
                      <a:blip r:embed="rId41"/>
                      <a:srcRect/>
                      <a:stretch>
                        <a:fillRect/>
                      </a:stretch>
                    </p:blipFill>
                    <p:spPr bwMode="auto">
                      <a:xfrm>
                        <a:off x="1598220" y="4613556"/>
                        <a:ext cx="1604249" cy="384116"/>
                      </a:xfrm>
                      <a:prstGeom prst="rect">
                        <a:avLst/>
                      </a:prstGeom>
                      <a:noFill/>
                      <a:ln>
                        <a:noFill/>
                      </a:ln>
                    </p:spPr>
                  </p:pic>
                </p:oleObj>
              </mc:Fallback>
            </mc:AlternateContent>
          </a:graphicData>
        </a:graphic>
      </p:graphicFrame>
      <p:graphicFrame>
        <p:nvGraphicFramePr>
          <p:cNvPr id="32" name="Object 1025"/>
          <p:cNvGraphicFramePr>
            <a:graphicFrameLocks noChangeAspect="1"/>
          </p:cNvGraphicFramePr>
          <p:nvPr/>
        </p:nvGraphicFramePr>
        <p:xfrm>
          <a:off x="3202469" y="4613556"/>
          <a:ext cx="1955932" cy="514719"/>
        </p:xfrm>
        <a:graphic>
          <a:graphicData uri="http://schemas.openxmlformats.org/presentationml/2006/ole">
            <mc:AlternateContent xmlns:mc="http://schemas.openxmlformats.org/markup-compatibility/2006">
              <mc:Choice xmlns:v="urn:schemas-microsoft-com:vml" Requires="v">
                <p:oleObj name="Equation" r:id="rId42" imgW="1206360" imgH="317160" progId="Equation.DSMT4">
                  <p:embed/>
                </p:oleObj>
              </mc:Choice>
              <mc:Fallback>
                <p:oleObj name="Equation" r:id="rId42" imgW="1206360" imgH="317160" progId="Equation.DSMT4">
                  <p:embed/>
                  <p:pic>
                    <p:nvPicPr>
                      <p:cNvPr id="32" name="Object 1025"/>
                      <p:cNvPicPr>
                        <a:picLocks noChangeAspect="1" noChangeArrowheads="1"/>
                      </p:cNvPicPr>
                      <p:nvPr/>
                    </p:nvPicPr>
                    <p:blipFill>
                      <a:blip r:embed="rId43"/>
                      <a:srcRect/>
                      <a:stretch>
                        <a:fillRect/>
                      </a:stretch>
                    </p:blipFill>
                    <p:spPr bwMode="auto">
                      <a:xfrm>
                        <a:off x="3202469" y="4613556"/>
                        <a:ext cx="1955932" cy="514719"/>
                      </a:xfrm>
                      <a:prstGeom prst="rect">
                        <a:avLst/>
                      </a:prstGeom>
                      <a:noFill/>
                      <a:ln>
                        <a:noFill/>
                      </a:ln>
                    </p:spPr>
                  </p:pic>
                </p:oleObj>
              </mc:Fallback>
            </mc:AlternateContent>
          </a:graphicData>
        </a:graphic>
      </p:graphicFrame>
      <p:graphicFrame>
        <p:nvGraphicFramePr>
          <p:cNvPr id="33" name="Object 1026"/>
          <p:cNvGraphicFramePr>
            <a:graphicFrameLocks noChangeAspect="1"/>
          </p:cNvGraphicFramePr>
          <p:nvPr/>
        </p:nvGraphicFramePr>
        <p:xfrm>
          <a:off x="5071726" y="4684216"/>
          <a:ext cx="1122032" cy="350635"/>
        </p:xfrm>
        <a:graphic>
          <a:graphicData uri="http://schemas.openxmlformats.org/presentationml/2006/ole">
            <mc:AlternateContent xmlns:mc="http://schemas.openxmlformats.org/markup-compatibility/2006">
              <mc:Choice xmlns:v="urn:schemas-microsoft-com:vml" Requires="v">
                <p:oleObj name="Equation" r:id="rId44" imgW="609480" imgH="190440" progId="Equation.DSMT4">
                  <p:embed/>
                </p:oleObj>
              </mc:Choice>
              <mc:Fallback>
                <p:oleObj name="Equation" r:id="rId44" imgW="609480" imgH="190440" progId="Equation.DSMT4">
                  <p:embed/>
                  <p:pic>
                    <p:nvPicPr>
                      <p:cNvPr id="33" name="Object 1026"/>
                      <p:cNvPicPr>
                        <a:picLocks noChangeAspect="1" noChangeArrowheads="1"/>
                      </p:cNvPicPr>
                      <p:nvPr/>
                    </p:nvPicPr>
                    <p:blipFill>
                      <a:blip r:embed="rId45"/>
                      <a:srcRect/>
                      <a:stretch>
                        <a:fillRect/>
                      </a:stretch>
                    </p:blipFill>
                    <p:spPr bwMode="auto">
                      <a:xfrm>
                        <a:off x="5071726" y="4684216"/>
                        <a:ext cx="1122032" cy="350635"/>
                      </a:xfrm>
                      <a:prstGeom prst="rect">
                        <a:avLst/>
                      </a:prstGeom>
                      <a:noFill/>
                      <a:ln>
                        <a:noFill/>
                      </a:ln>
                    </p:spPr>
                  </p:pic>
                </p:oleObj>
              </mc:Fallback>
            </mc:AlternateContent>
          </a:graphicData>
        </a:graphic>
      </p:graphicFrame>
      <p:graphicFrame>
        <p:nvGraphicFramePr>
          <p:cNvPr id="34" name="Object 1027"/>
          <p:cNvGraphicFramePr>
            <a:graphicFrameLocks noChangeAspect="1"/>
          </p:cNvGraphicFramePr>
          <p:nvPr/>
        </p:nvGraphicFramePr>
        <p:xfrm>
          <a:off x="6193758" y="4733545"/>
          <a:ext cx="511343" cy="327259"/>
        </p:xfrm>
        <a:graphic>
          <a:graphicData uri="http://schemas.openxmlformats.org/presentationml/2006/ole">
            <mc:AlternateContent xmlns:mc="http://schemas.openxmlformats.org/markup-compatibility/2006">
              <mc:Choice xmlns:v="urn:schemas-microsoft-com:vml" Requires="v">
                <p:oleObj name="Equation" r:id="rId46" imgW="279360" imgH="177480" progId="Equation.DSMT4">
                  <p:embed/>
                </p:oleObj>
              </mc:Choice>
              <mc:Fallback>
                <p:oleObj name="Equation" r:id="rId46" imgW="279360" imgH="177480" progId="Equation.DSMT4">
                  <p:embed/>
                  <p:pic>
                    <p:nvPicPr>
                      <p:cNvPr id="34" name="Object 1027"/>
                      <p:cNvPicPr>
                        <a:picLocks noChangeAspect="1" noChangeArrowheads="1"/>
                      </p:cNvPicPr>
                      <p:nvPr/>
                    </p:nvPicPr>
                    <p:blipFill>
                      <a:blip r:embed="rId47"/>
                      <a:srcRect/>
                      <a:stretch>
                        <a:fillRect/>
                      </a:stretch>
                    </p:blipFill>
                    <p:spPr bwMode="auto">
                      <a:xfrm>
                        <a:off x="6193758" y="4733545"/>
                        <a:ext cx="511343" cy="327259"/>
                      </a:xfrm>
                      <a:prstGeom prst="rect">
                        <a:avLst/>
                      </a:prstGeom>
                      <a:noFill/>
                      <a:ln>
                        <a:noFill/>
                      </a:ln>
                    </p:spPr>
                  </p:pic>
                </p:oleObj>
              </mc:Fallback>
            </mc:AlternateContent>
          </a:graphicData>
        </a:graphic>
      </p:graphicFrame>
      <p:sp>
        <p:nvSpPr>
          <p:cNvPr id="35" name="Rectangle 11"/>
          <p:cNvSpPr>
            <a:spLocks noChangeArrowheads="1"/>
          </p:cNvSpPr>
          <p:nvPr/>
        </p:nvSpPr>
        <p:spPr bwMode="auto">
          <a:xfrm>
            <a:off x="6550473" y="4697119"/>
            <a:ext cx="2694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  </a:t>
            </a:r>
            <a:r>
              <a:rPr lang="zh-CN" altLang="en-US" sz="2000" b="1" dirty="0">
                <a:latin typeface="+mn-ea"/>
                <a:ea typeface="+mn-ea"/>
              </a:rPr>
              <a:t>所以</a:t>
            </a:r>
            <a:r>
              <a:rPr lang="en-US" altLang="zh-CN" sz="2000" b="1" i="1" dirty="0">
                <a:ea typeface="+mn-ea"/>
                <a:cs typeface="Times New Roman" panose="02020603050405020304" pitchFamily="18" charset="0"/>
              </a:rPr>
              <a:t>C</a:t>
            </a:r>
            <a:r>
              <a:rPr lang="zh-CN" altLang="en-US" sz="2000" b="1" dirty="0">
                <a:latin typeface="+mn-ea"/>
                <a:ea typeface="+mn-ea"/>
              </a:rPr>
              <a:t>为对称矩阵。</a:t>
            </a:r>
            <a:endParaRPr lang="en-US" altLang="zh-CN" sz="2000" b="1" dirty="0">
              <a:latin typeface="+mn-ea"/>
              <a:ea typeface="+mn-ea"/>
            </a:endParaRPr>
          </a:p>
        </p:txBody>
      </p:sp>
      <p:graphicFrame>
        <p:nvGraphicFramePr>
          <p:cNvPr id="36" name="Object 1028"/>
          <p:cNvGraphicFramePr>
            <a:graphicFrameLocks noChangeAspect="1"/>
          </p:cNvGraphicFramePr>
          <p:nvPr/>
        </p:nvGraphicFramePr>
        <p:xfrm>
          <a:off x="1598220" y="5208909"/>
          <a:ext cx="1673581" cy="406441"/>
        </p:xfrm>
        <a:graphic>
          <a:graphicData uri="http://schemas.openxmlformats.org/presentationml/2006/ole">
            <mc:AlternateContent xmlns:mc="http://schemas.openxmlformats.org/markup-compatibility/2006">
              <mc:Choice xmlns:v="urn:schemas-microsoft-com:vml" Requires="v">
                <p:oleObj name="Equation" r:id="rId48" imgW="888840" imgH="215640" progId="Equation.DSMT4">
                  <p:embed/>
                </p:oleObj>
              </mc:Choice>
              <mc:Fallback>
                <p:oleObj name="Equation" r:id="rId48" imgW="888840" imgH="215640" progId="Equation.DSMT4">
                  <p:embed/>
                  <p:pic>
                    <p:nvPicPr>
                      <p:cNvPr id="36" name="Object 1028"/>
                      <p:cNvPicPr>
                        <a:picLocks noChangeAspect="1" noChangeArrowheads="1"/>
                      </p:cNvPicPr>
                      <p:nvPr/>
                    </p:nvPicPr>
                    <p:blipFill>
                      <a:blip r:embed="rId49"/>
                      <a:srcRect/>
                      <a:stretch>
                        <a:fillRect/>
                      </a:stretch>
                    </p:blipFill>
                    <p:spPr bwMode="auto">
                      <a:xfrm>
                        <a:off x="1598220" y="5208909"/>
                        <a:ext cx="1673581" cy="406441"/>
                      </a:xfrm>
                      <a:prstGeom prst="rect">
                        <a:avLst/>
                      </a:prstGeom>
                      <a:noFill/>
                      <a:ln>
                        <a:noFill/>
                      </a:ln>
                    </p:spPr>
                  </p:pic>
                </p:oleObj>
              </mc:Fallback>
            </mc:AlternateContent>
          </a:graphicData>
        </a:graphic>
      </p:graphicFrame>
      <p:graphicFrame>
        <p:nvGraphicFramePr>
          <p:cNvPr id="37" name="Object 1029"/>
          <p:cNvGraphicFramePr>
            <a:graphicFrameLocks noChangeAspect="1"/>
          </p:cNvGraphicFramePr>
          <p:nvPr/>
        </p:nvGraphicFramePr>
        <p:xfrm>
          <a:off x="3164895" y="5133529"/>
          <a:ext cx="2271713" cy="596900"/>
        </p:xfrm>
        <a:graphic>
          <a:graphicData uri="http://schemas.openxmlformats.org/presentationml/2006/ole">
            <mc:AlternateContent xmlns:mc="http://schemas.openxmlformats.org/markup-compatibility/2006">
              <mc:Choice xmlns:v="urn:schemas-microsoft-com:vml" Requires="v">
                <p:oleObj name="Equation" r:id="rId50" imgW="1206360" imgH="317160" progId="Equation.DSMT4">
                  <p:embed/>
                </p:oleObj>
              </mc:Choice>
              <mc:Fallback>
                <p:oleObj name="Equation" r:id="rId50" imgW="1206360" imgH="317160" progId="Equation.DSMT4">
                  <p:embed/>
                  <p:pic>
                    <p:nvPicPr>
                      <p:cNvPr id="37" name="Object 1029"/>
                      <p:cNvPicPr>
                        <a:picLocks noChangeAspect="1" noChangeArrowheads="1"/>
                      </p:cNvPicPr>
                      <p:nvPr/>
                    </p:nvPicPr>
                    <p:blipFill>
                      <a:blip r:embed="rId51"/>
                      <a:srcRect/>
                      <a:stretch>
                        <a:fillRect/>
                      </a:stretch>
                    </p:blipFill>
                    <p:spPr bwMode="auto">
                      <a:xfrm>
                        <a:off x="3164895" y="5133529"/>
                        <a:ext cx="2271713" cy="596900"/>
                      </a:xfrm>
                      <a:prstGeom prst="rect">
                        <a:avLst/>
                      </a:prstGeom>
                      <a:noFill/>
                      <a:ln>
                        <a:noFill/>
                      </a:ln>
                    </p:spPr>
                  </p:pic>
                </p:oleObj>
              </mc:Fallback>
            </mc:AlternateContent>
          </a:graphicData>
        </a:graphic>
      </p:graphicFrame>
      <p:graphicFrame>
        <p:nvGraphicFramePr>
          <p:cNvPr id="38" name="Object 1030"/>
          <p:cNvGraphicFramePr>
            <a:graphicFrameLocks noChangeAspect="1"/>
          </p:cNvGraphicFramePr>
          <p:nvPr/>
        </p:nvGraphicFramePr>
        <p:xfrm>
          <a:off x="5305872" y="5232817"/>
          <a:ext cx="1147596" cy="358624"/>
        </p:xfrm>
        <a:graphic>
          <a:graphicData uri="http://schemas.openxmlformats.org/presentationml/2006/ole">
            <mc:AlternateContent xmlns:mc="http://schemas.openxmlformats.org/markup-compatibility/2006">
              <mc:Choice xmlns:v="urn:schemas-microsoft-com:vml" Requires="v">
                <p:oleObj name="Equation" r:id="rId52" imgW="609480" imgH="190440" progId="Equation.DSMT4">
                  <p:embed/>
                </p:oleObj>
              </mc:Choice>
              <mc:Fallback>
                <p:oleObj name="Equation" r:id="rId52" imgW="609480" imgH="190440" progId="Equation.DSMT4">
                  <p:embed/>
                  <p:pic>
                    <p:nvPicPr>
                      <p:cNvPr id="38" name="Object 1030"/>
                      <p:cNvPicPr>
                        <a:picLocks noChangeAspect="1" noChangeArrowheads="1"/>
                      </p:cNvPicPr>
                      <p:nvPr/>
                    </p:nvPicPr>
                    <p:blipFill>
                      <a:blip r:embed="rId53"/>
                      <a:srcRect/>
                      <a:stretch>
                        <a:fillRect/>
                      </a:stretch>
                    </p:blipFill>
                    <p:spPr bwMode="auto">
                      <a:xfrm>
                        <a:off x="5305872" y="5232817"/>
                        <a:ext cx="1147596" cy="358624"/>
                      </a:xfrm>
                      <a:prstGeom prst="rect">
                        <a:avLst/>
                      </a:prstGeom>
                      <a:noFill/>
                      <a:ln>
                        <a:noFill/>
                      </a:ln>
                    </p:spPr>
                  </p:pic>
                </p:oleObj>
              </mc:Fallback>
            </mc:AlternateContent>
          </a:graphicData>
        </a:graphic>
      </p:graphicFrame>
      <p:graphicFrame>
        <p:nvGraphicFramePr>
          <p:cNvPr id="39" name="Object 1031"/>
          <p:cNvGraphicFramePr>
            <a:graphicFrameLocks noChangeAspect="1"/>
          </p:cNvGraphicFramePr>
          <p:nvPr/>
        </p:nvGraphicFramePr>
        <p:xfrm>
          <a:off x="6449429" y="5278069"/>
          <a:ext cx="717249" cy="307820"/>
        </p:xfrm>
        <a:graphic>
          <a:graphicData uri="http://schemas.openxmlformats.org/presentationml/2006/ole">
            <mc:AlternateContent xmlns:mc="http://schemas.openxmlformats.org/markup-compatibility/2006">
              <mc:Choice xmlns:v="urn:schemas-microsoft-com:vml" Requires="v">
                <p:oleObj name="Equation" r:id="rId54" imgW="380880" imgH="164880" progId="Equation.DSMT4">
                  <p:embed/>
                </p:oleObj>
              </mc:Choice>
              <mc:Fallback>
                <p:oleObj name="Equation" r:id="rId54" imgW="380880" imgH="164880" progId="Equation.DSMT4">
                  <p:embed/>
                  <p:pic>
                    <p:nvPicPr>
                      <p:cNvPr id="39" name="Object 1031"/>
                      <p:cNvPicPr>
                        <a:picLocks noChangeAspect="1" noChangeArrowheads="1"/>
                      </p:cNvPicPr>
                      <p:nvPr/>
                    </p:nvPicPr>
                    <p:blipFill>
                      <a:blip r:embed="rId55"/>
                      <a:srcRect/>
                      <a:stretch>
                        <a:fillRect/>
                      </a:stretch>
                    </p:blipFill>
                    <p:spPr bwMode="auto">
                      <a:xfrm>
                        <a:off x="6449429" y="5278069"/>
                        <a:ext cx="717249" cy="307820"/>
                      </a:xfrm>
                      <a:prstGeom prst="rect">
                        <a:avLst/>
                      </a:prstGeom>
                      <a:noFill/>
                      <a:ln>
                        <a:noFill/>
                      </a:ln>
                    </p:spPr>
                  </p:pic>
                </p:oleObj>
              </mc:Fallback>
            </mc:AlternateContent>
          </a:graphicData>
        </a:graphic>
      </p:graphicFrame>
      <p:sp>
        <p:nvSpPr>
          <p:cNvPr id="40" name="Rectangle 16"/>
          <p:cNvSpPr>
            <a:spLocks noChangeArrowheads="1"/>
          </p:cNvSpPr>
          <p:nvPr/>
        </p:nvSpPr>
        <p:spPr bwMode="auto">
          <a:xfrm>
            <a:off x="6971043" y="5232817"/>
            <a:ext cx="2921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  </a:t>
            </a:r>
            <a:r>
              <a:rPr lang="zh-CN" altLang="en-US" sz="2000" b="1" dirty="0">
                <a:latin typeface="+mn-ea"/>
                <a:ea typeface="+mn-ea"/>
              </a:rPr>
              <a:t>所以</a:t>
            </a:r>
            <a:r>
              <a:rPr lang="en-US" altLang="zh-CN" sz="2000" b="1" i="1" dirty="0">
                <a:ea typeface="+mn-ea"/>
                <a:cs typeface="Times New Roman" panose="02020603050405020304" pitchFamily="18" charset="0"/>
              </a:rPr>
              <a:t>B</a:t>
            </a:r>
            <a:r>
              <a:rPr lang="zh-CN" altLang="en-US" sz="2000" b="1" dirty="0">
                <a:latin typeface="+mn-ea"/>
                <a:ea typeface="+mn-ea"/>
              </a:rPr>
              <a:t>为反对称矩阵。</a:t>
            </a:r>
            <a:endParaRPr lang="en-US" altLang="zh-CN" sz="2000" b="1" dirty="0">
              <a:latin typeface="+mn-ea"/>
              <a:ea typeface="+mn-ea"/>
            </a:endParaRPr>
          </a:p>
        </p:txBody>
      </p:sp>
      <p:graphicFrame>
        <p:nvGraphicFramePr>
          <p:cNvPr id="41" name="Object 1032"/>
          <p:cNvGraphicFramePr>
            <a:graphicFrameLocks noChangeAspect="1"/>
          </p:cNvGraphicFramePr>
          <p:nvPr/>
        </p:nvGraphicFramePr>
        <p:xfrm>
          <a:off x="1821291" y="5826587"/>
          <a:ext cx="2293657" cy="694410"/>
        </p:xfrm>
        <a:graphic>
          <a:graphicData uri="http://schemas.openxmlformats.org/presentationml/2006/ole">
            <mc:AlternateContent xmlns:mc="http://schemas.openxmlformats.org/markup-compatibility/2006">
              <mc:Choice xmlns:v="urn:schemas-microsoft-com:vml" Requires="v">
                <p:oleObj name="Equation" r:id="rId56" imgW="1384200" imgH="419040" progId="Equation.DSMT4">
                  <p:embed/>
                </p:oleObj>
              </mc:Choice>
              <mc:Fallback>
                <p:oleObj name="Equation" r:id="rId56" imgW="1384200" imgH="419040" progId="Equation.DSMT4">
                  <p:embed/>
                  <p:pic>
                    <p:nvPicPr>
                      <p:cNvPr id="41" name="Object 1032"/>
                      <p:cNvPicPr>
                        <a:picLocks noChangeAspect="1" noChangeArrowheads="1"/>
                      </p:cNvPicPr>
                      <p:nvPr/>
                    </p:nvPicPr>
                    <p:blipFill>
                      <a:blip r:embed="rId57"/>
                      <a:srcRect/>
                      <a:stretch>
                        <a:fillRect/>
                      </a:stretch>
                    </p:blipFill>
                    <p:spPr bwMode="auto">
                      <a:xfrm>
                        <a:off x="1821291" y="5826587"/>
                        <a:ext cx="2293657" cy="694410"/>
                      </a:xfrm>
                      <a:prstGeom prst="rect">
                        <a:avLst/>
                      </a:prstGeom>
                      <a:noFill/>
                      <a:ln>
                        <a:noFill/>
                      </a:ln>
                    </p:spPr>
                  </p:pic>
                </p:oleObj>
              </mc:Fallback>
            </mc:AlternateContent>
          </a:graphicData>
        </a:graphic>
      </p:graphicFrame>
      <p:graphicFrame>
        <p:nvGraphicFramePr>
          <p:cNvPr id="42" name="Object 1033"/>
          <p:cNvGraphicFramePr>
            <a:graphicFrameLocks noChangeAspect="1"/>
          </p:cNvGraphicFramePr>
          <p:nvPr/>
        </p:nvGraphicFramePr>
        <p:xfrm>
          <a:off x="4084559" y="5866286"/>
          <a:ext cx="967965" cy="673367"/>
        </p:xfrm>
        <a:graphic>
          <a:graphicData uri="http://schemas.openxmlformats.org/presentationml/2006/ole">
            <mc:AlternateContent xmlns:mc="http://schemas.openxmlformats.org/markup-compatibility/2006">
              <mc:Choice xmlns:v="urn:schemas-microsoft-com:vml" Requires="v">
                <p:oleObj name="Equation" r:id="rId58" imgW="583920" imgH="406080" progId="Equation.DSMT4">
                  <p:embed/>
                </p:oleObj>
              </mc:Choice>
              <mc:Fallback>
                <p:oleObj name="Equation" r:id="rId58" imgW="583920" imgH="406080" progId="Equation.DSMT4">
                  <p:embed/>
                  <p:pic>
                    <p:nvPicPr>
                      <p:cNvPr id="42" name="Object 1033"/>
                      <p:cNvPicPr>
                        <a:picLocks noChangeAspect="1" noChangeArrowheads="1"/>
                      </p:cNvPicPr>
                      <p:nvPr/>
                    </p:nvPicPr>
                    <p:blipFill>
                      <a:blip r:embed="rId59"/>
                      <a:srcRect/>
                      <a:stretch>
                        <a:fillRect/>
                      </a:stretch>
                    </p:blipFill>
                    <p:spPr bwMode="auto">
                      <a:xfrm>
                        <a:off x="4084559" y="5866286"/>
                        <a:ext cx="967965" cy="673367"/>
                      </a:xfrm>
                      <a:prstGeom prst="rect">
                        <a:avLst/>
                      </a:prstGeom>
                      <a:noFill/>
                      <a:ln>
                        <a:noFill/>
                      </a:ln>
                    </p:spPr>
                  </p:pic>
                </p:oleObj>
              </mc:Fallback>
            </mc:AlternateContent>
          </a:graphicData>
        </a:graphic>
      </p:graphicFrame>
      <p:sp>
        <p:nvSpPr>
          <p:cNvPr id="43" name="Text Box 19"/>
          <p:cNvSpPr txBox="1">
            <a:spLocks noChangeArrowheads="1"/>
          </p:cNvSpPr>
          <p:nvPr/>
        </p:nvSpPr>
        <p:spPr bwMode="auto">
          <a:xfrm>
            <a:off x="5206248" y="6002914"/>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命题得证。</a:t>
            </a:r>
            <a:endParaRPr lang="en-US" altLang="zh-CN" sz="2000" b="1" dirty="0">
              <a:latin typeface="+mn-ea"/>
              <a:ea typeface="+mn-ea"/>
            </a:endParaRPr>
          </a:p>
        </p:txBody>
      </p:sp>
    </p:spTree>
    <p:extLst>
      <p:ext uri="{BB962C8B-B14F-4D97-AF65-F5344CB8AC3E}">
        <p14:creationId xmlns:p14="http://schemas.microsoft.com/office/powerpoint/2010/main" val="99461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4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4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4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3" grpId="0"/>
      <p:bldP spid="35" grpId="0"/>
      <p:bldP spid="40" grpId="0"/>
      <p:bldP spid="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1168058" y="837435"/>
            <a:ext cx="1731564" cy="461665"/>
          </a:xfrm>
          <a:prstGeom prst="rect">
            <a:avLst/>
          </a:prstGeom>
          <a:noFill/>
          <a:ln w="9525" cap="rnd">
            <a:noFill/>
            <a:prstDash val="sysDot"/>
            <a:miter lim="800000"/>
            <a:headEnd/>
            <a:tailEnd/>
          </a:ln>
          <a:effectLst/>
        </p:spPr>
        <p:txBody>
          <a:bodyPr wrap="none">
            <a:spAutoFit/>
          </a:bodyPr>
          <a:lstStyle/>
          <a:p>
            <a:pPr>
              <a:defRPr/>
            </a:pPr>
            <a:r>
              <a:rPr lang="zh-CN" altLang="en-US" sz="2400" b="1" dirty="0">
                <a:solidFill>
                  <a:srgbClr val="0000FF"/>
                </a:solidFill>
                <a:effectLst>
                  <a:outerShdw blurRad="38100" dist="38100" dir="2700000" algn="tl">
                    <a:srgbClr val="C0C0C0"/>
                  </a:outerShdw>
                </a:effectLst>
                <a:latin typeface="Arial Black" pitchFamily="34" charset="0"/>
                <a:ea typeface="宋体" charset="-122"/>
              </a:rPr>
              <a:t>矩阵的共轭</a:t>
            </a:r>
          </a:p>
        </p:txBody>
      </p:sp>
      <p:grpSp>
        <p:nvGrpSpPr>
          <p:cNvPr id="3" name="Group 15"/>
          <p:cNvGrpSpPr>
            <a:grpSpLocks/>
          </p:cNvGrpSpPr>
          <p:nvPr/>
        </p:nvGrpSpPr>
        <p:grpSpPr bwMode="auto">
          <a:xfrm>
            <a:off x="1960346" y="1234698"/>
            <a:ext cx="7940675" cy="498475"/>
            <a:chOff x="384" y="995"/>
            <a:chExt cx="5002" cy="314"/>
          </a:xfrm>
        </p:grpSpPr>
        <p:sp>
          <p:nvSpPr>
            <p:cNvPr id="43018" name="Text Box 3"/>
            <p:cNvSpPr txBox="1">
              <a:spLocks noChangeArrowheads="1"/>
            </p:cNvSpPr>
            <p:nvPr/>
          </p:nvSpPr>
          <p:spPr bwMode="auto">
            <a:xfrm>
              <a:off x="384" y="1008"/>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复数：</a:t>
              </a:r>
            </a:p>
          </p:txBody>
        </p:sp>
        <p:graphicFrame>
          <p:nvGraphicFramePr>
            <p:cNvPr id="43019" name="Object 6"/>
            <p:cNvGraphicFramePr>
              <a:graphicFrameLocks noChangeAspect="1"/>
            </p:cNvGraphicFramePr>
            <p:nvPr/>
          </p:nvGraphicFramePr>
          <p:xfrm>
            <a:off x="1124" y="995"/>
            <a:ext cx="2136" cy="314"/>
          </p:xfrm>
          <a:graphic>
            <a:graphicData uri="http://schemas.openxmlformats.org/presentationml/2006/ole">
              <mc:AlternateContent xmlns:mc="http://schemas.openxmlformats.org/markup-compatibility/2006">
                <mc:Choice xmlns:v="urn:schemas-microsoft-com:vml" Requires="v">
                  <p:oleObj name="Equation" r:id="rId2" imgW="1384300" imgH="203200" progId="Equation.3">
                    <p:embed/>
                  </p:oleObj>
                </mc:Choice>
                <mc:Fallback>
                  <p:oleObj name="Equation" r:id="rId2" imgW="1384300" imgH="203200" progId="Equation.3">
                    <p:embed/>
                    <p:pic>
                      <p:nvPicPr>
                        <p:cNvPr id="43019"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 y="995"/>
                          <a:ext cx="213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0" name="Text Box 9"/>
            <p:cNvSpPr txBox="1">
              <a:spLocks noChangeArrowheads="1"/>
            </p:cNvSpPr>
            <p:nvPr/>
          </p:nvSpPr>
          <p:spPr bwMode="auto">
            <a:xfrm>
              <a:off x="3226" y="1008"/>
              <a:ext cx="21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称为</a:t>
              </a:r>
              <a:r>
                <a:rPr lang="en-US" altLang="zh-CN" b="1" dirty="0"/>
                <a:t>z</a:t>
              </a:r>
              <a:r>
                <a:rPr lang="zh-CN" altLang="en-US" b="1" dirty="0"/>
                <a:t>的</a:t>
              </a:r>
              <a:r>
                <a:rPr lang="zh-CN" altLang="en-US" b="1" dirty="0">
                  <a:solidFill>
                    <a:srgbClr val="0000FF"/>
                  </a:solidFill>
                </a:rPr>
                <a:t>共轭复数</a:t>
              </a:r>
              <a:r>
                <a:rPr lang="zh-CN" altLang="en-US" b="1" dirty="0"/>
                <a:t>。</a:t>
              </a:r>
              <a:endParaRPr lang="en-US" altLang="zh-CN" b="1" dirty="0"/>
            </a:p>
          </p:txBody>
        </p:sp>
      </p:grpSp>
      <p:sp>
        <p:nvSpPr>
          <p:cNvPr id="158730" name="Text Box 10"/>
          <p:cNvSpPr txBox="1">
            <a:spLocks noChangeArrowheads="1"/>
          </p:cNvSpPr>
          <p:nvPr/>
        </p:nvSpPr>
        <p:spPr bwMode="auto">
          <a:xfrm>
            <a:off x="1960346" y="2515973"/>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性质：</a:t>
            </a:r>
          </a:p>
        </p:txBody>
      </p:sp>
      <p:graphicFrame>
        <p:nvGraphicFramePr>
          <p:cNvPr id="158731" name="Object 2"/>
          <p:cNvGraphicFramePr>
            <a:graphicFrameLocks noChangeAspect="1"/>
          </p:cNvGraphicFramePr>
          <p:nvPr/>
        </p:nvGraphicFramePr>
        <p:xfrm>
          <a:off x="3179546" y="2444536"/>
          <a:ext cx="2335213" cy="477838"/>
        </p:xfrm>
        <a:graphic>
          <a:graphicData uri="http://schemas.openxmlformats.org/presentationml/2006/ole">
            <mc:AlternateContent xmlns:mc="http://schemas.openxmlformats.org/markup-compatibility/2006">
              <mc:Choice xmlns:v="urn:schemas-microsoft-com:vml" Requires="v">
                <p:oleObj name="Equation" r:id="rId4" imgW="1053643" imgH="215806" progId="Equation.3">
                  <p:embed/>
                </p:oleObj>
              </mc:Choice>
              <mc:Fallback>
                <p:oleObj name="Equation" r:id="rId4" imgW="1053643" imgH="215806" progId="Equation.3">
                  <p:embed/>
                  <p:pic>
                    <p:nvPicPr>
                      <p:cNvPr id="15873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546" y="2444536"/>
                        <a:ext cx="23352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32" name="Object 3"/>
          <p:cNvGraphicFramePr>
            <a:graphicFrameLocks noChangeAspect="1"/>
          </p:cNvGraphicFramePr>
          <p:nvPr/>
        </p:nvGraphicFramePr>
        <p:xfrm>
          <a:off x="5906871" y="2444536"/>
          <a:ext cx="1630363" cy="533400"/>
        </p:xfrm>
        <a:graphic>
          <a:graphicData uri="http://schemas.openxmlformats.org/presentationml/2006/ole">
            <mc:AlternateContent xmlns:mc="http://schemas.openxmlformats.org/markup-compatibility/2006">
              <mc:Choice xmlns:v="urn:schemas-microsoft-com:vml" Requires="v">
                <p:oleObj name="Equation" r:id="rId6" imgW="736600" imgH="241300" progId="Equation.3">
                  <p:embed/>
                </p:oleObj>
              </mc:Choice>
              <mc:Fallback>
                <p:oleObj name="Equation" r:id="rId6" imgW="736600" imgH="241300" progId="Equation.3">
                  <p:embed/>
                  <p:pic>
                    <p:nvPicPr>
                      <p:cNvPr id="158732"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6871" y="2444536"/>
                        <a:ext cx="16303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33" name="Object 4"/>
          <p:cNvGraphicFramePr>
            <a:graphicFrameLocks noChangeAspect="1"/>
          </p:cNvGraphicFramePr>
          <p:nvPr/>
        </p:nvGraphicFramePr>
        <p:xfrm>
          <a:off x="3179546" y="3068422"/>
          <a:ext cx="1714500" cy="533400"/>
        </p:xfrm>
        <a:graphic>
          <a:graphicData uri="http://schemas.openxmlformats.org/presentationml/2006/ole">
            <mc:AlternateContent xmlns:mc="http://schemas.openxmlformats.org/markup-compatibility/2006">
              <mc:Choice xmlns:v="urn:schemas-microsoft-com:vml" Requires="v">
                <p:oleObj name="Equation" r:id="rId8" imgW="774364" imgH="241195" progId="Equation.3">
                  <p:embed/>
                </p:oleObj>
              </mc:Choice>
              <mc:Fallback>
                <p:oleObj name="Equation" r:id="rId8" imgW="774364" imgH="241195" progId="Equation.3">
                  <p:embed/>
                  <p:pic>
                    <p:nvPicPr>
                      <p:cNvPr id="158733"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9546" y="3068422"/>
                        <a:ext cx="1714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34" name="Object 5"/>
          <p:cNvGraphicFramePr>
            <a:graphicFrameLocks noChangeAspect="1"/>
          </p:cNvGraphicFramePr>
          <p:nvPr/>
        </p:nvGraphicFramePr>
        <p:xfrm>
          <a:off x="5851308" y="3004130"/>
          <a:ext cx="1741488" cy="588963"/>
        </p:xfrm>
        <a:graphic>
          <a:graphicData uri="http://schemas.openxmlformats.org/presentationml/2006/ole">
            <mc:AlternateContent xmlns:mc="http://schemas.openxmlformats.org/markup-compatibility/2006">
              <mc:Choice xmlns:v="urn:schemas-microsoft-com:vml" Requires="v">
                <p:oleObj name="Equation" r:id="rId10" imgW="787058" imgH="266584" progId="Equation.3">
                  <p:embed/>
                </p:oleObj>
              </mc:Choice>
              <mc:Fallback>
                <p:oleObj name="Equation" r:id="rId10" imgW="787058" imgH="266584" progId="Equation.3">
                  <p:embed/>
                  <p:pic>
                    <p:nvPicPr>
                      <p:cNvPr id="158734"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1308" y="3004130"/>
                        <a:ext cx="1741488"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2"/>
          <p:cNvSpPr txBox="1">
            <a:spLocks noChangeArrowheads="1"/>
          </p:cNvSpPr>
          <p:nvPr/>
        </p:nvSpPr>
        <p:spPr bwMode="auto">
          <a:xfrm>
            <a:off x="1256256" y="3601822"/>
            <a:ext cx="1422184" cy="461665"/>
          </a:xfrm>
          <a:prstGeom prst="rect">
            <a:avLst/>
          </a:prstGeom>
          <a:noFill/>
          <a:ln w="9525" cap="rnd">
            <a:noFill/>
            <a:prstDash val="sysDot"/>
            <a:miter lim="800000"/>
            <a:headEnd/>
            <a:tailEnd/>
          </a:ln>
          <a:effectLst/>
        </p:spPr>
        <p:txBody>
          <a:bodyPr wrap="none">
            <a:spAutoFit/>
          </a:bodyPr>
          <a:lstStyle/>
          <a:p>
            <a:pPr>
              <a:defRPr/>
            </a:pPr>
            <a:r>
              <a:rPr lang="zh-CN" altLang="en-US" sz="2400" b="1" dirty="0">
                <a:solidFill>
                  <a:srgbClr val="0000FF"/>
                </a:solidFill>
                <a:effectLst>
                  <a:outerShdw blurRad="38100" dist="38100" dir="2700000" algn="tl">
                    <a:srgbClr val="C0C0C0"/>
                  </a:outerShdw>
                </a:effectLst>
                <a:latin typeface="Arial Black" pitchFamily="34" charset="0"/>
                <a:ea typeface="宋体" charset="-122"/>
              </a:rPr>
              <a:t>矩阵的迹</a:t>
            </a:r>
          </a:p>
        </p:txBody>
      </p:sp>
      <p:grpSp>
        <p:nvGrpSpPr>
          <p:cNvPr id="5" name="组合 4"/>
          <p:cNvGrpSpPr/>
          <p:nvPr/>
        </p:nvGrpSpPr>
        <p:grpSpPr>
          <a:xfrm>
            <a:off x="1054928" y="1767967"/>
            <a:ext cx="8971355" cy="583039"/>
            <a:chOff x="1228182" y="2112833"/>
            <a:chExt cx="8971355" cy="583039"/>
          </a:xfrm>
        </p:grpSpPr>
        <p:graphicFrame>
          <p:nvGraphicFramePr>
            <p:cNvPr id="43021" name="Object 7"/>
            <p:cNvGraphicFramePr>
              <a:graphicFrameLocks noChangeAspect="1"/>
            </p:cNvGraphicFramePr>
            <p:nvPr/>
          </p:nvGraphicFramePr>
          <p:xfrm>
            <a:off x="5587455" y="2128707"/>
            <a:ext cx="1442603" cy="567165"/>
          </p:xfrm>
          <a:graphic>
            <a:graphicData uri="http://schemas.openxmlformats.org/presentationml/2006/ole">
              <mc:AlternateContent xmlns:mc="http://schemas.openxmlformats.org/markup-compatibility/2006">
                <mc:Choice xmlns:v="urn:schemas-microsoft-com:vml" Requires="v">
                  <p:oleObj name="Equation" r:id="rId12" imgW="774360" imgH="304560" progId="Equation.DSMT4">
                    <p:embed/>
                  </p:oleObj>
                </mc:Choice>
                <mc:Fallback>
                  <p:oleObj name="Equation" r:id="rId12" imgW="774360" imgH="304560" progId="Equation.DSMT4">
                    <p:embed/>
                    <p:pic>
                      <p:nvPicPr>
                        <p:cNvPr id="43021" name="Object 7"/>
                        <p:cNvPicPr>
                          <a:picLocks noChangeAspect="1" noChangeArrowheads="1"/>
                        </p:cNvPicPr>
                        <p:nvPr/>
                      </p:nvPicPr>
                      <p:blipFill>
                        <a:blip r:embed="rId13"/>
                        <a:srcRect/>
                        <a:stretch>
                          <a:fillRect/>
                        </a:stretch>
                      </p:blipFill>
                      <p:spPr bwMode="auto">
                        <a:xfrm>
                          <a:off x="5587455" y="2128707"/>
                          <a:ext cx="1442603" cy="567165"/>
                        </a:xfrm>
                        <a:prstGeom prst="rect">
                          <a:avLst/>
                        </a:prstGeom>
                        <a:noFill/>
                        <a:ln>
                          <a:noFill/>
                        </a:ln>
                      </p:spPr>
                    </p:pic>
                  </p:oleObj>
                </mc:Fallback>
              </mc:AlternateContent>
            </a:graphicData>
          </a:graphic>
        </p:graphicFrame>
        <p:graphicFrame>
          <p:nvGraphicFramePr>
            <p:cNvPr id="43022" name="Object 8"/>
            <p:cNvGraphicFramePr>
              <a:graphicFrameLocks noChangeAspect="1"/>
            </p:cNvGraphicFramePr>
            <p:nvPr/>
          </p:nvGraphicFramePr>
          <p:xfrm>
            <a:off x="2701131" y="2130345"/>
            <a:ext cx="1303337" cy="512927"/>
          </p:xfrm>
          <a:graphic>
            <a:graphicData uri="http://schemas.openxmlformats.org/presentationml/2006/ole">
              <mc:AlternateContent xmlns:mc="http://schemas.openxmlformats.org/markup-compatibility/2006">
                <mc:Choice xmlns:v="urn:schemas-microsoft-com:vml" Requires="v">
                  <p:oleObj name="Equation" r:id="rId14" imgW="774360" imgH="304560" progId="Equation.DSMT4">
                    <p:embed/>
                  </p:oleObj>
                </mc:Choice>
                <mc:Fallback>
                  <p:oleObj name="Equation" r:id="rId14" imgW="774360" imgH="304560" progId="Equation.DSMT4">
                    <p:embed/>
                    <p:pic>
                      <p:nvPicPr>
                        <p:cNvPr id="43022" name="Object 8"/>
                        <p:cNvPicPr>
                          <a:picLocks noChangeAspect="1" noChangeArrowheads="1"/>
                        </p:cNvPicPr>
                        <p:nvPr/>
                      </p:nvPicPr>
                      <p:blipFill>
                        <a:blip r:embed="rId15"/>
                        <a:srcRect/>
                        <a:stretch>
                          <a:fillRect/>
                        </a:stretch>
                      </p:blipFill>
                      <p:spPr bwMode="auto">
                        <a:xfrm>
                          <a:off x="2701131" y="2130345"/>
                          <a:ext cx="1303337" cy="512927"/>
                        </a:xfrm>
                        <a:prstGeom prst="rect">
                          <a:avLst/>
                        </a:prstGeom>
                        <a:noFill/>
                        <a:ln>
                          <a:noFill/>
                        </a:ln>
                      </p:spPr>
                    </p:pic>
                  </p:oleObj>
                </mc:Fallback>
              </mc:AlternateContent>
            </a:graphicData>
          </a:graphic>
        </p:graphicFrame>
        <p:sp>
          <p:nvSpPr>
            <p:cNvPr id="43024" name="Text Box 8"/>
            <p:cNvSpPr txBox="1">
              <a:spLocks noChangeArrowheads="1"/>
            </p:cNvSpPr>
            <p:nvPr/>
          </p:nvSpPr>
          <p:spPr bwMode="auto">
            <a:xfrm>
              <a:off x="6770537" y="2112833"/>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为</a:t>
              </a:r>
              <a:r>
                <a:rPr lang="en-US" altLang="zh-CN" b="1" i="1" dirty="0"/>
                <a:t>A</a:t>
              </a:r>
              <a:r>
                <a:rPr lang="zh-CN" altLang="en-US" b="1" dirty="0"/>
                <a:t>的</a:t>
              </a:r>
              <a:r>
                <a:rPr lang="zh-CN" altLang="en-US" b="1" dirty="0">
                  <a:solidFill>
                    <a:srgbClr val="0000FF"/>
                  </a:solidFill>
                </a:rPr>
                <a:t>共轭矩阵</a:t>
              </a:r>
              <a:r>
                <a:rPr lang="zh-CN" altLang="en-US" b="1" dirty="0"/>
                <a:t>。</a:t>
              </a:r>
              <a:endParaRPr lang="en-US" altLang="zh-CN" b="1" dirty="0"/>
            </a:p>
          </p:txBody>
        </p:sp>
        <p:sp>
          <p:nvSpPr>
            <p:cNvPr id="4" name="矩形 3"/>
            <p:cNvSpPr/>
            <p:nvPr/>
          </p:nvSpPr>
          <p:spPr>
            <a:xfrm>
              <a:off x="1228182" y="2171241"/>
              <a:ext cx="4450257" cy="400110"/>
            </a:xfrm>
            <a:prstGeom prst="rect">
              <a:avLst/>
            </a:prstGeom>
          </p:spPr>
          <p:txBody>
            <a:bodyPr wrap="none">
              <a:spAutoFit/>
            </a:bodyPr>
            <a:lstStyle/>
            <a:p>
              <a:r>
                <a:rPr lang="zh-CN" altLang="zh-CN" sz="2000" b="1" kern="0" dirty="0">
                  <a:solidFill>
                    <a:srgbClr val="0000FF"/>
                  </a:solidFill>
                  <a:latin typeface="+mn-ea"/>
                  <a:cs typeface="宋体" panose="02010600030101010101" pitchFamily="2" charset="-122"/>
                </a:rPr>
                <a:t>定义</a:t>
              </a:r>
              <a:r>
                <a:rPr lang="en-US" altLang="zh-CN" sz="2000" b="1" kern="0" dirty="0">
                  <a:solidFill>
                    <a:srgbClr val="0000FF"/>
                  </a:solidFill>
                  <a:latin typeface="+mn-ea"/>
                  <a:cs typeface="宋体" panose="02010600030101010101" pitchFamily="2" charset="-122"/>
                </a:rPr>
                <a:t>1.9.5             </a:t>
              </a:r>
              <a:r>
                <a:rPr lang="zh-CN" altLang="en-US" sz="2000" b="1" kern="0" dirty="0">
                  <a:latin typeface="+mn-ea"/>
                  <a:cs typeface="宋体" panose="02010600030101010101" pitchFamily="2" charset="-122"/>
                </a:rPr>
                <a:t>是</a:t>
              </a:r>
              <a:r>
                <a:rPr lang="zh-CN" altLang="zh-CN" sz="2000" b="1" dirty="0">
                  <a:latin typeface="+mn-ea"/>
                </a:rPr>
                <a:t>复矩阵</a:t>
              </a:r>
              <a:r>
                <a:rPr lang="en-US" altLang="zh-CN" sz="2000" b="1" dirty="0">
                  <a:latin typeface="+mn-ea"/>
                </a:rPr>
                <a:t>,</a:t>
              </a:r>
              <a:r>
                <a:rPr lang="zh-CN" altLang="zh-CN" sz="2000" b="1" dirty="0">
                  <a:latin typeface="+mn-ea"/>
                </a:rPr>
                <a:t>称</a:t>
              </a:r>
              <a:endParaRPr lang="zh-CN" altLang="en-US" sz="2000" b="1" dirty="0">
                <a:solidFill>
                  <a:srgbClr val="0000FF"/>
                </a:solidFill>
                <a:latin typeface="+mn-ea"/>
              </a:endParaRPr>
            </a:p>
          </p:txBody>
        </p:sp>
      </p:grpSp>
      <p:grpSp>
        <p:nvGrpSpPr>
          <p:cNvPr id="13" name="组合 12"/>
          <p:cNvGrpSpPr/>
          <p:nvPr/>
        </p:nvGrpSpPr>
        <p:grpSpPr>
          <a:xfrm>
            <a:off x="1054928" y="4063487"/>
            <a:ext cx="10175567" cy="469698"/>
            <a:chOff x="1256256" y="4556327"/>
            <a:chExt cx="10175567" cy="469698"/>
          </a:xfrm>
        </p:grpSpPr>
        <p:sp>
          <p:nvSpPr>
            <p:cNvPr id="6" name="矩形 5"/>
            <p:cNvSpPr/>
            <p:nvPr/>
          </p:nvSpPr>
          <p:spPr>
            <a:xfrm>
              <a:off x="1256256" y="4603959"/>
              <a:ext cx="9704901" cy="400110"/>
            </a:xfrm>
            <a:prstGeom prst="rect">
              <a:avLst/>
            </a:prstGeom>
          </p:spPr>
          <p:txBody>
            <a:bodyPr wrap="none">
              <a:spAutoFit/>
            </a:bodyPr>
            <a:lstStyle/>
            <a:p>
              <a:r>
                <a:rPr lang="zh-CN" altLang="zh-CN" sz="2000" b="1" kern="0" dirty="0">
                  <a:solidFill>
                    <a:srgbClr val="0000FF"/>
                  </a:solidFill>
                  <a:latin typeface="+mn-ea"/>
                  <a:cs typeface="宋体" panose="02010600030101010101" pitchFamily="2" charset="-122"/>
                </a:rPr>
                <a:t>定义</a:t>
              </a:r>
              <a:r>
                <a:rPr lang="en-US" altLang="zh-CN" sz="2000" b="1" kern="0" dirty="0">
                  <a:solidFill>
                    <a:srgbClr val="0000FF"/>
                  </a:solidFill>
                  <a:latin typeface="+mn-ea"/>
                  <a:cs typeface="宋体" panose="02010600030101010101" pitchFamily="2" charset="-122"/>
                </a:rPr>
                <a:t>1.9.6</a:t>
              </a:r>
              <a:r>
                <a:rPr lang="en-US" altLang="zh-CN" sz="2000" kern="0" dirty="0">
                  <a:solidFill>
                    <a:srgbClr val="0000FF"/>
                  </a:solidFill>
                  <a:latin typeface="+mn-ea"/>
                  <a:cs typeface="宋体" panose="02010600030101010101" pitchFamily="2" charset="-122"/>
                </a:rPr>
                <a:t> </a:t>
              </a:r>
              <a:r>
                <a:rPr lang="en-US" altLang="zh-CN" sz="2000" kern="0" dirty="0">
                  <a:solidFill>
                    <a:srgbClr val="000000"/>
                  </a:solidFill>
                  <a:latin typeface="+mn-ea"/>
                  <a:cs typeface="宋体" panose="02010600030101010101" pitchFamily="2" charset="-122"/>
                </a:rPr>
                <a:t> </a:t>
              </a:r>
              <a:r>
                <a:rPr lang="zh-CN" altLang="en-US" sz="2000" kern="0" dirty="0">
                  <a:solidFill>
                    <a:srgbClr val="000000"/>
                  </a:solidFill>
                  <a:latin typeface="+mn-ea"/>
                  <a:cs typeface="宋体" panose="02010600030101010101" pitchFamily="2" charset="-122"/>
                </a:rPr>
                <a:t>方阵          </a:t>
              </a:r>
              <a:r>
                <a:rPr lang="zh-CN" altLang="zh-CN" sz="2000" dirty="0"/>
                <a:t>的</a:t>
              </a:r>
              <a:r>
                <a:rPr lang="zh-CN" altLang="en-US" sz="2000" dirty="0"/>
                <a:t>主</a:t>
              </a:r>
              <a:r>
                <a:rPr lang="zh-CN" altLang="zh-CN" sz="2000" dirty="0"/>
                <a:t>对角元之和</a:t>
              </a:r>
              <a:r>
                <a:rPr lang="en-US" altLang="zh-CN" sz="2000" dirty="0"/>
                <a:t>                                      </a:t>
              </a:r>
              <a:r>
                <a:rPr lang="zh-CN" altLang="en-US" sz="2000" dirty="0"/>
                <a:t>称为       的迹，记作</a:t>
              </a:r>
              <a:endParaRPr lang="zh-CN" altLang="en-US" sz="2000" dirty="0">
                <a:latin typeface="+mn-ea"/>
              </a:endParaRPr>
            </a:p>
          </p:txBody>
        </p:sp>
        <p:graphicFrame>
          <p:nvGraphicFramePr>
            <p:cNvPr id="8" name="对象 7"/>
            <p:cNvGraphicFramePr>
              <a:graphicFrameLocks noChangeAspect="1"/>
            </p:cNvGraphicFramePr>
            <p:nvPr/>
          </p:nvGraphicFramePr>
          <p:xfrm>
            <a:off x="3222625" y="4583113"/>
            <a:ext cx="1328738" cy="442912"/>
          </p:xfrm>
          <a:graphic>
            <a:graphicData uri="http://schemas.openxmlformats.org/presentationml/2006/ole">
              <mc:AlternateContent xmlns:mc="http://schemas.openxmlformats.org/markup-compatibility/2006">
                <mc:Choice xmlns:v="urn:schemas-microsoft-com:vml" Requires="v">
                  <p:oleObj name="Equation" r:id="rId16" imgW="736560" imgH="241200" progId="Equation.DSMT4">
                    <p:embed/>
                  </p:oleObj>
                </mc:Choice>
                <mc:Fallback>
                  <p:oleObj name="Equation" r:id="rId16" imgW="736560" imgH="241200" progId="Equation.DSMT4">
                    <p:embed/>
                    <p:pic>
                      <p:nvPicPr>
                        <p:cNvPr id="8" name="对象 7"/>
                        <p:cNvPicPr>
                          <a:picLocks noChangeAspect="1" noChangeArrowheads="1"/>
                        </p:cNvPicPr>
                        <p:nvPr/>
                      </p:nvPicPr>
                      <p:blipFill>
                        <a:blip r:embed="rId17"/>
                        <a:srcRect/>
                        <a:stretch>
                          <a:fillRect/>
                        </a:stretch>
                      </p:blipFill>
                      <p:spPr bwMode="auto">
                        <a:xfrm>
                          <a:off x="3222625" y="4583113"/>
                          <a:ext cx="1328738" cy="44291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283089" y="4556327"/>
            <a:ext cx="2176524" cy="447742"/>
          </p:xfrm>
          <a:graphic>
            <a:graphicData uri="http://schemas.openxmlformats.org/presentationml/2006/ole">
              <mc:AlternateContent xmlns:mc="http://schemas.openxmlformats.org/markup-compatibility/2006">
                <mc:Choice xmlns:v="urn:schemas-microsoft-com:vml" Requires="v">
                  <p:oleObj name="Equation" r:id="rId18" imgW="1130040" imgH="228600" progId="Equation.DSMT4">
                    <p:embed/>
                  </p:oleObj>
                </mc:Choice>
                <mc:Fallback>
                  <p:oleObj name="Equation" r:id="rId18" imgW="1130040" imgH="228600" progId="Equation.DSMT4">
                    <p:embed/>
                    <p:pic>
                      <p:nvPicPr>
                        <p:cNvPr id="10" name="对象 9"/>
                        <p:cNvPicPr>
                          <a:picLocks noChangeAspect="1" noChangeArrowheads="1"/>
                        </p:cNvPicPr>
                        <p:nvPr/>
                      </p:nvPicPr>
                      <p:blipFill>
                        <a:blip r:embed="rId19"/>
                        <a:srcRect/>
                        <a:stretch>
                          <a:fillRect/>
                        </a:stretch>
                      </p:blipFill>
                      <p:spPr bwMode="auto">
                        <a:xfrm>
                          <a:off x="6283089" y="4556327"/>
                          <a:ext cx="2176524" cy="447742"/>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8976293" y="4593667"/>
            <a:ext cx="322263" cy="373062"/>
          </p:xfrm>
          <a:graphic>
            <a:graphicData uri="http://schemas.openxmlformats.org/presentationml/2006/ole">
              <mc:AlternateContent xmlns:mc="http://schemas.openxmlformats.org/markup-compatibility/2006">
                <mc:Choice xmlns:v="urn:schemas-microsoft-com:vml" Requires="v">
                  <p:oleObj name="Equation" r:id="rId20" imgW="177480" imgH="203040" progId="Equation.DSMT4">
                    <p:embed/>
                  </p:oleObj>
                </mc:Choice>
                <mc:Fallback>
                  <p:oleObj name="Equation" r:id="rId20" imgW="177480" imgH="203040" progId="Equation.DSMT4">
                    <p:embed/>
                    <p:pic>
                      <p:nvPicPr>
                        <p:cNvPr id="25" name="对象 24"/>
                        <p:cNvPicPr>
                          <a:picLocks noChangeAspect="1" noChangeArrowheads="1"/>
                        </p:cNvPicPr>
                        <p:nvPr/>
                      </p:nvPicPr>
                      <p:blipFill>
                        <a:blip r:embed="rId21"/>
                        <a:srcRect/>
                        <a:stretch>
                          <a:fillRect/>
                        </a:stretch>
                      </p:blipFill>
                      <p:spPr bwMode="auto">
                        <a:xfrm>
                          <a:off x="8976293" y="4593667"/>
                          <a:ext cx="322263" cy="373062"/>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0710555" y="4640239"/>
            <a:ext cx="721268" cy="384676"/>
          </p:xfrm>
          <a:graphic>
            <a:graphicData uri="http://schemas.openxmlformats.org/presentationml/2006/ole">
              <mc:AlternateContent xmlns:mc="http://schemas.openxmlformats.org/markup-compatibility/2006">
                <mc:Choice xmlns:v="urn:schemas-microsoft-com:vml" Requires="v">
                  <p:oleObj name="Equation" r:id="rId22" imgW="380880" imgH="203040" progId="Equation.DSMT4">
                    <p:embed/>
                  </p:oleObj>
                </mc:Choice>
                <mc:Fallback>
                  <p:oleObj name="Equation" r:id="rId22" imgW="380880" imgH="203040" progId="Equation.DSMT4">
                    <p:embed/>
                    <p:pic>
                      <p:nvPicPr>
                        <p:cNvPr id="12" name="对象 11"/>
                        <p:cNvPicPr>
                          <a:picLocks noChangeAspect="1" noChangeArrowheads="1"/>
                        </p:cNvPicPr>
                        <p:nvPr/>
                      </p:nvPicPr>
                      <p:blipFill>
                        <a:blip r:embed="rId23"/>
                        <a:srcRect/>
                        <a:stretch>
                          <a:fillRect/>
                        </a:stretch>
                      </p:blipFill>
                      <p:spPr bwMode="auto">
                        <a:xfrm>
                          <a:off x="10710555" y="4640239"/>
                          <a:ext cx="721268" cy="384676"/>
                        </a:xfrm>
                        <a:prstGeom prst="rect">
                          <a:avLst/>
                        </a:prstGeom>
                        <a:noFill/>
                      </p:spPr>
                    </p:pic>
                  </p:oleObj>
                </mc:Fallback>
              </mc:AlternateContent>
            </a:graphicData>
          </a:graphic>
        </p:graphicFrame>
      </p:grpSp>
      <p:sp>
        <p:nvSpPr>
          <p:cNvPr id="29" name="Text Box 2"/>
          <p:cNvSpPr txBox="1">
            <a:spLocks noChangeArrowheads="1"/>
          </p:cNvSpPr>
          <p:nvPr/>
        </p:nvSpPr>
        <p:spPr bwMode="auto">
          <a:xfrm>
            <a:off x="1291549" y="4687373"/>
            <a:ext cx="2765501" cy="400110"/>
          </a:xfrm>
          <a:prstGeom prst="rect">
            <a:avLst/>
          </a:prstGeom>
          <a:noFill/>
          <a:ln w="9525" cap="rnd">
            <a:noFill/>
            <a:prstDash val="sysDot"/>
            <a:miter lim="800000"/>
            <a:headEnd/>
            <a:tailEnd/>
          </a:ln>
          <a:effectLst/>
        </p:spPr>
        <p:txBody>
          <a:bodyPr wrap="none">
            <a:spAutoFit/>
          </a:bodyPr>
          <a:lstStyle/>
          <a:p>
            <a:pPr>
              <a:defRPr/>
            </a:pPr>
            <a:r>
              <a:rPr lang="zh-CN" altLang="en-US" sz="2000" b="1" dirty="0">
                <a:effectLst>
                  <a:outerShdw blurRad="38100" dist="38100" dir="2700000" algn="tl">
                    <a:srgbClr val="C0C0C0"/>
                  </a:outerShdw>
                </a:effectLst>
                <a:latin typeface="+mn-ea"/>
              </a:rPr>
              <a:t>矩阵的迹具有的性质：</a:t>
            </a:r>
          </a:p>
        </p:txBody>
      </p:sp>
      <p:graphicFrame>
        <p:nvGraphicFramePr>
          <p:cNvPr id="14" name="对象 13"/>
          <p:cNvGraphicFramePr>
            <a:graphicFrameLocks noChangeAspect="1"/>
          </p:cNvGraphicFramePr>
          <p:nvPr/>
        </p:nvGraphicFramePr>
        <p:xfrm>
          <a:off x="3878263" y="4710113"/>
          <a:ext cx="3600450" cy="414337"/>
        </p:xfrm>
        <a:graphic>
          <a:graphicData uri="http://schemas.openxmlformats.org/presentationml/2006/ole">
            <mc:AlternateContent xmlns:mc="http://schemas.openxmlformats.org/markup-compatibility/2006">
              <mc:Choice xmlns:v="urn:schemas-microsoft-com:vml" Requires="v">
                <p:oleObj name="Equation" r:id="rId24" imgW="1765080" imgH="203040" progId="Equation.DSMT4">
                  <p:embed/>
                </p:oleObj>
              </mc:Choice>
              <mc:Fallback>
                <p:oleObj name="Equation" r:id="rId24" imgW="1765080" imgH="203040" progId="Equation.DSMT4">
                  <p:embed/>
                  <p:pic>
                    <p:nvPicPr>
                      <p:cNvPr id="14" name="对象 13"/>
                      <p:cNvPicPr>
                        <a:picLocks noChangeAspect="1" noChangeArrowheads="1"/>
                      </p:cNvPicPr>
                      <p:nvPr/>
                    </p:nvPicPr>
                    <p:blipFill>
                      <a:blip r:embed="rId25"/>
                      <a:srcRect/>
                      <a:stretch>
                        <a:fillRect/>
                      </a:stretch>
                    </p:blipFill>
                    <p:spPr bwMode="auto">
                      <a:xfrm>
                        <a:off x="3878263" y="4710113"/>
                        <a:ext cx="3600450" cy="414337"/>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791066" y="4728470"/>
          <a:ext cx="2290060" cy="377622"/>
        </p:xfrm>
        <a:graphic>
          <a:graphicData uri="http://schemas.openxmlformats.org/presentationml/2006/ole">
            <mc:AlternateContent xmlns:mc="http://schemas.openxmlformats.org/markup-compatibility/2006">
              <mc:Choice xmlns:v="urn:schemas-microsoft-com:vml" Requires="v">
                <p:oleObj name="Equation" r:id="rId26" imgW="1231560" imgH="203040" progId="Equation.DSMT4">
                  <p:embed/>
                </p:oleObj>
              </mc:Choice>
              <mc:Fallback>
                <p:oleObj name="Equation" r:id="rId26" imgW="1231560" imgH="203040" progId="Equation.DSMT4">
                  <p:embed/>
                  <p:pic>
                    <p:nvPicPr>
                      <p:cNvPr id="15" name="对象 14"/>
                      <p:cNvPicPr>
                        <a:picLocks noChangeAspect="1" noChangeArrowheads="1"/>
                      </p:cNvPicPr>
                      <p:nvPr/>
                    </p:nvPicPr>
                    <p:blipFill>
                      <a:blip r:embed="rId27"/>
                      <a:srcRect/>
                      <a:stretch>
                        <a:fillRect/>
                      </a:stretch>
                    </p:blipFill>
                    <p:spPr bwMode="auto">
                      <a:xfrm>
                        <a:off x="7791066" y="4728470"/>
                        <a:ext cx="2290060" cy="377622"/>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3436220" y="5139993"/>
          <a:ext cx="2242394" cy="443883"/>
        </p:xfrm>
        <a:graphic>
          <a:graphicData uri="http://schemas.openxmlformats.org/presentationml/2006/ole">
            <mc:AlternateContent xmlns:mc="http://schemas.openxmlformats.org/markup-compatibility/2006">
              <mc:Choice xmlns:v="urn:schemas-microsoft-com:vml" Requires="v">
                <p:oleObj name="Equation" r:id="rId28" imgW="1155600" imgH="228600" progId="Equation.DSMT4">
                  <p:embed/>
                </p:oleObj>
              </mc:Choice>
              <mc:Fallback>
                <p:oleObj name="Equation" r:id="rId28" imgW="1155600" imgH="228600" progId="Equation.DSMT4">
                  <p:embed/>
                  <p:pic>
                    <p:nvPicPr>
                      <p:cNvPr id="16" name="对象 15"/>
                      <p:cNvPicPr>
                        <a:picLocks noChangeAspect="1" noChangeArrowheads="1"/>
                      </p:cNvPicPr>
                      <p:nvPr/>
                    </p:nvPicPr>
                    <p:blipFill>
                      <a:blip r:embed="rId29"/>
                      <a:srcRect/>
                      <a:stretch>
                        <a:fillRect/>
                      </a:stretch>
                    </p:blipFill>
                    <p:spPr bwMode="auto">
                      <a:xfrm>
                        <a:off x="3436220" y="5139993"/>
                        <a:ext cx="2242394" cy="443883"/>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5722722" y="5129906"/>
          <a:ext cx="1814512" cy="479425"/>
        </p:xfrm>
        <a:graphic>
          <a:graphicData uri="http://schemas.openxmlformats.org/presentationml/2006/ole">
            <mc:AlternateContent xmlns:mc="http://schemas.openxmlformats.org/markup-compatibility/2006">
              <mc:Choice xmlns:v="urn:schemas-microsoft-com:vml" Requires="v">
                <p:oleObj name="Equation" r:id="rId30" imgW="914400" imgH="241200" progId="Equation.DSMT4">
                  <p:embed/>
                </p:oleObj>
              </mc:Choice>
              <mc:Fallback>
                <p:oleObj name="Equation" r:id="rId30" imgW="914400" imgH="241200" progId="Equation.DSMT4">
                  <p:embed/>
                  <p:pic>
                    <p:nvPicPr>
                      <p:cNvPr id="18" name="对象 17"/>
                      <p:cNvPicPr>
                        <a:picLocks noChangeAspect="1" noChangeArrowheads="1"/>
                      </p:cNvPicPr>
                      <p:nvPr/>
                    </p:nvPicPr>
                    <p:blipFill>
                      <a:blip r:embed="rId31"/>
                      <a:srcRect/>
                      <a:stretch>
                        <a:fillRect/>
                      </a:stretch>
                    </p:blipFill>
                    <p:spPr bwMode="auto">
                      <a:xfrm>
                        <a:off x="5722722" y="5129906"/>
                        <a:ext cx="1814512" cy="479425"/>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7791066" y="5201154"/>
          <a:ext cx="2441575" cy="384175"/>
        </p:xfrm>
        <a:graphic>
          <a:graphicData uri="http://schemas.openxmlformats.org/presentationml/2006/ole">
            <mc:AlternateContent xmlns:mc="http://schemas.openxmlformats.org/markup-compatibility/2006">
              <mc:Choice xmlns:v="urn:schemas-microsoft-com:vml" Requires="v">
                <p:oleObj name="Equation" r:id="rId32" imgW="1295280" imgH="203040" progId="Equation.DSMT4">
                  <p:embed/>
                </p:oleObj>
              </mc:Choice>
              <mc:Fallback>
                <p:oleObj name="Equation" r:id="rId32" imgW="1295280" imgH="203040" progId="Equation.DSMT4">
                  <p:embed/>
                  <p:pic>
                    <p:nvPicPr>
                      <p:cNvPr id="19" name="对象 18"/>
                      <p:cNvPicPr>
                        <a:picLocks noChangeAspect="1" noChangeArrowheads="1"/>
                      </p:cNvPicPr>
                      <p:nvPr/>
                    </p:nvPicPr>
                    <p:blipFill>
                      <a:blip r:embed="rId33"/>
                      <a:srcRect/>
                      <a:stretch>
                        <a:fillRect/>
                      </a:stretch>
                    </p:blipFill>
                    <p:spPr bwMode="auto">
                      <a:xfrm>
                        <a:off x="7791066" y="5201154"/>
                        <a:ext cx="2441575" cy="384175"/>
                      </a:xfrm>
                      <a:prstGeom prst="rect">
                        <a:avLst/>
                      </a:prstGeom>
                      <a:noFill/>
                    </p:spPr>
                  </p:pic>
                </p:oleObj>
              </mc:Fallback>
            </mc:AlternateContent>
          </a:graphicData>
        </a:graphic>
      </p:graphicFrame>
      <p:grpSp>
        <p:nvGrpSpPr>
          <p:cNvPr id="27" name="组合 26"/>
          <p:cNvGrpSpPr/>
          <p:nvPr/>
        </p:nvGrpSpPr>
        <p:grpSpPr>
          <a:xfrm>
            <a:off x="2232719" y="5721930"/>
            <a:ext cx="4929555" cy="400110"/>
            <a:chOff x="2232719" y="5721930"/>
            <a:chExt cx="4929555" cy="400110"/>
          </a:xfrm>
        </p:grpSpPr>
        <p:sp>
          <p:nvSpPr>
            <p:cNvPr id="26" name="矩形 25"/>
            <p:cNvSpPr/>
            <p:nvPr/>
          </p:nvSpPr>
          <p:spPr>
            <a:xfrm>
              <a:off x="2232719" y="5721930"/>
              <a:ext cx="4929555" cy="400110"/>
            </a:xfrm>
            <a:prstGeom prst="rect">
              <a:avLst/>
            </a:prstGeom>
          </p:spPr>
          <p:txBody>
            <a:bodyPr wrap="none">
              <a:spAutoFit/>
            </a:bodyPr>
            <a:lstStyle/>
            <a:p>
              <a:r>
                <a:rPr lang="zh-CN" altLang="zh-CN" sz="2000" b="1" kern="0" dirty="0">
                  <a:solidFill>
                    <a:srgbClr val="000000"/>
                  </a:solidFill>
                  <a:latin typeface="+mn-ea"/>
                  <a:cs typeface="宋体" panose="02010600030101010101" pitchFamily="2" charset="-122"/>
                </a:rPr>
                <a:t>其中</a:t>
              </a:r>
              <a:r>
                <a:rPr lang="en-US" altLang="zh-CN" sz="2000" b="1" kern="0" dirty="0">
                  <a:solidFill>
                    <a:srgbClr val="000000"/>
                  </a:solidFill>
                  <a:latin typeface="+mn-ea"/>
                  <a:cs typeface="宋体" panose="02010600030101010101" pitchFamily="2" charset="-122"/>
                </a:rPr>
                <a:t>    </a:t>
              </a:r>
              <a:r>
                <a:rPr lang="zh-CN" altLang="zh-CN" sz="2000" b="1" dirty="0">
                  <a:latin typeface="+mn-ea"/>
                </a:rPr>
                <a:t>是使运算有意义的矩阵</a:t>
              </a:r>
              <a:r>
                <a:rPr lang="en-US" altLang="zh-CN" sz="2000" b="1" dirty="0">
                  <a:latin typeface="+mn-ea"/>
                </a:rPr>
                <a:t>,  </a:t>
              </a:r>
              <a:r>
                <a:rPr lang="zh-CN" altLang="zh-CN" sz="2000" b="1" dirty="0">
                  <a:latin typeface="+mn-ea"/>
                </a:rPr>
                <a:t>是数。</a:t>
              </a:r>
              <a:endParaRPr lang="zh-CN" altLang="en-US" sz="2000" b="1" dirty="0">
                <a:latin typeface="+mn-ea"/>
              </a:endParaRPr>
            </a:p>
          </p:txBody>
        </p:sp>
        <p:graphicFrame>
          <p:nvGraphicFramePr>
            <p:cNvPr id="41" name="对象 40"/>
            <p:cNvGraphicFramePr>
              <a:graphicFrameLocks noChangeAspect="1"/>
            </p:cNvGraphicFramePr>
            <p:nvPr/>
          </p:nvGraphicFramePr>
          <p:xfrm>
            <a:off x="2789468" y="5808663"/>
            <a:ext cx="521407" cy="313377"/>
          </p:xfrm>
          <a:graphic>
            <a:graphicData uri="http://schemas.openxmlformats.org/presentationml/2006/ole">
              <mc:AlternateContent xmlns:mc="http://schemas.openxmlformats.org/markup-compatibility/2006">
                <mc:Choice xmlns:v="urn:schemas-microsoft-com:vml" Requires="v">
                  <p:oleObj name="Equation" r:id="rId34" imgW="342720" imgH="203040" progId="Equation.DSMT4">
                    <p:embed/>
                  </p:oleObj>
                </mc:Choice>
                <mc:Fallback>
                  <p:oleObj name="Equation" r:id="rId34" imgW="342720" imgH="203040" progId="Equation.DSMT4">
                    <p:embed/>
                    <p:pic>
                      <p:nvPicPr>
                        <p:cNvPr id="41" name="对象 40"/>
                        <p:cNvPicPr>
                          <a:picLocks noChangeAspect="1" noChangeArrowheads="1"/>
                        </p:cNvPicPr>
                        <p:nvPr/>
                      </p:nvPicPr>
                      <p:blipFill>
                        <a:blip r:embed="rId35"/>
                        <a:srcRect/>
                        <a:stretch>
                          <a:fillRect/>
                        </a:stretch>
                      </p:blipFill>
                      <p:spPr bwMode="auto">
                        <a:xfrm>
                          <a:off x="2789468" y="5808663"/>
                          <a:ext cx="521407" cy="313377"/>
                        </a:xfrm>
                        <a:prstGeom prst="rect">
                          <a:avLst/>
                        </a:prstGeom>
                        <a:noFill/>
                      </p:spPr>
                    </p:pic>
                  </p:oleObj>
                </mc:Fallback>
              </mc:AlternateContent>
            </a:graphicData>
          </a:graphic>
        </p:graphicFrame>
        <p:graphicFrame>
          <p:nvGraphicFramePr>
            <p:cNvPr id="42" name="对象 41"/>
            <p:cNvGraphicFramePr>
              <a:graphicFrameLocks noChangeAspect="1"/>
            </p:cNvGraphicFramePr>
            <p:nvPr/>
          </p:nvGraphicFramePr>
          <p:xfrm>
            <a:off x="5973613" y="5758897"/>
            <a:ext cx="268881" cy="363143"/>
          </p:xfrm>
          <a:graphic>
            <a:graphicData uri="http://schemas.openxmlformats.org/presentationml/2006/ole">
              <mc:AlternateContent xmlns:mc="http://schemas.openxmlformats.org/markup-compatibility/2006">
                <mc:Choice xmlns:v="urn:schemas-microsoft-com:vml" Requires="v">
                  <p:oleObj name="Equation" r:id="rId36" imgW="152280" imgH="203040" progId="Equation.DSMT4">
                    <p:embed/>
                  </p:oleObj>
                </mc:Choice>
                <mc:Fallback>
                  <p:oleObj name="Equation" r:id="rId36" imgW="152280" imgH="203040" progId="Equation.DSMT4">
                    <p:embed/>
                    <p:pic>
                      <p:nvPicPr>
                        <p:cNvPr id="42" name="对象 41"/>
                        <p:cNvPicPr>
                          <a:picLocks noChangeAspect="1" noChangeArrowheads="1"/>
                        </p:cNvPicPr>
                        <p:nvPr/>
                      </p:nvPicPr>
                      <p:blipFill>
                        <a:blip r:embed="rId37"/>
                        <a:srcRect/>
                        <a:stretch>
                          <a:fillRect/>
                        </a:stretch>
                      </p:blipFill>
                      <p:spPr bwMode="auto">
                        <a:xfrm>
                          <a:off x="5973613" y="5758897"/>
                          <a:ext cx="268881" cy="363143"/>
                        </a:xfrm>
                        <a:prstGeom prst="rect">
                          <a:avLst/>
                        </a:prstGeom>
                        <a:noFill/>
                      </p:spPr>
                    </p:pic>
                  </p:oleObj>
                </mc:Fallback>
              </mc:AlternateContent>
            </a:graphicData>
          </a:graphic>
        </p:graphicFrame>
      </p:grpSp>
    </p:spTree>
    <p:extLst>
      <p:ext uri="{BB962C8B-B14F-4D97-AF65-F5344CB8AC3E}">
        <p14:creationId xmlns:p14="http://schemas.microsoft.com/office/powerpoint/2010/main" val="286402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4239" y="955372"/>
            <a:ext cx="1863011" cy="400110"/>
          </a:xfrm>
          <a:prstGeom prst="rect">
            <a:avLst/>
          </a:prstGeom>
        </p:spPr>
        <p:txBody>
          <a:bodyPr wrap="none">
            <a:spAutoFit/>
          </a:bodyPr>
          <a:lstStyle/>
          <a:p>
            <a:r>
              <a:rPr lang="zh-CN" altLang="zh-CN" sz="2000" b="1" kern="0" dirty="0">
                <a:solidFill>
                  <a:srgbClr val="000000"/>
                </a:solidFill>
                <a:latin typeface="+mn-ea"/>
                <a:cs typeface="宋体" panose="02010600030101010101" pitchFamily="2" charset="-122"/>
              </a:rPr>
              <a:t>下证性质</a:t>
            </a:r>
            <a:r>
              <a:rPr lang="zh-CN" altLang="en-US" sz="2000" b="1" kern="0" dirty="0">
                <a:solidFill>
                  <a:srgbClr val="000000"/>
                </a:solidFill>
                <a:latin typeface="+mn-ea"/>
                <a:cs typeface="宋体" panose="02010600030101010101" pitchFamily="2" charset="-122"/>
              </a:rPr>
              <a:t>（</a:t>
            </a:r>
            <a:r>
              <a:rPr lang="en-US" altLang="zh-CN" sz="2000" b="1" kern="0" dirty="0">
                <a:solidFill>
                  <a:srgbClr val="000000"/>
                </a:solidFill>
                <a:latin typeface="+mn-ea"/>
                <a:cs typeface="宋体" panose="02010600030101010101" pitchFamily="2" charset="-122"/>
              </a:rPr>
              <a:t>4</a:t>
            </a:r>
            <a:r>
              <a:rPr lang="zh-CN" altLang="en-US" sz="2000" b="1" kern="0" dirty="0">
                <a:solidFill>
                  <a:srgbClr val="000000"/>
                </a:solidFill>
                <a:latin typeface="+mn-ea"/>
                <a:cs typeface="宋体" panose="02010600030101010101" pitchFamily="2" charset="-122"/>
              </a:rPr>
              <a:t>）</a:t>
            </a:r>
            <a:endParaRPr lang="zh-CN" altLang="en-US" sz="2000" b="1" dirty="0">
              <a:latin typeface="+mn-ea"/>
            </a:endParaRPr>
          </a:p>
        </p:txBody>
      </p:sp>
      <mc:AlternateContent xmlns:mc="http://schemas.openxmlformats.org/markup-compatibility/2006" xmlns:a14="http://schemas.microsoft.com/office/drawing/2010/main">
        <mc:Choice Requires="a14">
          <p:sp>
            <p:nvSpPr>
              <p:cNvPr id="4" name="矩形 3"/>
              <p:cNvSpPr/>
              <p:nvPr/>
            </p:nvSpPr>
            <p:spPr>
              <a:xfrm>
                <a:off x="854239" y="1502161"/>
                <a:ext cx="4167423" cy="452816"/>
              </a:xfrm>
              <a:prstGeom prst="rect">
                <a:avLst/>
              </a:prstGeom>
            </p:spPr>
            <p:txBody>
              <a:bodyPr wrap="none">
                <a:spAutoFit/>
              </a:bodyPr>
              <a:lstStyle/>
              <a:p>
                <a:r>
                  <a:rPr lang="zh-CN" altLang="en-US" b="1" kern="0" dirty="0">
                    <a:solidFill>
                      <a:srgbClr val="0000FF"/>
                    </a:solidFill>
                    <a:cs typeface="宋体" panose="02010600030101010101" pitchFamily="2" charset="-122"/>
                  </a:rPr>
                  <a:t>证明</a:t>
                </a:r>
                <a:r>
                  <a:rPr lang="zh-CN" altLang="en-US" b="1" kern="0" dirty="0">
                    <a:solidFill>
                      <a:srgbClr val="000000"/>
                    </a:solidFill>
                    <a:cs typeface="宋体" panose="02010600030101010101" pitchFamily="2" charset="-122"/>
                  </a:rPr>
                  <a:t>      </a:t>
                </a:r>
                <a:r>
                  <a:rPr lang="zh-CN" altLang="zh-CN" b="1" kern="0" dirty="0">
                    <a:solidFill>
                      <a:srgbClr val="000000"/>
                    </a:solidFill>
                    <a:cs typeface="宋体" panose="02010600030101010101" pitchFamily="2" charset="-122"/>
                  </a:rPr>
                  <a:t>设</a:t>
                </a:r>
                <a:r>
                  <a:rPr lang="en-US" altLang="zh-CN" b="1" kern="0" dirty="0">
                    <a:solidFill>
                      <a:srgbClr val="000000"/>
                    </a:solidFill>
                    <a:cs typeface="宋体" panose="02010600030101010101" pitchFamily="2" charset="-122"/>
                  </a:rPr>
                  <a:t> </a:t>
                </a:r>
                <a14:m>
                  <m:oMath xmlns:m="http://schemas.openxmlformats.org/officeDocument/2006/math">
                    <m:r>
                      <a:rPr lang="en-US" altLang="zh-CN" b="1" i="1">
                        <a:latin typeface="Cambria Math" panose="02040503050406030204" pitchFamily="18" charset="0"/>
                      </a:rPr>
                      <m:t>𝑨</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d>
                          <m:dPr>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𝒊𝒋</m:t>
                                </m:r>
                              </m:sub>
                            </m:sSub>
                          </m:e>
                        </m:d>
                      </m:e>
                      <m:sub>
                        <m:r>
                          <a:rPr lang="en-US" altLang="zh-CN" b="1" i="1">
                            <a:latin typeface="Cambria Math" panose="02040503050406030204" pitchFamily="18" charset="0"/>
                          </a:rPr>
                          <m:t>𝒎</m:t>
                        </m:r>
                        <m:r>
                          <a:rPr lang="en-US" altLang="zh-CN" b="1" i="1">
                            <a:latin typeface="Cambria Math" panose="02040503050406030204" pitchFamily="18" charset="0"/>
                          </a:rPr>
                          <m:t>×</m:t>
                        </m:r>
                        <m:r>
                          <a:rPr lang="en-US" altLang="zh-CN" b="1" i="1">
                            <a:latin typeface="Cambria Math" panose="02040503050406030204" pitchFamily="18" charset="0"/>
                          </a:rPr>
                          <m:t>𝒏</m:t>
                        </m:r>
                      </m:sub>
                    </m:sSub>
                  </m:oMath>
                </a14:m>
                <a:r>
                  <a:rPr lang="zh-CN" altLang="zh-CN" b="1"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b="1" i="1">
                        <a:latin typeface="Cambria Math" panose="02040503050406030204" pitchFamily="18" charset="0"/>
                      </a:rPr>
                      <m:t>𝑩</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d>
                          <m:dPr>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𝒊𝒋</m:t>
                                </m:r>
                              </m:sub>
                            </m:sSub>
                          </m:e>
                        </m:d>
                      </m:e>
                      <m:sub>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𝒎</m:t>
                        </m:r>
                      </m:sub>
                    </m:sSub>
                  </m:oMath>
                </a14:m>
                <a:endParaRPr lang="zh-CN" altLang="en-US" b="1" i="1"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854239" y="1502161"/>
                <a:ext cx="4167423" cy="452816"/>
              </a:xfrm>
              <a:prstGeom prst="rect">
                <a:avLst/>
              </a:prstGeom>
              <a:blipFill rotWithShape="0">
                <a:blip r:embed="rId2"/>
                <a:stretch>
                  <a:fillRect l="-1170" t="-6667" b="-1333"/>
                </a:stretch>
              </a:blipFill>
            </p:spPr>
            <p:txBody>
              <a:bodyPr/>
              <a:lstStyle/>
              <a:p>
                <a:r>
                  <a:rPr lang="zh-CN" altLang="en-US">
                    <a:noFill/>
                  </a:rPr>
                  <a:t> </a:t>
                </a:r>
              </a:p>
            </p:txBody>
          </p:sp>
        </mc:Fallback>
      </mc:AlternateContent>
      <p:sp>
        <p:nvSpPr>
          <p:cNvPr id="5" name="矩形 4"/>
          <p:cNvSpPr/>
          <p:nvPr/>
        </p:nvSpPr>
        <p:spPr>
          <a:xfrm>
            <a:off x="4922342" y="1543903"/>
            <a:ext cx="649537" cy="369332"/>
          </a:xfrm>
          <a:prstGeom prst="rect">
            <a:avLst/>
          </a:prstGeom>
        </p:spPr>
        <p:txBody>
          <a:bodyPr wrap="none">
            <a:spAutoFit/>
          </a:bodyPr>
          <a:lstStyle/>
          <a:p>
            <a:r>
              <a:rPr lang="zh-CN" altLang="en-US" b="1" kern="0" dirty="0">
                <a:solidFill>
                  <a:srgbClr val="000000"/>
                </a:solidFill>
                <a:cs typeface="宋体" panose="02010600030101010101" pitchFamily="2" charset="-122"/>
              </a:rPr>
              <a:t>则有</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699071" y="2154873"/>
                <a:ext cx="6096000" cy="87985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𝒕𝒓</m:t>
                      </m:r>
                      <m:d>
                        <m:dPr>
                          <m:ctrlPr>
                            <a:rPr lang="zh-CN" altLang="en-US" b="1" i="1">
                              <a:latin typeface="Cambria Math" panose="02040503050406030204" pitchFamily="18" charset="0"/>
                            </a:rPr>
                          </m:ctrlPr>
                        </m:dPr>
                        <m:e>
                          <m:r>
                            <a:rPr lang="zh-CN" altLang="en-US" b="1" i="1">
                              <a:latin typeface="Cambria Math" panose="02040503050406030204" pitchFamily="18" charset="0"/>
                            </a:rPr>
                            <m:t>𝑨𝑩</m:t>
                          </m:r>
                        </m:e>
                      </m:d>
                      <m:r>
                        <a:rPr lang="zh-CN" altLang="en-US" b="1" i="0">
                          <a:latin typeface="Cambria Math" panose="02040503050406030204" pitchFamily="18" charset="0"/>
                        </a:rPr>
                        <m:t>=</m:t>
                      </m:r>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1">
                              <a:latin typeface="Cambria Math" panose="02040503050406030204" pitchFamily="18" charset="0"/>
                            </a:rPr>
                            <m:t>𝒎</m:t>
                          </m:r>
                        </m:sup>
                        <m:e>
                          <m:sSub>
                            <m:sSubPr>
                              <m:ctrlPr>
                                <a:rPr lang="zh-CN" altLang="en-US" b="1" i="1">
                                  <a:latin typeface="Cambria Math" panose="02040503050406030204" pitchFamily="18" charset="0"/>
                                </a:rPr>
                              </m:ctrlPr>
                            </m:sSubPr>
                            <m:e>
                              <m:d>
                                <m:dPr>
                                  <m:ctrlPr>
                                    <a:rPr lang="zh-CN" altLang="en-US" b="1" i="1">
                                      <a:latin typeface="Cambria Math" panose="02040503050406030204" pitchFamily="18" charset="0"/>
                                    </a:rPr>
                                  </m:ctrlPr>
                                </m:dPr>
                                <m:e>
                                  <m:r>
                                    <a:rPr lang="zh-CN" altLang="en-US" b="1" i="1">
                                      <a:latin typeface="Cambria Math" panose="02040503050406030204" pitchFamily="18" charset="0"/>
                                    </a:rPr>
                                    <m:t>𝑨𝑩</m:t>
                                  </m:r>
                                </m:e>
                              </m:d>
                            </m:e>
                            <m:sub>
                              <m:r>
                                <a:rPr lang="zh-CN" altLang="en-US" b="1" i="1">
                                  <a:latin typeface="Cambria Math" panose="02040503050406030204" pitchFamily="18" charset="0"/>
                                </a:rPr>
                                <m:t>𝒊𝒊</m:t>
                              </m:r>
                            </m:sub>
                          </m:sSub>
                        </m:e>
                      </m:nary>
                      <m:r>
                        <a:rPr lang="zh-CN" altLang="en-US" b="1" i="0">
                          <a:latin typeface="Cambria Math" panose="02040503050406030204" pitchFamily="18" charset="0"/>
                        </a:rPr>
                        <m:t>=</m:t>
                      </m:r>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1">
                              <a:latin typeface="Cambria Math" panose="02040503050406030204" pitchFamily="18" charset="0"/>
                            </a:rPr>
                            <m:t>𝒎</m:t>
                          </m:r>
                        </m:sup>
                        <m:e>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𝒋</m:t>
                              </m:r>
                              <m:r>
                                <a:rPr lang="zh-CN" altLang="en-US" b="1" i="0">
                                  <a:latin typeface="Cambria Math" panose="02040503050406030204" pitchFamily="18" charset="0"/>
                                </a:rPr>
                                <m:t>=</m:t>
                              </m:r>
                              <m:r>
                                <a:rPr lang="zh-CN" altLang="en-US" b="1" i="0">
                                  <a:latin typeface="Cambria Math" panose="02040503050406030204" pitchFamily="18" charset="0"/>
                                </a:rPr>
                                <m:t>𝟏</m:t>
                              </m:r>
                            </m:sub>
                            <m:sup>
                              <m:r>
                                <a:rPr lang="zh-CN" altLang="en-US" b="1" i="1">
                                  <a:latin typeface="Cambria Math" panose="02040503050406030204" pitchFamily="18" charset="0"/>
                                </a:rPr>
                                <m:t>𝒏</m:t>
                              </m:r>
                            </m:sup>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1">
                                      <a:latin typeface="Cambria Math" panose="02040503050406030204" pitchFamily="18" charset="0"/>
                                    </a:rPr>
                                    <m:t>𝒊𝒋</m:t>
                                  </m:r>
                                </m:sub>
                              </m:sSub>
                            </m:e>
                          </m:nary>
                        </m:e>
                      </m:nary>
                      <m:sSub>
                        <m:sSubPr>
                          <m:ctrlPr>
                            <a:rPr lang="zh-CN" altLang="en-US" b="1" i="1" smtClean="0">
                              <a:latin typeface="Cambria Math" panose="02040503050406030204" pitchFamily="18" charset="0"/>
                            </a:rPr>
                          </m:ctrlPr>
                        </m:sSubPr>
                        <m:e>
                          <m:r>
                            <a:rPr lang="zh-CN" altLang="en-US" b="1" i="1">
                              <a:latin typeface="Cambria Math" panose="02040503050406030204" pitchFamily="18" charset="0"/>
                            </a:rPr>
                            <m:t>𝒃</m:t>
                          </m:r>
                        </m:e>
                        <m:sub>
                          <m:r>
                            <a:rPr lang="zh-CN" altLang="en-US" b="1" i="1">
                              <a:latin typeface="Cambria Math" panose="02040503050406030204" pitchFamily="18" charset="0"/>
                            </a:rPr>
                            <m:t>𝒋𝒊</m:t>
                          </m:r>
                        </m:sub>
                      </m:sSub>
                    </m:oMath>
                  </m:oMathPara>
                </a14:m>
                <a:endParaRPr lang="zh-CN" altLang="en-US" b="1" dirty="0"/>
              </a:p>
            </p:txBody>
          </p:sp>
        </mc:Choice>
        <mc:Fallback xmlns="">
          <p:sp>
            <p:nvSpPr>
              <p:cNvPr id="6" name="矩形 5"/>
              <p:cNvSpPr>
                <a:spLocks noRot="1" noChangeAspect="1" noMove="1" noResize="1" noEditPoints="1" noAdjustHandles="1" noChangeArrowheads="1" noChangeShapeType="1" noTextEdit="1"/>
              </p:cNvSpPr>
              <p:nvPr/>
            </p:nvSpPr>
            <p:spPr>
              <a:xfrm>
                <a:off x="699071" y="2154873"/>
                <a:ext cx="6096000" cy="87985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87742" y="2154873"/>
                <a:ext cx="4066433" cy="882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a:latin typeface="Cambria Math" panose="02040503050406030204" pitchFamily="18" charset="0"/>
                        </a:rPr>
                        <m:t>    </m:t>
                      </m:r>
                      <m:r>
                        <a:rPr lang="zh-CN" altLang="en-US" b="1" i="1">
                          <a:latin typeface="Cambria Math" panose="02040503050406030204" pitchFamily="18" charset="0"/>
                        </a:rPr>
                        <m:t>𝒕𝒓</m:t>
                      </m:r>
                      <m:d>
                        <m:dPr>
                          <m:ctrlPr>
                            <a:rPr lang="zh-CN" altLang="en-US" b="1" i="1">
                              <a:latin typeface="Cambria Math" panose="02040503050406030204" pitchFamily="18" charset="0"/>
                            </a:rPr>
                          </m:ctrlPr>
                        </m:dPr>
                        <m:e>
                          <m:r>
                            <a:rPr lang="zh-CN" altLang="en-US" b="1" i="1">
                              <a:latin typeface="Cambria Math" panose="02040503050406030204" pitchFamily="18" charset="0"/>
                            </a:rPr>
                            <m:t>𝑩𝑨</m:t>
                          </m:r>
                        </m:e>
                      </m:d>
                      <m:r>
                        <a:rPr lang="zh-CN" altLang="en-US" b="1">
                          <a:latin typeface="Cambria Math" panose="02040503050406030204" pitchFamily="18" charset="0"/>
                        </a:rPr>
                        <m:t>=</m:t>
                      </m:r>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𝒋</m:t>
                          </m:r>
                          <m:r>
                            <a:rPr lang="zh-CN" altLang="en-US" b="1">
                              <a:latin typeface="Cambria Math" panose="02040503050406030204" pitchFamily="18" charset="0"/>
                            </a:rPr>
                            <m:t>=</m:t>
                          </m:r>
                          <m:r>
                            <a:rPr lang="zh-CN" altLang="en-US" b="1" i="1">
                              <a:latin typeface="Cambria Math" panose="02040503050406030204" pitchFamily="18" charset="0"/>
                            </a:rPr>
                            <m:t>𝟏</m:t>
                          </m:r>
                        </m:sub>
                        <m:sup>
                          <m:r>
                            <a:rPr lang="zh-CN" altLang="en-US" b="1" i="1">
                              <a:latin typeface="Cambria Math" panose="02040503050406030204" pitchFamily="18" charset="0"/>
                            </a:rPr>
                            <m:t>𝒏</m:t>
                          </m:r>
                        </m:sup>
                        <m:e>
                          <m:sSub>
                            <m:sSubPr>
                              <m:ctrlPr>
                                <a:rPr lang="zh-CN" altLang="en-US" b="1" i="1">
                                  <a:latin typeface="Cambria Math" panose="02040503050406030204" pitchFamily="18" charset="0"/>
                                </a:rPr>
                              </m:ctrlPr>
                            </m:sSubPr>
                            <m:e>
                              <m:d>
                                <m:dPr>
                                  <m:ctrlPr>
                                    <a:rPr lang="zh-CN" altLang="en-US" b="1" i="1">
                                      <a:latin typeface="Cambria Math" panose="02040503050406030204" pitchFamily="18" charset="0"/>
                                    </a:rPr>
                                  </m:ctrlPr>
                                </m:dPr>
                                <m:e>
                                  <m:r>
                                    <a:rPr lang="zh-CN" altLang="en-US" b="1" i="1">
                                      <a:latin typeface="Cambria Math" panose="02040503050406030204" pitchFamily="18" charset="0"/>
                                    </a:rPr>
                                    <m:t>𝑩𝑨</m:t>
                                  </m:r>
                                </m:e>
                              </m:d>
                            </m:e>
                            <m:sub>
                              <m:r>
                                <a:rPr lang="zh-CN" altLang="en-US" b="1" i="1">
                                  <a:latin typeface="Cambria Math" panose="02040503050406030204" pitchFamily="18" charset="0"/>
                                </a:rPr>
                                <m:t>𝒋𝒋</m:t>
                              </m:r>
                            </m:sub>
                          </m:sSub>
                        </m:e>
                      </m:nary>
                      <m:r>
                        <a:rPr lang="zh-CN" altLang="en-US" b="1">
                          <a:latin typeface="Cambria Math" panose="02040503050406030204" pitchFamily="18" charset="0"/>
                        </a:rPr>
                        <m:t>=</m:t>
                      </m:r>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𝒋</m:t>
                          </m:r>
                          <m:r>
                            <a:rPr lang="zh-CN" altLang="en-US" b="1">
                              <a:latin typeface="Cambria Math" panose="02040503050406030204" pitchFamily="18" charset="0"/>
                            </a:rPr>
                            <m:t>=</m:t>
                          </m:r>
                          <m:r>
                            <a:rPr lang="zh-CN" altLang="en-US" b="1" i="1">
                              <a:latin typeface="Cambria Math" panose="02040503050406030204" pitchFamily="18" charset="0"/>
                            </a:rPr>
                            <m:t>𝟏</m:t>
                          </m:r>
                        </m:sub>
                        <m:sup>
                          <m:r>
                            <a:rPr lang="zh-CN" altLang="en-US" b="1" i="1">
                              <a:latin typeface="Cambria Math" panose="02040503050406030204" pitchFamily="18" charset="0"/>
                            </a:rPr>
                            <m:t>𝒏</m:t>
                          </m:r>
                        </m:sup>
                        <m:e>
                          <m:nary>
                            <m:naryPr>
                              <m:chr m:val="∑"/>
                              <m:limLoc m:val="undOvr"/>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1">
                                  <a:latin typeface="Cambria Math" panose="02040503050406030204" pitchFamily="18" charset="0"/>
                                </a:rPr>
                                <m:t>=</m:t>
                              </m:r>
                              <m:r>
                                <a:rPr lang="zh-CN" altLang="en-US" b="1" i="1">
                                  <a:latin typeface="Cambria Math" panose="02040503050406030204" pitchFamily="18" charset="0"/>
                                </a:rPr>
                                <m:t>𝟏</m:t>
                              </m:r>
                            </m:sub>
                            <m:sup>
                              <m:r>
                                <a:rPr lang="zh-CN" altLang="en-US" b="1" i="1">
                                  <a:latin typeface="Cambria Math" panose="02040503050406030204" pitchFamily="18" charset="0"/>
                                </a:rPr>
                                <m:t>𝒎</m:t>
                              </m:r>
                            </m:sup>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𝒃</m:t>
                                  </m:r>
                                </m:e>
                                <m:sub>
                                  <m:r>
                                    <a:rPr lang="zh-CN" altLang="en-US" b="1" i="1">
                                      <a:latin typeface="Cambria Math" panose="02040503050406030204" pitchFamily="18" charset="0"/>
                                    </a:rPr>
                                    <m:t>𝒋𝒊</m:t>
                                  </m:r>
                                </m:sub>
                              </m:sSub>
                            </m:e>
                          </m:nary>
                        </m:e>
                      </m:nary>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𝒂</m:t>
                          </m:r>
                        </m:e>
                        <m:sub>
                          <m:r>
                            <a:rPr lang="zh-CN" altLang="en-US" b="1" i="1">
                              <a:latin typeface="Cambria Math" panose="02040503050406030204" pitchFamily="18" charset="0"/>
                            </a:rPr>
                            <m:t>𝒊𝒋</m:t>
                          </m:r>
                        </m:sub>
                      </m:sSub>
                      <m:r>
                        <a:rPr lang="zh-CN" altLang="en-US" b="1">
                          <a:latin typeface="Cambria Math" panose="02040503050406030204" pitchFamily="18" charset="0"/>
                        </a:rPr>
                        <m:t>.</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5487742" y="2154873"/>
                <a:ext cx="4066433" cy="88274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03535" y="3091701"/>
                <a:ext cx="6791731" cy="400110"/>
              </a:xfrm>
              <a:prstGeom prst="rect">
                <a:avLst/>
              </a:prstGeom>
            </p:spPr>
            <p:txBody>
              <a:bodyPr wrap="none">
                <a:spAutoFit/>
              </a:bodyPr>
              <a:lstStyle/>
              <a:p>
                <a:r>
                  <a:rPr lang="zh-CN" altLang="zh-CN" sz="2000" b="1" kern="0" dirty="0">
                    <a:solidFill>
                      <a:srgbClr val="000000"/>
                    </a:solidFill>
                    <a:cs typeface="宋体" panose="02010600030101010101" pitchFamily="2" charset="-122"/>
                  </a:rPr>
                  <a:t>通过交换求和的次序，以上两式相等，故</a:t>
                </a:r>
                <a14:m>
                  <m:oMath xmlns:m="http://schemas.openxmlformats.org/officeDocument/2006/math">
                    <m:r>
                      <a:rPr lang="en-US" altLang="zh-CN" sz="2000" b="1" i="1" kern="0">
                        <a:solidFill>
                          <a:srgbClr val="000000"/>
                        </a:solidFill>
                        <a:latin typeface="Cambria Math" panose="02040503050406030204" pitchFamily="18" charset="0"/>
                        <a:cs typeface="宋体" panose="02010600030101010101" pitchFamily="2" charset="-122"/>
                      </a:rPr>
                      <m:t>𝒕𝒓</m:t>
                    </m:r>
                    <m:d>
                      <m:dPr>
                        <m:ctrlPr>
                          <a:rPr lang="zh-CN" altLang="zh-CN" sz="2000" b="1" i="1" ker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000" b="1" i="1" kern="0">
                            <a:solidFill>
                              <a:srgbClr val="000000"/>
                            </a:solidFill>
                            <a:latin typeface="Cambria Math" panose="02040503050406030204" pitchFamily="18" charset="0"/>
                            <a:cs typeface="宋体" panose="02010600030101010101" pitchFamily="2" charset="-122"/>
                          </a:rPr>
                          <m:t>𝑨𝑩</m:t>
                        </m:r>
                      </m:e>
                    </m:d>
                    <m:r>
                      <a:rPr lang="en-US" altLang="zh-CN" sz="2000" b="1" i="1" kern="0">
                        <a:solidFill>
                          <a:srgbClr val="000000"/>
                        </a:solidFill>
                        <a:latin typeface="Cambria Math" panose="02040503050406030204" pitchFamily="18" charset="0"/>
                        <a:cs typeface="宋体" panose="02010600030101010101" pitchFamily="2" charset="-122"/>
                      </a:rPr>
                      <m:t>=</m:t>
                    </m:r>
                    <m:r>
                      <a:rPr lang="en-US" altLang="zh-CN" sz="2000" b="1" i="1" kern="0">
                        <a:solidFill>
                          <a:srgbClr val="000000"/>
                        </a:solidFill>
                        <a:latin typeface="Cambria Math" panose="02040503050406030204" pitchFamily="18" charset="0"/>
                        <a:cs typeface="宋体" panose="02010600030101010101" pitchFamily="2" charset="-122"/>
                      </a:rPr>
                      <m:t>𝒕𝒓</m:t>
                    </m:r>
                    <m:r>
                      <a:rPr lang="en-US" altLang="zh-CN" sz="2000" b="1" i="1" kern="0">
                        <a:solidFill>
                          <a:srgbClr val="000000"/>
                        </a:solidFill>
                        <a:latin typeface="Cambria Math" panose="02040503050406030204" pitchFamily="18" charset="0"/>
                        <a:cs typeface="宋体" panose="02010600030101010101" pitchFamily="2" charset="-122"/>
                      </a:rPr>
                      <m:t>(</m:t>
                    </m:r>
                    <m:r>
                      <a:rPr lang="en-US" altLang="zh-CN" sz="2000" b="1" i="1" kern="0">
                        <a:solidFill>
                          <a:srgbClr val="000000"/>
                        </a:solidFill>
                        <a:latin typeface="Cambria Math" panose="02040503050406030204" pitchFamily="18" charset="0"/>
                        <a:cs typeface="宋体" panose="02010600030101010101" pitchFamily="2" charset="-122"/>
                      </a:rPr>
                      <m:t>𝑩𝑨</m:t>
                    </m:r>
                    <m:r>
                      <a:rPr lang="en-US" altLang="zh-CN" sz="2000" b="1" i="1" kern="0">
                        <a:solidFill>
                          <a:srgbClr val="000000"/>
                        </a:solidFill>
                        <a:latin typeface="Cambria Math" panose="02040503050406030204" pitchFamily="18" charset="0"/>
                        <a:cs typeface="宋体" panose="02010600030101010101" pitchFamily="2" charset="-122"/>
                      </a:rPr>
                      <m:t>)</m:t>
                    </m:r>
                  </m:oMath>
                </a14:m>
                <a:endParaRPr lang="zh-CN" altLang="en-US" sz="2000" b="1" dirty="0"/>
              </a:p>
            </p:txBody>
          </p:sp>
        </mc:Choice>
        <mc:Fallback xmlns="">
          <p:sp>
            <p:nvSpPr>
              <p:cNvPr id="8" name="矩形 7"/>
              <p:cNvSpPr>
                <a:spLocks noRot="1" noChangeAspect="1" noMove="1" noResize="1" noEditPoints="1" noAdjustHandles="1" noChangeArrowheads="1" noChangeShapeType="1" noTextEdit="1"/>
              </p:cNvSpPr>
              <p:nvPr/>
            </p:nvSpPr>
            <p:spPr>
              <a:xfrm>
                <a:off x="2103535" y="3091701"/>
                <a:ext cx="6791731" cy="400110"/>
              </a:xfrm>
              <a:prstGeom prst="rect">
                <a:avLst/>
              </a:prstGeom>
              <a:blipFill rotWithShape="0">
                <a:blip r:embed="rId5"/>
                <a:stretch>
                  <a:fillRect l="-898" t="-12121" b="-21212"/>
                </a:stretch>
              </a:blipFill>
            </p:spPr>
            <p:txBody>
              <a:bodyPr/>
              <a:lstStyle/>
              <a:p>
                <a:r>
                  <a:rPr lang="zh-CN" altLang="en-US">
                    <a:noFill/>
                  </a:rPr>
                  <a:t> </a:t>
                </a:r>
              </a:p>
            </p:txBody>
          </p:sp>
        </mc:Fallback>
      </mc:AlternateContent>
      <p:pic>
        <p:nvPicPr>
          <p:cNvPr id="9" name="Picture 7" descr="PE03635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8888" y="4038600"/>
            <a:ext cx="1433512" cy="167640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8"/>
          <p:cNvSpPr>
            <a:spLocks noChangeArrowheads="1"/>
          </p:cNvSpPr>
          <p:nvPr/>
        </p:nvSpPr>
        <p:spPr bwMode="auto">
          <a:xfrm>
            <a:off x="1766888" y="5181600"/>
            <a:ext cx="4267200" cy="990600"/>
          </a:xfrm>
          <a:prstGeom prst="wedgeRectCallout">
            <a:avLst>
              <a:gd name="adj1" fmla="val 65366"/>
              <a:gd name="adj2" fmla="val -97435"/>
            </a:avLst>
          </a:prstGeom>
          <a:solidFill>
            <a:srgbClr val="FFFFCC"/>
          </a:solidFill>
          <a:ln w="38100">
            <a:solidFill>
              <a:srgbClr val="FFCC99"/>
            </a:solidFill>
            <a:miter lim="800000"/>
            <a:headEnd/>
            <a:tailEnd/>
          </a:ln>
          <a:effectLst>
            <a:outerShdw dist="35921" dir="2700000" algn="ctr" rotWithShape="0">
              <a:schemeClr val="bg2"/>
            </a:outerShdw>
          </a:effectLst>
        </p:spPr>
        <p:txBody>
          <a:bodyPr/>
          <a:lstStyle/>
          <a:p>
            <a:r>
              <a:rPr lang="zh-CN" altLang="zh-CN" sz="2400" b="1" kern="0">
                <a:solidFill>
                  <a:srgbClr val="000000"/>
                </a:solidFill>
                <a:latin typeface="+mn-ea"/>
                <a:cs typeface="宋体" panose="02010600030101010101" pitchFamily="2" charset="-122"/>
              </a:rPr>
              <a:t>性质</a:t>
            </a:r>
            <a:r>
              <a:rPr lang="zh-CN" altLang="en-US" sz="2400" b="1" kern="0">
                <a:solidFill>
                  <a:srgbClr val="000000"/>
                </a:solidFill>
                <a:latin typeface="+mn-ea"/>
                <a:cs typeface="宋体" panose="02010600030101010101" pitchFamily="2" charset="-122"/>
              </a:rPr>
              <a:t>（</a:t>
            </a:r>
            <a:r>
              <a:rPr lang="en-US" altLang="zh-CN" sz="2400" b="1" kern="0">
                <a:solidFill>
                  <a:srgbClr val="000000"/>
                </a:solidFill>
                <a:latin typeface="+mn-ea"/>
                <a:cs typeface="宋体" panose="02010600030101010101" pitchFamily="2" charset="-122"/>
              </a:rPr>
              <a:t>1</a:t>
            </a:r>
            <a:r>
              <a:rPr lang="zh-CN" altLang="en-US" sz="2400" b="1" kern="0">
                <a:solidFill>
                  <a:srgbClr val="000000"/>
                </a:solidFill>
                <a:latin typeface="+mn-ea"/>
                <a:cs typeface="宋体" panose="02010600030101010101" pitchFamily="2" charset="-122"/>
              </a:rPr>
              <a:t>）（</a:t>
            </a:r>
            <a:r>
              <a:rPr lang="en-US" altLang="zh-CN" sz="2400" b="1" kern="0">
                <a:solidFill>
                  <a:srgbClr val="000000"/>
                </a:solidFill>
                <a:latin typeface="+mn-ea"/>
                <a:cs typeface="宋体" panose="02010600030101010101" pitchFamily="2" charset="-122"/>
              </a:rPr>
              <a:t>2</a:t>
            </a:r>
            <a:r>
              <a:rPr lang="zh-CN" altLang="en-US" sz="2400" b="1" kern="0">
                <a:solidFill>
                  <a:srgbClr val="000000"/>
                </a:solidFill>
                <a:latin typeface="+mn-ea"/>
                <a:cs typeface="宋体" panose="02010600030101010101" pitchFamily="2" charset="-122"/>
              </a:rPr>
              <a:t>）（</a:t>
            </a:r>
            <a:r>
              <a:rPr lang="en-US" altLang="zh-CN" sz="2400" b="1" kern="0">
                <a:solidFill>
                  <a:srgbClr val="000000"/>
                </a:solidFill>
                <a:latin typeface="+mn-ea"/>
                <a:cs typeface="宋体" panose="02010600030101010101" pitchFamily="2" charset="-122"/>
              </a:rPr>
              <a:t>3</a:t>
            </a:r>
            <a:r>
              <a:rPr lang="zh-CN" altLang="en-US" sz="2400" b="1" kern="0">
                <a:solidFill>
                  <a:srgbClr val="000000"/>
                </a:solidFill>
                <a:latin typeface="+mn-ea"/>
                <a:cs typeface="宋体" panose="02010600030101010101" pitchFamily="2" charset="-122"/>
              </a:rPr>
              <a:t>）</a:t>
            </a:r>
            <a:r>
              <a:rPr lang="zh-CN" altLang="zh-CN" sz="2400" b="1" kern="0">
                <a:solidFill>
                  <a:srgbClr val="000000"/>
                </a:solidFill>
                <a:latin typeface="+mn-ea"/>
                <a:cs typeface="宋体" panose="02010600030101010101" pitchFamily="2" charset="-122"/>
              </a:rPr>
              <a:t>可通过矩阵运算的定义直接验证，</a:t>
            </a:r>
            <a:endParaRPr lang="en-US" altLang="zh-CN" sz="2400" dirty="0"/>
          </a:p>
        </p:txBody>
      </p:sp>
    </p:spTree>
    <p:extLst>
      <p:ext uri="{BB962C8B-B14F-4D97-AF65-F5344CB8AC3E}">
        <p14:creationId xmlns:p14="http://schemas.microsoft.com/office/powerpoint/2010/main" val="270983721"/>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3106" y="1101498"/>
            <a:ext cx="5713424" cy="707886"/>
          </a:xfrm>
          <a:prstGeom prst="rect">
            <a:avLst/>
          </a:prstGeom>
        </p:spPr>
        <p:txBody>
          <a:bodyPr wrap="none">
            <a:spAutoFit/>
          </a:bodyPr>
          <a:lstStyle/>
          <a:p>
            <a:pPr algn="ctr">
              <a:spcAft>
                <a:spcPts val="0"/>
              </a:spcAft>
            </a:pPr>
            <a:r>
              <a:rPr lang="zh-CN" altLang="zh-CN" sz="4000" b="1" kern="0" dirty="0">
                <a:solidFill>
                  <a:srgbClr val="000099"/>
                </a:solidFill>
                <a:latin typeface="Times New Roman" panose="02020603050405020304" pitchFamily="18" charset="0"/>
                <a:cs typeface="宋体" panose="02010600030101010101" pitchFamily="2" charset="-122"/>
              </a:rPr>
              <a:t>§</a:t>
            </a:r>
            <a:r>
              <a:rPr lang="en-US" altLang="zh-CN" sz="4000" b="1" kern="0" dirty="0">
                <a:solidFill>
                  <a:srgbClr val="000099"/>
                </a:solidFill>
                <a:latin typeface="Times New Roman" panose="02020603050405020304" pitchFamily="18" charset="0"/>
                <a:cs typeface="宋体" panose="02010600030101010101" pitchFamily="2" charset="-122"/>
              </a:rPr>
              <a:t>1.10</a:t>
            </a:r>
            <a:r>
              <a:rPr lang="zh-CN" altLang="zh-CN" sz="4000" b="1" kern="1800" dirty="0">
                <a:solidFill>
                  <a:srgbClr val="000099"/>
                </a:solidFill>
                <a:latin typeface="Times New Roman" panose="02020603050405020304" pitchFamily="18" charset="0"/>
              </a:rPr>
              <a:t>可逆矩阵与逆矩阵</a:t>
            </a:r>
            <a:endParaRPr lang="zh-CN" altLang="zh-CN" sz="4000" kern="1800" dirty="0">
              <a:solidFill>
                <a:srgbClr val="000099"/>
              </a:solidFill>
              <a:latin typeface="Times New Roman" panose="02020603050405020304" pitchFamily="18" charset="0"/>
            </a:endParaRPr>
          </a:p>
        </p:txBody>
      </p:sp>
      <p:sp>
        <p:nvSpPr>
          <p:cNvPr id="3" name="矩形 2"/>
          <p:cNvSpPr/>
          <p:nvPr/>
        </p:nvSpPr>
        <p:spPr>
          <a:xfrm>
            <a:off x="3521338" y="2274515"/>
            <a:ext cx="5287025"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1.10</a:t>
            </a:r>
            <a:r>
              <a:rPr lang="en-US" altLang="zh-CN" sz="3600" b="1" kern="1800" dirty="0">
                <a:solidFill>
                  <a:srgbClr val="0000FF"/>
                </a:solidFill>
                <a:latin typeface="+mj-ea"/>
                <a:ea typeface="+mj-ea"/>
                <a:cs typeface="Times New Roman" panose="02020603050405020304" pitchFamily="18" charset="0"/>
              </a:rPr>
              <a:t>.1 n</a:t>
            </a:r>
            <a:r>
              <a:rPr lang="zh-CN" altLang="zh-CN" sz="3600" b="1" kern="1800" dirty="0">
                <a:solidFill>
                  <a:srgbClr val="0000FF"/>
                </a:solidFill>
                <a:latin typeface="+mj-ea"/>
                <a:ea typeface="+mj-ea"/>
                <a:cs typeface="Times New Roman" panose="02020603050405020304" pitchFamily="18" charset="0"/>
              </a:rPr>
              <a:t>阶方阵的行列式</a:t>
            </a:r>
            <a:endParaRPr lang="zh-CN" altLang="en-US" sz="3600" dirty="0">
              <a:solidFill>
                <a:srgbClr val="0000FF"/>
              </a:solidFill>
              <a:latin typeface="+mj-ea"/>
              <a:ea typeface="+mj-ea"/>
            </a:endParaRPr>
          </a:p>
        </p:txBody>
      </p:sp>
      <p:sp>
        <p:nvSpPr>
          <p:cNvPr id="4" name="矩形 3"/>
          <p:cNvSpPr/>
          <p:nvPr/>
        </p:nvSpPr>
        <p:spPr>
          <a:xfrm>
            <a:off x="3521338" y="3062811"/>
            <a:ext cx="5517857"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1.10</a:t>
            </a:r>
            <a:r>
              <a:rPr lang="en-US" altLang="zh-CN" sz="3600" b="1" kern="1800" dirty="0">
                <a:solidFill>
                  <a:srgbClr val="0000FF"/>
                </a:solidFill>
                <a:latin typeface="+mj-ea"/>
                <a:ea typeface="+mj-ea"/>
                <a:cs typeface="Times New Roman" panose="02020603050405020304" pitchFamily="18" charset="0"/>
              </a:rPr>
              <a:t>.2 </a:t>
            </a:r>
            <a:r>
              <a:rPr lang="zh-CN" altLang="zh-CN" sz="3600" b="1" kern="1800" dirty="0">
                <a:solidFill>
                  <a:srgbClr val="0000FF"/>
                </a:solidFill>
                <a:latin typeface="+mj-ea"/>
                <a:ea typeface="+mj-ea"/>
                <a:cs typeface="Times New Roman" panose="02020603050405020304" pitchFamily="18" charset="0"/>
              </a:rPr>
              <a:t>可逆矩阵及其性质</a:t>
            </a:r>
            <a:endParaRPr lang="zh-CN" altLang="en-US" sz="3600" dirty="0">
              <a:solidFill>
                <a:srgbClr val="0000FF"/>
              </a:solidFill>
              <a:latin typeface="+mj-ea"/>
              <a:ea typeface="+mj-ea"/>
            </a:endParaRPr>
          </a:p>
        </p:txBody>
      </p:sp>
      <p:sp>
        <p:nvSpPr>
          <p:cNvPr id="5" name="矩形 4"/>
          <p:cNvSpPr/>
          <p:nvPr/>
        </p:nvSpPr>
        <p:spPr>
          <a:xfrm>
            <a:off x="3521338" y="3900239"/>
            <a:ext cx="5054589" cy="646331"/>
          </a:xfrm>
          <a:prstGeom prst="rect">
            <a:avLst/>
          </a:prstGeom>
        </p:spPr>
        <p:txBody>
          <a:bodyPr wrap="none">
            <a:spAutoFit/>
          </a:bodyPr>
          <a:lstStyle/>
          <a:p>
            <a:r>
              <a:rPr lang="en-US" altLang="zh-CN" sz="3600" b="1" kern="0" dirty="0">
                <a:solidFill>
                  <a:srgbClr val="0000FF"/>
                </a:solidFill>
                <a:latin typeface="+mj-ea"/>
                <a:ea typeface="+mj-ea"/>
                <a:cs typeface="宋体" panose="02010600030101010101" pitchFamily="2" charset="-122"/>
              </a:rPr>
              <a:t>1.10.3 </a:t>
            </a:r>
            <a:r>
              <a:rPr lang="zh-CN" altLang="zh-CN" sz="3600" b="1" kern="0" dirty="0">
                <a:solidFill>
                  <a:srgbClr val="0000FF"/>
                </a:solidFill>
                <a:latin typeface="+mj-ea"/>
                <a:ea typeface="+mj-ea"/>
                <a:cs typeface="宋体" panose="02010600030101010101" pitchFamily="2" charset="-122"/>
              </a:rPr>
              <a:t>矩阵可逆的条件</a:t>
            </a:r>
            <a:endParaRPr lang="zh-CN" altLang="en-US" sz="3600" dirty="0">
              <a:solidFill>
                <a:srgbClr val="0000FF"/>
              </a:solidFill>
              <a:latin typeface="+mj-ea"/>
              <a:ea typeface="+mj-ea"/>
            </a:endParaRPr>
          </a:p>
        </p:txBody>
      </p:sp>
    </p:spTree>
    <p:extLst>
      <p:ext uri="{BB962C8B-B14F-4D97-AF65-F5344CB8AC3E}">
        <p14:creationId xmlns:p14="http://schemas.microsoft.com/office/powerpoint/2010/main" val="1568294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368B1-94BC-AF97-A21A-B553435DBFF0}"/>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445FBBE8-5FC9-9A75-14D2-CC788596062B}"/>
              </a:ext>
            </a:extLst>
          </p:cNvPr>
          <p:cNvSpPr/>
          <p:nvPr/>
        </p:nvSpPr>
        <p:spPr>
          <a:xfrm>
            <a:off x="3521338" y="2274515"/>
            <a:ext cx="184731" cy="646331"/>
          </a:xfrm>
          <a:prstGeom prst="rect">
            <a:avLst/>
          </a:prstGeom>
        </p:spPr>
        <p:txBody>
          <a:bodyPr wrap="none">
            <a:spAutoFit/>
          </a:bodyPr>
          <a:lstStyle/>
          <a:p>
            <a:endParaRPr lang="zh-CN" altLang="en-US" sz="3600" dirty="0">
              <a:solidFill>
                <a:srgbClr val="0000FF"/>
              </a:solidFill>
              <a:latin typeface="+mj-ea"/>
              <a:ea typeface="+mj-ea"/>
            </a:endParaRPr>
          </a:p>
        </p:txBody>
      </p:sp>
      <p:sp>
        <p:nvSpPr>
          <p:cNvPr id="4" name="矩形 3">
            <a:extLst>
              <a:ext uri="{FF2B5EF4-FFF2-40B4-BE49-F238E27FC236}">
                <a16:creationId xmlns:a16="http://schemas.microsoft.com/office/drawing/2014/main" id="{9C9E53A3-B3D0-8298-DD6B-A41257C1C965}"/>
              </a:ext>
            </a:extLst>
          </p:cNvPr>
          <p:cNvSpPr/>
          <p:nvPr/>
        </p:nvSpPr>
        <p:spPr>
          <a:xfrm>
            <a:off x="3521338" y="3062811"/>
            <a:ext cx="184731" cy="646331"/>
          </a:xfrm>
          <a:prstGeom prst="rect">
            <a:avLst/>
          </a:prstGeom>
        </p:spPr>
        <p:txBody>
          <a:bodyPr wrap="none">
            <a:spAutoFit/>
          </a:bodyPr>
          <a:lstStyle/>
          <a:p>
            <a:endParaRPr lang="zh-CN" altLang="en-US" sz="3600" dirty="0">
              <a:solidFill>
                <a:srgbClr val="0000FF"/>
              </a:solidFill>
              <a:latin typeface="+mj-ea"/>
              <a:ea typeface="+mj-ea"/>
            </a:endParaRPr>
          </a:p>
        </p:txBody>
      </p:sp>
      <p:sp>
        <p:nvSpPr>
          <p:cNvPr id="5" name="矩形 4">
            <a:extLst>
              <a:ext uri="{FF2B5EF4-FFF2-40B4-BE49-F238E27FC236}">
                <a16:creationId xmlns:a16="http://schemas.microsoft.com/office/drawing/2014/main" id="{882B91B2-892C-F488-1113-64A716A0BB7F}"/>
              </a:ext>
            </a:extLst>
          </p:cNvPr>
          <p:cNvSpPr/>
          <p:nvPr/>
        </p:nvSpPr>
        <p:spPr>
          <a:xfrm>
            <a:off x="591190" y="3062811"/>
            <a:ext cx="11009620" cy="1446550"/>
          </a:xfrm>
          <a:prstGeom prst="rect">
            <a:avLst/>
          </a:prstGeom>
        </p:spPr>
        <p:txBody>
          <a:bodyPr wrap="square">
            <a:spAutoFit/>
          </a:bodyPr>
          <a:lstStyle/>
          <a:p>
            <a:r>
              <a:rPr lang="zh-CN" altLang="en-US" sz="4400" b="1" kern="0" dirty="0">
                <a:solidFill>
                  <a:srgbClr val="0000FF"/>
                </a:solidFill>
                <a:latin typeface="+mj-ea"/>
                <a:ea typeface="+mj-ea"/>
                <a:cs typeface="宋体" panose="02010600030101010101" pitchFamily="2" charset="-122"/>
              </a:rPr>
              <a:t>作业：</a:t>
            </a:r>
            <a:r>
              <a:rPr lang="en-US" altLang="zh-CN" sz="4400" b="1" kern="0" dirty="0">
                <a:solidFill>
                  <a:srgbClr val="0000FF"/>
                </a:solidFill>
                <a:latin typeface="+mj-ea"/>
                <a:ea typeface="+mj-ea"/>
                <a:cs typeface="宋体" panose="02010600030101010101" pitchFamily="2" charset="-122"/>
              </a:rPr>
              <a:t>pp.65-67: </a:t>
            </a:r>
            <a:r>
              <a:rPr lang="en-US" altLang="zh-CN" sz="4400" b="1" kern="0" dirty="0">
                <a:solidFill>
                  <a:srgbClr val="0000FF"/>
                </a:solidFill>
                <a:latin typeface="+mj-ea"/>
                <a:ea typeface="+mj-ea"/>
              </a:rPr>
              <a:t>10, 15, 16, 17, 18, 20</a:t>
            </a:r>
          </a:p>
          <a:p>
            <a:endParaRPr lang="zh-CN" altLang="en-US" sz="4400" dirty="0">
              <a:solidFill>
                <a:srgbClr val="0000FF"/>
              </a:solidFill>
              <a:latin typeface="+mj-ea"/>
              <a:ea typeface="+mj-ea"/>
            </a:endParaRPr>
          </a:p>
        </p:txBody>
      </p:sp>
    </p:spTree>
    <p:extLst>
      <p:ext uri="{BB962C8B-B14F-4D97-AF65-F5344CB8AC3E}">
        <p14:creationId xmlns:p14="http://schemas.microsoft.com/office/powerpoint/2010/main" val="29030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62212" y="943896"/>
            <a:ext cx="4155305" cy="523220"/>
          </a:xfrm>
          <a:prstGeom prst="rect">
            <a:avLst/>
          </a:prstGeom>
        </p:spPr>
        <p:txBody>
          <a:bodyPr wrap="none">
            <a:spAutoFit/>
          </a:bodyPr>
          <a:lstStyle/>
          <a:p>
            <a:pPr algn="ctr">
              <a:spcAft>
                <a:spcPts val="0"/>
              </a:spcAft>
            </a:pPr>
            <a:r>
              <a:rPr lang="zh-CN" altLang="zh-CN" sz="2800" b="1" kern="0" dirty="0">
                <a:solidFill>
                  <a:srgbClr val="0000FF"/>
                </a:solidFill>
                <a:latin typeface="+mj-ea"/>
                <a:ea typeface="+mj-ea"/>
                <a:cs typeface="宋体" panose="02010600030101010101" pitchFamily="2" charset="-122"/>
              </a:rPr>
              <a:t>§</a:t>
            </a:r>
            <a:r>
              <a:rPr lang="en-US" altLang="zh-CN" sz="2800" b="1" kern="0" dirty="0">
                <a:solidFill>
                  <a:srgbClr val="0000FF"/>
                </a:solidFill>
                <a:latin typeface="+mj-ea"/>
                <a:ea typeface="+mj-ea"/>
                <a:cs typeface="宋体" panose="02010600030101010101" pitchFamily="2" charset="-122"/>
              </a:rPr>
              <a:t>1.10</a:t>
            </a:r>
            <a:r>
              <a:rPr lang="zh-CN" altLang="zh-CN" sz="2800" b="1" kern="1800" dirty="0">
                <a:solidFill>
                  <a:srgbClr val="0000FF"/>
                </a:solidFill>
                <a:latin typeface="+mj-ea"/>
                <a:ea typeface="+mj-ea"/>
              </a:rPr>
              <a:t>可逆矩阵与逆矩阵</a:t>
            </a:r>
            <a:endParaRPr lang="zh-CN" altLang="zh-CN" sz="2800" kern="1800" dirty="0">
              <a:solidFill>
                <a:srgbClr val="0000FF"/>
              </a:solidFill>
              <a:latin typeface="+mj-ea"/>
              <a:ea typeface="+mj-ea"/>
            </a:endParaRPr>
          </a:p>
        </p:txBody>
      </p:sp>
      <p:sp>
        <p:nvSpPr>
          <p:cNvPr id="5" name="矩形 4"/>
          <p:cNvSpPr/>
          <p:nvPr/>
        </p:nvSpPr>
        <p:spPr>
          <a:xfrm>
            <a:off x="814209" y="1467116"/>
            <a:ext cx="3594254" cy="461665"/>
          </a:xfrm>
          <a:prstGeom prst="rect">
            <a:avLst/>
          </a:prstGeom>
        </p:spPr>
        <p:txBody>
          <a:bodyPr wrap="none">
            <a:spAutoFit/>
          </a:bodyPr>
          <a:lstStyle/>
          <a:p>
            <a:r>
              <a:rPr lang="en-US" altLang="zh-CN" sz="2400" b="1" kern="0" dirty="0">
                <a:solidFill>
                  <a:srgbClr val="0000FF"/>
                </a:solidFill>
                <a:latin typeface="+mj-ea"/>
                <a:ea typeface="+mj-ea"/>
                <a:cs typeface="宋体" panose="02010600030101010101" pitchFamily="2" charset="-122"/>
              </a:rPr>
              <a:t>1.10</a:t>
            </a:r>
            <a:r>
              <a:rPr lang="en-US" altLang="zh-CN" sz="2400" b="1" kern="1800" dirty="0">
                <a:solidFill>
                  <a:srgbClr val="0000FF"/>
                </a:solidFill>
                <a:latin typeface="+mj-ea"/>
                <a:ea typeface="+mj-ea"/>
                <a:cs typeface="Times New Roman" panose="02020603050405020304" pitchFamily="18" charset="0"/>
              </a:rPr>
              <a:t>.1 n</a:t>
            </a:r>
            <a:r>
              <a:rPr lang="zh-CN" altLang="zh-CN" sz="2400" b="1" kern="1800" dirty="0">
                <a:solidFill>
                  <a:srgbClr val="0000FF"/>
                </a:solidFill>
                <a:latin typeface="+mj-ea"/>
                <a:ea typeface="+mj-ea"/>
                <a:cs typeface="Times New Roman" panose="02020603050405020304" pitchFamily="18" charset="0"/>
              </a:rPr>
              <a:t>阶方阵的行列式</a:t>
            </a:r>
            <a:endParaRPr lang="zh-CN" altLang="en-US" sz="2400" dirty="0">
              <a:solidFill>
                <a:srgbClr val="0000FF"/>
              </a:solidFill>
              <a:latin typeface="+mj-ea"/>
              <a:ea typeface="+mj-ea"/>
            </a:endParaRPr>
          </a:p>
        </p:txBody>
      </p:sp>
      <p:grpSp>
        <p:nvGrpSpPr>
          <p:cNvPr id="6" name="组合 5"/>
          <p:cNvGrpSpPr/>
          <p:nvPr/>
        </p:nvGrpSpPr>
        <p:grpSpPr>
          <a:xfrm>
            <a:off x="308008" y="2002781"/>
            <a:ext cx="11729987" cy="400110"/>
            <a:chOff x="462013" y="1606516"/>
            <a:chExt cx="11729987" cy="400110"/>
          </a:xfrm>
        </p:grpSpPr>
        <p:sp>
          <p:nvSpPr>
            <p:cNvPr id="7" name="Text Box 4"/>
            <p:cNvSpPr txBox="1">
              <a:spLocks noChangeArrowheads="1"/>
            </p:cNvSpPr>
            <p:nvPr/>
          </p:nvSpPr>
          <p:spPr bwMode="auto">
            <a:xfrm>
              <a:off x="462013" y="1606516"/>
              <a:ext cx="11146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1.10.1</a:t>
              </a:r>
              <a:r>
                <a:rPr lang="zh-CN" altLang="en-US" sz="2000" b="1" dirty="0">
                  <a:solidFill>
                    <a:srgbClr val="0000FF"/>
                  </a:solidFill>
                  <a:latin typeface="+mn-ea"/>
                  <a:ea typeface="+mn-ea"/>
                </a:rPr>
                <a:t>  </a:t>
              </a:r>
              <a:r>
                <a:rPr lang="zh-CN" altLang="en-US" sz="2000" b="1" dirty="0">
                  <a:latin typeface="+mn-ea"/>
                  <a:ea typeface="+mn-ea"/>
                </a:rPr>
                <a:t>由  阶方阵 的元素（位置不变）所构成的行列式，叫做方阵  的行列式，记作  或</a:t>
              </a:r>
            </a:p>
          </p:txBody>
        </p:sp>
        <p:graphicFrame>
          <p:nvGraphicFramePr>
            <p:cNvPr id="8" name="Object 1031"/>
            <p:cNvGraphicFramePr>
              <a:graphicFrameLocks noChangeAspect="1"/>
            </p:cNvGraphicFramePr>
            <p:nvPr/>
          </p:nvGraphicFramePr>
          <p:xfrm>
            <a:off x="2364289" y="1714731"/>
            <a:ext cx="233092" cy="259648"/>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8" name="Object 1031"/>
                        <p:cNvPicPr>
                          <a:picLocks noChangeAspect="1" noChangeArrowheads="1"/>
                        </p:cNvPicPr>
                        <p:nvPr/>
                      </p:nvPicPr>
                      <p:blipFill>
                        <a:blip r:embed="rId3"/>
                        <a:srcRect/>
                        <a:stretch>
                          <a:fillRect/>
                        </a:stretch>
                      </p:blipFill>
                      <p:spPr bwMode="auto">
                        <a:xfrm>
                          <a:off x="2364289" y="1714731"/>
                          <a:ext cx="233092" cy="259648"/>
                        </a:xfrm>
                        <a:prstGeom prst="rect">
                          <a:avLst/>
                        </a:prstGeom>
                        <a:noFill/>
                        <a:ln>
                          <a:noFill/>
                        </a:ln>
                      </p:spPr>
                    </p:pic>
                  </p:oleObj>
                </mc:Fallback>
              </mc:AlternateContent>
            </a:graphicData>
          </a:graphic>
        </p:graphicFrame>
        <p:graphicFrame>
          <p:nvGraphicFramePr>
            <p:cNvPr id="9" name="Object 1032"/>
            <p:cNvGraphicFramePr>
              <a:graphicFrameLocks noChangeAspect="1"/>
            </p:cNvGraphicFramePr>
            <p:nvPr/>
          </p:nvGraphicFramePr>
          <p:xfrm>
            <a:off x="8842976" y="1716553"/>
            <a:ext cx="228600" cy="228600"/>
          </p:xfrm>
          <a:graphic>
            <a:graphicData uri="http://schemas.openxmlformats.org/presentationml/2006/ole">
              <mc:AlternateContent xmlns:mc="http://schemas.openxmlformats.org/markup-compatibility/2006">
                <mc:Choice xmlns:v="urn:schemas-microsoft-com:vml" Requires="v">
                  <p:oleObj name="公式" r:id="rId4" imgW="317225" imgH="317225" progId="Equation.3">
                    <p:embed/>
                  </p:oleObj>
                </mc:Choice>
                <mc:Fallback>
                  <p:oleObj name="公式" r:id="rId4" imgW="317225" imgH="317225" progId="Equation.3">
                    <p:embed/>
                    <p:pic>
                      <p:nvPicPr>
                        <p:cNvPr id="9" name="Object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976" y="1716553"/>
                          <a:ext cx="228600" cy="228600"/>
                        </a:xfrm>
                        <a:prstGeom prst="rect">
                          <a:avLst/>
                        </a:prstGeom>
                        <a:noFill/>
                        <a:ln>
                          <a:noFill/>
                        </a:ln>
                      </p:spPr>
                    </p:pic>
                  </p:oleObj>
                </mc:Fallback>
              </mc:AlternateContent>
            </a:graphicData>
          </a:graphic>
        </p:graphicFrame>
        <p:graphicFrame>
          <p:nvGraphicFramePr>
            <p:cNvPr id="10" name="Object 1033"/>
            <p:cNvGraphicFramePr>
              <a:graphicFrameLocks noChangeAspect="1"/>
            </p:cNvGraphicFramePr>
            <p:nvPr/>
          </p:nvGraphicFramePr>
          <p:xfrm>
            <a:off x="3278644" y="1689306"/>
            <a:ext cx="247211" cy="247211"/>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10" name="Object 1033"/>
                        <p:cNvPicPr>
                          <a:picLocks noChangeAspect="1" noChangeArrowheads="1"/>
                        </p:cNvPicPr>
                        <p:nvPr/>
                      </p:nvPicPr>
                      <p:blipFill>
                        <a:blip r:embed="rId7"/>
                        <a:srcRect/>
                        <a:stretch>
                          <a:fillRect/>
                        </a:stretch>
                      </p:blipFill>
                      <p:spPr bwMode="auto">
                        <a:xfrm>
                          <a:off x="3278644" y="1689306"/>
                          <a:ext cx="247211" cy="247211"/>
                        </a:xfrm>
                        <a:prstGeom prst="rect">
                          <a:avLst/>
                        </a:prstGeom>
                        <a:noFill/>
                        <a:ln>
                          <a:noFill/>
                        </a:ln>
                      </p:spPr>
                    </p:pic>
                  </p:oleObj>
                </mc:Fallback>
              </mc:AlternateContent>
            </a:graphicData>
          </a:graphic>
        </p:graphicFrame>
        <p:graphicFrame>
          <p:nvGraphicFramePr>
            <p:cNvPr id="11" name="Object 1034"/>
            <p:cNvGraphicFramePr>
              <a:graphicFrameLocks noChangeAspect="1"/>
            </p:cNvGraphicFramePr>
            <p:nvPr/>
          </p:nvGraphicFramePr>
          <p:xfrm>
            <a:off x="10919096" y="1683176"/>
            <a:ext cx="263671" cy="323450"/>
          </p:xfrm>
          <a:graphic>
            <a:graphicData uri="http://schemas.openxmlformats.org/presentationml/2006/ole">
              <mc:AlternateContent xmlns:mc="http://schemas.openxmlformats.org/markup-compatibility/2006">
                <mc:Choice xmlns:v="urn:schemas-microsoft-com:vml" Requires="v">
                  <p:oleObj name="公式" r:id="rId8" imgW="393529" imgH="482391" progId="Equation.3">
                    <p:embed/>
                  </p:oleObj>
                </mc:Choice>
                <mc:Fallback>
                  <p:oleObj name="公式" r:id="rId8" imgW="393529" imgH="482391" progId="Equation.3">
                    <p:embed/>
                    <p:pic>
                      <p:nvPicPr>
                        <p:cNvPr id="11" name="Object 10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9096" y="1683176"/>
                          <a:ext cx="263671" cy="323450"/>
                        </a:xfrm>
                        <a:prstGeom prst="rect">
                          <a:avLst/>
                        </a:prstGeom>
                        <a:noFill/>
                        <a:ln>
                          <a:noFill/>
                        </a:ln>
                      </p:spPr>
                    </p:pic>
                  </p:oleObj>
                </mc:Fallback>
              </mc:AlternateContent>
            </a:graphicData>
          </a:graphic>
        </p:graphicFrame>
        <p:graphicFrame>
          <p:nvGraphicFramePr>
            <p:cNvPr id="12" name="Object 1035"/>
            <p:cNvGraphicFramePr>
              <a:graphicFrameLocks noChangeAspect="1"/>
            </p:cNvGraphicFramePr>
            <p:nvPr/>
          </p:nvGraphicFramePr>
          <p:xfrm>
            <a:off x="11469038" y="1683176"/>
            <a:ext cx="722962" cy="258201"/>
          </p:xfrm>
          <a:graphic>
            <a:graphicData uri="http://schemas.openxmlformats.org/presentationml/2006/ole">
              <mc:AlternateContent xmlns:mc="http://schemas.openxmlformats.org/markup-compatibility/2006">
                <mc:Choice xmlns:v="urn:schemas-microsoft-com:vml" Requires="v">
                  <p:oleObj name="Equation" r:id="rId10" imgW="888614" imgH="317362" progId="Equation.3">
                    <p:embed/>
                  </p:oleObj>
                </mc:Choice>
                <mc:Fallback>
                  <p:oleObj name="Equation" r:id="rId10" imgW="888614" imgH="317362" progId="Equation.3">
                    <p:embed/>
                    <p:pic>
                      <p:nvPicPr>
                        <p:cNvPr id="12" name="Object 10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9038" y="1683176"/>
                          <a:ext cx="722962" cy="258201"/>
                        </a:xfrm>
                        <a:prstGeom prst="rect">
                          <a:avLst/>
                        </a:prstGeom>
                        <a:noFill/>
                        <a:ln>
                          <a:noFill/>
                        </a:ln>
                      </p:spPr>
                    </p:pic>
                  </p:oleObj>
                </mc:Fallback>
              </mc:AlternateContent>
            </a:graphicData>
          </a:graphic>
        </p:graphicFrame>
      </p:grpSp>
      <p:graphicFrame>
        <p:nvGraphicFramePr>
          <p:cNvPr id="13" name="Object 1024"/>
          <p:cNvGraphicFramePr>
            <a:graphicFrameLocks noChangeAspect="1"/>
          </p:cNvGraphicFramePr>
          <p:nvPr/>
        </p:nvGraphicFramePr>
        <p:xfrm>
          <a:off x="2416636" y="2451455"/>
          <a:ext cx="1551516" cy="896970"/>
        </p:xfrm>
        <a:graphic>
          <a:graphicData uri="http://schemas.openxmlformats.org/presentationml/2006/ole">
            <mc:AlternateContent xmlns:mc="http://schemas.openxmlformats.org/markup-compatibility/2006">
              <mc:Choice xmlns:v="urn:schemas-microsoft-com:vml" Requires="v">
                <p:oleObj name="Equation" r:id="rId12" imgW="812520" imgH="469800" progId="Equation.DSMT4">
                  <p:embed/>
                </p:oleObj>
              </mc:Choice>
              <mc:Fallback>
                <p:oleObj name="Equation" r:id="rId12" imgW="812520" imgH="469800" progId="Equation.DSMT4">
                  <p:embed/>
                  <p:pic>
                    <p:nvPicPr>
                      <p:cNvPr id="13" name="Object 1024"/>
                      <p:cNvPicPr>
                        <a:picLocks noChangeAspect="1" noChangeArrowheads="1"/>
                      </p:cNvPicPr>
                      <p:nvPr/>
                    </p:nvPicPr>
                    <p:blipFill>
                      <a:blip r:embed="rId13"/>
                      <a:srcRect/>
                      <a:stretch>
                        <a:fillRect/>
                      </a:stretch>
                    </p:blipFill>
                    <p:spPr bwMode="auto">
                      <a:xfrm>
                        <a:off x="2416636" y="2451455"/>
                        <a:ext cx="1551516" cy="896970"/>
                      </a:xfrm>
                      <a:prstGeom prst="rect">
                        <a:avLst/>
                      </a:prstGeom>
                      <a:noFill/>
                      <a:ln>
                        <a:noFill/>
                      </a:ln>
                    </p:spPr>
                  </p:pic>
                </p:oleObj>
              </mc:Fallback>
            </mc:AlternateContent>
          </a:graphicData>
        </a:graphic>
      </p:graphicFrame>
      <p:graphicFrame>
        <p:nvGraphicFramePr>
          <p:cNvPr id="14" name="Object 1025"/>
          <p:cNvGraphicFramePr>
            <a:graphicFrameLocks noChangeAspect="1"/>
          </p:cNvGraphicFramePr>
          <p:nvPr/>
        </p:nvGraphicFramePr>
        <p:xfrm>
          <a:off x="4389749" y="2503066"/>
          <a:ext cx="1491286" cy="935213"/>
        </p:xfrm>
        <a:graphic>
          <a:graphicData uri="http://schemas.openxmlformats.org/presentationml/2006/ole">
            <mc:AlternateContent xmlns:mc="http://schemas.openxmlformats.org/markup-compatibility/2006">
              <mc:Choice xmlns:v="urn:schemas-microsoft-com:vml" Requires="v">
                <p:oleObj name="Equation" r:id="rId14" imgW="749160" imgH="469800" progId="Equation.DSMT4">
                  <p:embed/>
                </p:oleObj>
              </mc:Choice>
              <mc:Fallback>
                <p:oleObj name="Equation" r:id="rId14" imgW="749160" imgH="469800" progId="Equation.DSMT4">
                  <p:embed/>
                  <p:pic>
                    <p:nvPicPr>
                      <p:cNvPr id="14" name="Object 1025"/>
                      <p:cNvPicPr>
                        <a:picLocks noChangeAspect="1" noChangeArrowheads="1"/>
                      </p:cNvPicPr>
                      <p:nvPr/>
                    </p:nvPicPr>
                    <p:blipFill>
                      <a:blip r:embed="rId15"/>
                      <a:srcRect/>
                      <a:stretch>
                        <a:fillRect/>
                      </a:stretch>
                    </p:blipFill>
                    <p:spPr bwMode="auto">
                      <a:xfrm>
                        <a:off x="4389749" y="2503066"/>
                        <a:ext cx="1491286" cy="935213"/>
                      </a:xfrm>
                      <a:prstGeom prst="rect">
                        <a:avLst/>
                      </a:prstGeom>
                      <a:noFill/>
                      <a:ln>
                        <a:noFill/>
                      </a:ln>
                    </p:spPr>
                  </p:pic>
                </p:oleObj>
              </mc:Fallback>
            </mc:AlternateContent>
          </a:graphicData>
        </a:graphic>
      </p:graphicFrame>
      <p:graphicFrame>
        <p:nvGraphicFramePr>
          <p:cNvPr id="15" name="Object 1026"/>
          <p:cNvGraphicFramePr>
            <a:graphicFrameLocks noChangeAspect="1"/>
          </p:cNvGraphicFramePr>
          <p:nvPr/>
        </p:nvGraphicFramePr>
        <p:xfrm>
          <a:off x="5881035" y="2804903"/>
          <a:ext cx="657177" cy="325430"/>
        </p:xfrm>
        <a:graphic>
          <a:graphicData uri="http://schemas.openxmlformats.org/presentationml/2006/ole">
            <mc:AlternateContent xmlns:mc="http://schemas.openxmlformats.org/markup-compatibility/2006">
              <mc:Choice xmlns:v="urn:schemas-microsoft-com:vml" Requires="v">
                <p:oleObj name="Equation" r:id="rId16" imgW="330120" imgH="164880" progId="Equation.DSMT4">
                  <p:embed/>
                </p:oleObj>
              </mc:Choice>
              <mc:Fallback>
                <p:oleObj name="Equation" r:id="rId16" imgW="330120" imgH="164880" progId="Equation.DSMT4">
                  <p:embed/>
                  <p:pic>
                    <p:nvPicPr>
                      <p:cNvPr id="15" name="Object 1026"/>
                      <p:cNvPicPr>
                        <a:picLocks noChangeAspect="1" noChangeArrowheads="1"/>
                      </p:cNvPicPr>
                      <p:nvPr/>
                    </p:nvPicPr>
                    <p:blipFill>
                      <a:blip r:embed="rId17"/>
                      <a:srcRect/>
                      <a:stretch>
                        <a:fillRect/>
                      </a:stretch>
                    </p:blipFill>
                    <p:spPr bwMode="auto">
                      <a:xfrm>
                        <a:off x="5881035" y="2804903"/>
                        <a:ext cx="657177" cy="325430"/>
                      </a:xfrm>
                      <a:prstGeom prst="rect">
                        <a:avLst/>
                      </a:prstGeom>
                      <a:noFill/>
                      <a:ln>
                        <a:noFill/>
                      </a:ln>
                    </p:spPr>
                  </p:pic>
                </p:oleObj>
              </mc:Fallback>
            </mc:AlternateContent>
          </a:graphicData>
        </a:graphic>
      </p:graphicFrame>
      <p:sp>
        <p:nvSpPr>
          <p:cNvPr id="16" name="Rectangle 13"/>
          <p:cNvSpPr>
            <a:spLocks noChangeArrowheads="1"/>
          </p:cNvSpPr>
          <p:nvPr/>
        </p:nvSpPr>
        <p:spPr bwMode="auto">
          <a:xfrm>
            <a:off x="1199636" y="3387367"/>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运算性质</a:t>
            </a:r>
          </a:p>
        </p:txBody>
      </p:sp>
      <p:graphicFrame>
        <p:nvGraphicFramePr>
          <p:cNvPr id="17" name="Object 1027"/>
          <p:cNvGraphicFramePr>
            <a:graphicFrameLocks noChangeAspect="1"/>
          </p:cNvGraphicFramePr>
          <p:nvPr/>
        </p:nvGraphicFramePr>
        <p:xfrm>
          <a:off x="2699309" y="3387367"/>
          <a:ext cx="1642943" cy="556073"/>
        </p:xfrm>
        <a:graphic>
          <a:graphicData uri="http://schemas.openxmlformats.org/presentationml/2006/ole">
            <mc:AlternateContent xmlns:mc="http://schemas.openxmlformats.org/markup-compatibility/2006">
              <mc:Choice xmlns:v="urn:schemas-microsoft-com:vml" Requires="v">
                <p:oleObj name="Equation" r:id="rId18" imgW="825480" imgH="279360" progId="Equation.DSMT4">
                  <p:embed/>
                </p:oleObj>
              </mc:Choice>
              <mc:Fallback>
                <p:oleObj name="Equation" r:id="rId18" imgW="825480" imgH="279360" progId="Equation.DSMT4">
                  <p:embed/>
                  <p:pic>
                    <p:nvPicPr>
                      <p:cNvPr id="17" name="Object 1027"/>
                      <p:cNvPicPr>
                        <a:picLocks noChangeAspect="1" noChangeArrowheads="1"/>
                      </p:cNvPicPr>
                      <p:nvPr/>
                    </p:nvPicPr>
                    <p:blipFill>
                      <a:blip r:embed="rId19"/>
                      <a:srcRect/>
                      <a:stretch>
                        <a:fillRect/>
                      </a:stretch>
                    </p:blipFill>
                    <p:spPr bwMode="auto">
                      <a:xfrm>
                        <a:off x="2699309" y="3387367"/>
                        <a:ext cx="1642943" cy="556073"/>
                      </a:xfrm>
                      <a:prstGeom prst="rect">
                        <a:avLst/>
                      </a:prstGeom>
                      <a:noFill/>
                      <a:ln>
                        <a:noFill/>
                      </a:ln>
                    </p:spPr>
                  </p:pic>
                </p:oleObj>
              </mc:Fallback>
            </mc:AlternateContent>
          </a:graphicData>
        </a:graphic>
      </p:graphicFrame>
      <p:graphicFrame>
        <p:nvGraphicFramePr>
          <p:cNvPr id="18" name="Object 1028"/>
          <p:cNvGraphicFramePr>
            <a:graphicFrameLocks noChangeAspect="1"/>
          </p:cNvGraphicFramePr>
          <p:nvPr/>
        </p:nvGraphicFramePr>
        <p:xfrm>
          <a:off x="4704331" y="3477711"/>
          <a:ext cx="2072634" cy="502362"/>
        </p:xfrm>
        <a:graphic>
          <a:graphicData uri="http://schemas.openxmlformats.org/presentationml/2006/ole">
            <mc:AlternateContent xmlns:mc="http://schemas.openxmlformats.org/markup-compatibility/2006">
              <mc:Choice xmlns:v="urn:schemas-microsoft-com:vml" Requires="v">
                <p:oleObj name="Equation" r:id="rId20" imgW="1041120" imgH="253800" progId="Equation.DSMT4">
                  <p:embed/>
                </p:oleObj>
              </mc:Choice>
              <mc:Fallback>
                <p:oleObj name="Equation" r:id="rId20" imgW="1041120" imgH="253800" progId="Equation.DSMT4">
                  <p:embed/>
                  <p:pic>
                    <p:nvPicPr>
                      <p:cNvPr id="18" name="Object 1028"/>
                      <p:cNvPicPr>
                        <a:picLocks noChangeAspect="1" noChangeArrowheads="1"/>
                      </p:cNvPicPr>
                      <p:nvPr/>
                    </p:nvPicPr>
                    <p:blipFill>
                      <a:blip r:embed="rId21"/>
                      <a:srcRect/>
                      <a:stretch>
                        <a:fillRect/>
                      </a:stretch>
                    </p:blipFill>
                    <p:spPr bwMode="auto">
                      <a:xfrm>
                        <a:off x="4704331" y="3477711"/>
                        <a:ext cx="2072634" cy="502362"/>
                      </a:xfrm>
                      <a:prstGeom prst="rect">
                        <a:avLst/>
                      </a:prstGeom>
                      <a:noFill/>
                      <a:ln>
                        <a:noFill/>
                      </a:ln>
                    </p:spPr>
                  </p:pic>
                </p:oleObj>
              </mc:Fallback>
            </mc:AlternateContent>
          </a:graphicData>
        </a:graphic>
      </p:graphicFrame>
      <p:graphicFrame>
        <p:nvGraphicFramePr>
          <p:cNvPr id="19" name="Object 1029"/>
          <p:cNvGraphicFramePr>
            <a:graphicFrameLocks noChangeAspect="1"/>
          </p:cNvGraphicFramePr>
          <p:nvPr/>
        </p:nvGraphicFramePr>
        <p:xfrm>
          <a:off x="7068068" y="3463304"/>
          <a:ext cx="2097910" cy="502360"/>
        </p:xfrm>
        <a:graphic>
          <a:graphicData uri="http://schemas.openxmlformats.org/presentationml/2006/ole">
            <mc:AlternateContent xmlns:mc="http://schemas.openxmlformats.org/markup-compatibility/2006">
              <mc:Choice xmlns:v="urn:schemas-microsoft-com:vml" Requires="v">
                <p:oleObj name="Equation" r:id="rId22" imgW="1054080" imgH="253800" progId="Equation.DSMT4">
                  <p:embed/>
                </p:oleObj>
              </mc:Choice>
              <mc:Fallback>
                <p:oleObj name="Equation" r:id="rId22" imgW="1054080" imgH="253800" progId="Equation.DSMT4">
                  <p:embed/>
                  <p:pic>
                    <p:nvPicPr>
                      <p:cNvPr id="19" name="Object 1029"/>
                      <p:cNvPicPr>
                        <a:picLocks noChangeAspect="1" noChangeArrowheads="1"/>
                      </p:cNvPicPr>
                      <p:nvPr/>
                    </p:nvPicPr>
                    <p:blipFill>
                      <a:blip r:embed="rId23"/>
                      <a:srcRect/>
                      <a:stretch>
                        <a:fillRect/>
                      </a:stretch>
                    </p:blipFill>
                    <p:spPr bwMode="auto">
                      <a:xfrm>
                        <a:off x="7068068" y="3463304"/>
                        <a:ext cx="2097910" cy="502360"/>
                      </a:xfrm>
                      <a:prstGeom prst="rect">
                        <a:avLst/>
                      </a:prstGeom>
                      <a:noFill/>
                      <a:ln>
                        <a:noFill/>
                      </a:ln>
                    </p:spPr>
                  </p:pic>
                </p:oleObj>
              </mc:Fallback>
            </mc:AlternateContent>
          </a:graphicData>
        </a:graphic>
      </p:graphicFrame>
      <p:graphicFrame>
        <p:nvGraphicFramePr>
          <p:cNvPr id="20" name="Object 1030"/>
          <p:cNvGraphicFramePr>
            <a:graphicFrameLocks noChangeAspect="1"/>
          </p:cNvGraphicFramePr>
          <p:nvPr/>
        </p:nvGraphicFramePr>
        <p:xfrm>
          <a:off x="9208888" y="3488578"/>
          <a:ext cx="1819874" cy="477086"/>
        </p:xfrm>
        <a:graphic>
          <a:graphicData uri="http://schemas.openxmlformats.org/presentationml/2006/ole">
            <mc:AlternateContent xmlns:mc="http://schemas.openxmlformats.org/markup-compatibility/2006">
              <mc:Choice xmlns:v="urn:schemas-microsoft-com:vml" Requires="v">
                <p:oleObj name="Equation" r:id="rId24" imgW="914400" imgH="241200" progId="Equation.DSMT4">
                  <p:embed/>
                </p:oleObj>
              </mc:Choice>
              <mc:Fallback>
                <p:oleObj name="Equation" r:id="rId24" imgW="914400" imgH="241200" progId="Equation.DSMT4">
                  <p:embed/>
                  <p:pic>
                    <p:nvPicPr>
                      <p:cNvPr id="20" name="Object 1030"/>
                      <p:cNvPicPr>
                        <a:picLocks noChangeAspect="1" noChangeArrowheads="1"/>
                      </p:cNvPicPr>
                      <p:nvPr/>
                    </p:nvPicPr>
                    <p:blipFill>
                      <a:blip r:embed="rId25"/>
                      <a:srcRect/>
                      <a:stretch>
                        <a:fillRect/>
                      </a:stretch>
                    </p:blipFill>
                    <p:spPr bwMode="auto">
                      <a:xfrm>
                        <a:off x="9208888" y="3488578"/>
                        <a:ext cx="1819874" cy="477086"/>
                      </a:xfrm>
                      <a:prstGeom prst="rect">
                        <a:avLst/>
                      </a:prstGeom>
                      <a:noFill/>
                      <a:ln>
                        <a:noFill/>
                      </a:ln>
                    </p:spPr>
                  </p:pic>
                </p:oleObj>
              </mc:Fallback>
            </mc:AlternateContent>
          </a:graphicData>
        </a:graphic>
      </p:graphicFrame>
      <p:sp>
        <p:nvSpPr>
          <p:cNvPr id="21" name="Rectangle 13"/>
          <p:cNvSpPr>
            <a:spLocks noChangeArrowheads="1"/>
          </p:cNvSpPr>
          <p:nvPr/>
        </p:nvSpPr>
        <p:spPr bwMode="auto">
          <a:xfrm>
            <a:off x="1652303" y="267370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例如</a:t>
            </a:r>
          </a:p>
        </p:txBody>
      </p:sp>
      <p:sp>
        <p:nvSpPr>
          <p:cNvPr id="2" name="矩形 1"/>
          <p:cNvSpPr/>
          <p:nvPr/>
        </p:nvSpPr>
        <p:spPr>
          <a:xfrm>
            <a:off x="437866" y="3924685"/>
            <a:ext cx="3592650" cy="461665"/>
          </a:xfrm>
          <a:prstGeom prst="rect">
            <a:avLst/>
          </a:prstGeom>
        </p:spPr>
        <p:txBody>
          <a:bodyPr wrap="none">
            <a:spAutoFit/>
          </a:bodyPr>
          <a:lstStyle/>
          <a:p>
            <a:pPr algn="just">
              <a:spcAft>
                <a:spcPts val="0"/>
              </a:spcAft>
            </a:pPr>
            <a:r>
              <a:rPr lang="en-US" altLang="zh-CN" sz="2400" b="1" kern="0" dirty="0">
                <a:solidFill>
                  <a:srgbClr val="0000FF"/>
                </a:solidFill>
                <a:latin typeface="+mj-ea"/>
                <a:ea typeface="+mj-ea"/>
                <a:cs typeface="宋体" panose="02010600030101010101" pitchFamily="2" charset="-122"/>
              </a:rPr>
              <a:t>1.10</a:t>
            </a:r>
            <a:r>
              <a:rPr lang="en-US" altLang="zh-CN" sz="2400" b="1" kern="1800" dirty="0">
                <a:solidFill>
                  <a:srgbClr val="0000FF"/>
                </a:solidFill>
                <a:latin typeface="+mj-ea"/>
                <a:ea typeface="+mj-ea"/>
              </a:rPr>
              <a:t>.2</a:t>
            </a:r>
            <a:r>
              <a:rPr lang="zh-CN" altLang="zh-CN" sz="2400" b="1" kern="1800" dirty="0">
                <a:solidFill>
                  <a:srgbClr val="0000FF"/>
                </a:solidFill>
                <a:latin typeface="+mj-ea"/>
                <a:ea typeface="+mj-ea"/>
              </a:rPr>
              <a:t>可逆矩阵及其性质</a:t>
            </a:r>
            <a:endParaRPr lang="zh-CN" altLang="zh-CN" sz="2400" kern="1800" dirty="0">
              <a:solidFill>
                <a:srgbClr val="0000FF"/>
              </a:solidFill>
              <a:latin typeface="+mj-ea"/>
              <a:ea typeface="+mj-ea"/>
            </a:endParaRPr>
          </a:p>
        </p:txBody>
      </p:sp>
      <p:graphicFrame>
        <p:nvGraphicFramePr>
          <p:cNvPr id="50" name="Object 2"/>
          <p:cNvGraphicFramePr>
            <a:graphicFrameLocks noChangeAspect="1"/>
          </p:cNvGraphicFramePr>
          <p:nvPr/>
        </p:nvGraphicFramePr>
        <p:xfrm>
          <a:off x="5033626" y="4988833"/>
          <a:ext cx="1878238" cy="411981"/>
        </p:xfrm>
        <a:graphic>
          <a:graphicData uri="http://schemas.openxmlformats.org/presentationml/2006/ole">
            <mc:AlternateContent xmlns:mc="http://schemas.openxmlformats.org/markup-compatibility/2006">
              <mc:Choice xmlns:v="urn:schemas-microsoft-com:vml" Requires="v">
                <p:oleObj name="Equation" r:id="rId26" imgW="952200" imgH="203040" progId="Equation.DSMT4">
                  <p:embed/>
                </p:oleObj>
              </mc:Choice>
              <mc:Fallback>
                <p:oleObj name="Equation" r:id="rId26" imgW="952200" imgH="203040" progId="Equation.DSMT4">
                  <p:embed/>
                  <p:pic>
                    <p:nvPicPr>
                      <p:cNvPr id="50" name="Object 2"/>
                      <p:cNvPicPr>
                        <a:picLocks noChangeAspect="1" noChangeArrowheads="1"/>
                      </p:cNvPicPr>
                      <p:nvPr/>
                    </p:nvPicPr>
                    <p:blipFill>
                      <a:blip r:embed="rId27"/>
                      <a:srcRect/>
                      <a:stretch>
                        <a:fillRect/>
                      </a:stretch>
                    </p:blipFill>
                    <p:spPr bwMode="auto">
                      <a:xfrm>
                        <a:off x="5033626" y="4988833"/>
                        <a:ext cx="1878238" cy="411981"/>
                      </a:xfrm>
                      <a:prstGeom prst="rect">
                        <a:avLst/>
                      </a:prstGeom>
                      <a:noFill/>
                    </p:spPr>
                  </p:pic>
                </p:oleObj>
              </mc:Fallback>
            </mc:AlternateContent>
          </a:graphicData>
        </a:graphic>
      </p:graphicFrame>
      <p:graphicFrame>
        <p:nvGraphicFramePr>
          <p:cNvPr id="51" name="Object 3"/>
          <p:cNvGraphicFramePr>
            <a:graphicFrameLocks noChangeAspect="1"/>
          </p:cNvGraphicFramePr>
          <p:nvPr/>
        </p:nvGraphicFramePr>
        <p:xfrm>
          <a:off x="3959272" y="5861977"/>
          <a:ext cx="2282613" cy="384710"/>
        </p:xfrm>
        <a:graphic>
          <a:graphicData uri="http://schemas.openxmlformats.org/presentationml/2006/ole">
            <mc:AlternateContent xmlns:mc="http://schemas.openxmlformats.org/markup-compatibility/2006">
              <mc:Choice xmlns:v="urn:schemas-microsoft-com:vml" Requires="v">
                <p:oleObj name="Equation" r:id="rId28" imgW="1130040" imgH="190440" progId="Equation.DSMT4">
                  <p:embed/>
                </p:oleObj>
              </mc:Choice>
              <mc:Fallback>
                <p:oleObj name="Equation" r:id="rId28" imgW="1130040" imgH="190440" progId="Equation.DSMT4">
                  <p:embed/>
                  <p:pic>
                    <p:nvPicPr>
                      <p:cNvPr id="51" name="Object 3"/>
                      <p:cNvPicPr>
                        <a:picLocks noChangeAspect="1" noChangeArrowheads="1"/>
                      </p:cNvPicPr>
                      <p:nvPr/>
                    </p:nvPicPr>
                    <p:blipFill>
                      <a:blip r:embed="rId29"/>
                      <a:srcRect/>
                      <a:stretch>
                        <a:fillRect/>
                      </a:stretch>
                    </p:blipFill>
                    <p:spPr bwMode="auto">
                      <a:xfrm>
                        <a:off x="3959272" y="5861977"/>
                        <a:ext cx="2282613" cy="384710"/>
                      </a:xfrm>
                      <a:prstGeom prst="rect">
                        <a:avLst/>
                      </a:prstGeom>
                      <a:noFill/>
                    </p:spPr>
                  </p:pic>
                </p:oleObj>
              </mc:Fallback>
            </mc:AlternateContent>
          </a:graphicData>
        </a:graphic>
      </p:graphicFrame>
      <p:grpSp>
        <p:nvGrpSpPr>
          <p:cNvPr id="52" name="Group 4"/>
          <p:cNvGrpSpPr>
            <a:grpSpLocks/>
          </p:cNvGrpSpPr>
          <p:nvPr/>
        </p:nvGrpSpPr>
        <p:grpSpPr bwMode="auto">
          <a:xfrm>
            <a:off x="669296" y="6262923"/>
            <a:ext cx="4640262" cy="400050"/>
            <a:chOff x="551" y="3504"/>
            <a:chExt cx="2923" cy="252"/>
          </a:xfrm>
        </p:grpSpPr>
        <p:sp>
          <p:nvSpPr>
            <p:cNvPr id="53" name="Text Box 5"/>
            <p:cNvSpPr txBox="1">
              <a:spLocks noChangeArrowheads="1"/>
            </p:cNvSpPr>
            <p:nvPr/>
          </p:nvSpPr>
          <p:spPr bwMode="auto">
            <a:xfrm>
              <a:off x="551" y="3504"/>
              <a:ext cx="29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则矩阵    称为  的可逆矩阵或逆阵。</a:t>
              </a:r>
              <a:endParaRPr lang="en-US" altLang="zh-CN" sz="2000" b="1" dirty="0">
                <a:latin typeface="+mn-ea"/>
                <a:ea typeface="+mn-ea"/>
              </a:endParaRPr>
            </a:p>
          </p:txBody>
        </p:sp>
        <p:graphicFrame>
          <p:nvGraphicFramePr>
            <p:cNvPr id="54" name="Object 6"/>
            <p:cNvGraphicFramePr>
              <a:graphicFrameLocks noChangeAspect="1"/>
            </p:cNvGraphicFramePr>
            <p:nvPr/>
          </p:nvGraphicFramePr>
          <p:xfrm>
            <a:off x="1731" y="3531"/>
            <a:ext cx="196" cy="194"/>
          </p:xfrm>
          <a:graphic>
            <a:graphicData uri="http://schemas.openxmlformats.org/presentationml/2006/ole">
              <mc:AlternateContent xmlns:mc="http://schemas.openxmlformats.org/markup-compatibility/2006">
                <mc:Choice xmlns:v="urn:schemas-microsoft-com:vml" Requires="v">
                  <p:oleObj name="Equation" r:id="rId30" imgW="164880" imgH="164880" progId="Equation.DSMT4">
                    <p:embed/>
                  </p:oleObj>
                </mc:Choice>
                <mc:Fallback>
                  <p:oleObj name="Equation" r:id="rId30" imgW="164880" imgH="164880" progId="Equation.DSMT4">
                    <p:embed/>
                    <p:pic>
                      <p:nvPicPr>
                        <p:cNvPr id="54" name="Object 6"/>
                        <p:cNvPicPr>
                          <a:picLocks noChangeAspect="1" noChangeArrowheads="1"/>
                        </p:cNvPicPr>
                        <p:nvPr/>
                      </p:nvPicPr>
                      <p:blipFill>
                        <a:blip r:embed="rId31"/>
                        <a:srcRect/>
                        <a:stretch>
                          <a:fillRect/>
                        </a:stretch>
                      </p:blipFill>
                      <p:spPr bwMode="auto">
                        <a:xfrm>
                          <a:off x="1731" y="3531"/>
                          <a:ext cx="196" cy="194"/>
                        </a:xfrm>
                        <a:prstGeom prst="rect">
                          <a:avLst/>
                        </a:prstGeom>
                        <a:noFill/>
                      </p:spPr>
                    </p:pic>
                  </p:oleObj>
                </mc:Fallback>
              </mc:AlternateContent>
            </a:graphicData>
          </a:graphic>
        </p:graphicFrame>
        <p:graphicFrame>
          <p:nvGraphicFramePr>
            <p:cNvPr id="55" name="Object 7"/>
            <p:cNvGraphicFramePr>
              <a:graphicFrameLocks noChangeAspect="1"/>
            </p:cNvGraphicFramePr>
            <p:nvPr/>
          </p:nvGraphicFramePr>
          <p:xfrm>
            <a:off x="1105" y="3523"/>
            <a:ext cx="278" cy="209"/>
          </p:xfrm>
          <a:graphic>
            <a:graphicData uri="http://schemas.openxmlformats.org/presentationml/2006/ole">
              <mc:AlternateContent xmlns:mc="http://schemas.openxmlformats.org/markup-compatibility/2006">
                <mc:Choice xmlns:v="urn:schemas-microsoft-com:vml" Requires="v">
                  <p:oleObj name="Equation" r:id="rId32" imgW="253800" imgH="190440" progId="Equation.DSMT4">
                    <p:embed/>
                  </p:oleObj>
                </mc:Choice>
                <mc:Fallback>
                  <p:oleObj name="Equation" r:id="rId32" imgW="253800" imgH="190440" progId="Equation.DSMT4">
                    <p:embed/>
                    <p:pic>
                      <p:nvPicPr>
                        <p:cNvPr id="55" name="Object 7"/>
                        <p:cNvPicPr>
                          <a:picLocks noChangeAspect="1" noChangeArrowheads="1"/>
                        </p:cNvPicPr>
                        <p:nvPr/>
                      </p:nvPicPr>
                      <p:blipFill>
                        <a:blip r:embed="rId33"/>
                        <a:srcRect/>
                        <a:stretch>
                          <a:fillRect/>
                        </a:stretch>
                      </p:blipFill>
                      <p:spPr bwMode="auto">
                        <a:xfrm>
                          <a:off x="1105" y="3523"/>
                          <a:ext cx="278" cy="209"/>
                        </a:xfrm>
                        <a:prstGeom prst="rect">
                          <a:avLst/>
                        </a:prstGeom>
                        <a:noFill/>
                      </p:spPr>
                    </p:pic>
                  </p:oleObj>
                </mc:Fallback>
              </mc:AlternateContent>
            </a:graphicData>
          </a:graphic>
        </p:graphicFrame>
      </p:grpSp>
      <p:sp>
        <p:nvSpPr>
          <p:cNvPr id="56" name="Rectangle 9"/>
          <p:cNvSpPr>
            <a:spLocks noChangeArrowheads="1"/>
          </p:cNvSpPr>
          <p:nvPr/>
        </p:nvSpPr>
        <p:spPr bwMode="auto">
          <a:xfrm>
            <a:off x="1175885" y="5006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在数的运算中，</a:t>
            </a:r>
          </a:p>
        </p:txBody>
      </p:sp>
      <p:grpSp>
        <p:nvGrpSpPr>
          <p:cNvPr id="57" name="Group 10"/>
          <p:cNvGrpSpPr>
            <a:grpSpLocks/>
          </p:cNvGrpSpPr>
          <p:nvPr/>
        </p:nvGrpSpPr>
        <p:grpSpPr bwMode="auto">
          <a:xfrm>
            <a:off x="2865297" y="5012257"/>
            <a:ext cx="2125663" cy="423863"/>
            <a:chOff x="2112" y="1054"/>
            <a:chExt cx="1339" cy="267"/>
          </a:xfrm>
        </p:grpSpPr>
        <p:sp>
          <p:nvSpPr>
            <p:cNvPr id="58" name="Rectangle 11"/>
            <p:cNvSpPr>
              <a:spLocks noChangeArrowheads="1"/>
            </p:cNvSpPr>
            <p:nvPr/>
          </p:nvSpPr>
          <p:spPr bwMode="auto">
            <a:xfrm>
              <a:off x="2112" y="1056"/>
              <a:ext cx="13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当数       时，</a:t>
              </a:r>
            </a:p>
          </p:txBody>
        </p:sp>
        <p:graphicFrame>
          <p:nvGraphicFramePr>
            <p:cNvPr id="59" name="Object 12"/>
            <p:cNvGraphicFramePr>
              <a:graphicFrameLocks noChangeAspect="1"/>
            </p:cNvGraphicFramePr>
            <p:nvPr/>
          </p:nvGraphicFramePr>
          <p:xfrm>
            <a:off x="2500" y="1054"/>
            <a:ext cx="534" cy="267"/>
          </p:xfrm>
          <a:graphic>
            <a:graphicData uri="http://schemas.openxmlformats.org/presentationml/2006/ole">
              <mc:AlternateContent xmlns:mc="http://schemas.openxmlformats.org/markup-compatibility/2006">
                <mc:Choice xmlns:v="urn:schemas-microsoft-com:vml" Requires="v">
                  <p:oleObj name="Equation" r:id="rId34" imgW="355320" imgH="177480" progId="Equation.DSMT4">
                    <p:embed/>
                  </p:oleObj>
                </mc:Choice>
                <mc:Fallback>
                  <p:oleObj name="Equation" r:id="rId34" imgW="355320" imgH="177480" progId="Equation.DSMT4">
                    <p:embed/>
                    <p:pic>
                      <p:nvPicPr>
                        <p:cNvPr id="59" name="Object 12"/>
                        <p:cNvPicPr>
                          <a:picLocks noChangeAspect="1" noChangeArrowheads="1"/>
                        </p:cNvPicPr>
                        <p:nvPr/>
                      </p:nvPicPr>
                      <p:blipFill>
                        <a:blip r:embed="rId35"/>
                        <a:srcRect/>
                        <a:stretch>
                          <a:fillRect/>
                        </a:stretch>
                      </p:blipFill>
                      <p:spPr bwMode="auto">
                        <a:xfrm>
                          <a:off x="2500" y="1054"/>
                          <a:ext cx="534" cy="267"/>
                        </a:xfrm>
                        <a:prstGeom prst="rect">
                          <a:avLst/>
                        </a:prstGeom>
                        <a:noFill/>
                      </p:spPr>
                    </p:pic>
                  </p:oleObj>
                </mc:Fallback>
              </mc:AlternateContent>
            </a:graphicData>
          </a:graphic>
        </p:graphicFrame>
      </p:grpSp>
      <p:sp>
        <p:nvSpPr>
          <p:cNvPr id="60" name="Text Box 13"/>
          <p:cNvSpPr txBox="1">
            <a:spLocks noChangeArrowheads="1"/>
          </p:cNvSpPr>
          <p:nvPr/>
        </p:nvSpPr>
        <p:spPr bwMode="auto">
          <a:xfrm>
            <a:off x="4657829" y="5006640"/>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有</a:t>
            </a:r>
          </a:p>
        </p:txBody>
      </p:sp>
      <p:grpSp>
        <p:nvGrpSpPr>
          <p:cNvPr id="61" name="组合 33"/>
          <p:cNvGrpSpPr>
            <a:grpSpLocks/>
          </p:cNvGrpSpPr>
          <p:nvPr/>
        </p:nvGrpSpPr>
        <p:grpSpPr bwMode="auto">
          <a:xfrm>
            <a:off x="6879578" y="4971899"/>
            <a:ext cx="2640466" cy="429229"/>
            <a:chOff x="857224" y="2828450"/>
            <a:chExt cx="2639889" cy="428156"/>
          </a:xfrm>
        </p:grpSpPr>
        <p:sp>
          <p:nvSpPr>
            <p:cNvPr id="62" name="Rectangle 18"/>
            <p:cNvSpPr>
              <a:spLocks noChangeArrowheads="1"/>
            </p:cNvSpPr>
            <p:nvPr/>
          </p:nvSpPr>
          <p:spPr bwMode="auto">
            <a:xfrm>
              <a:off x="857224" y="2857496"/>
              <a:ext cx="2639889" cy="39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其中   称为  的逆，</a:t>
              </a:r>
            </a:p>
          </p:txBody>
        </p:sp>
        <p:graphicFrame>
          <p:nvGraphicFramePr>
            <p:cNvPr id="63" name="Object 15"/>
            <p:cNvGraphicFramePr>
              <a:graphicFrameLocks noChangeAspect="1"/>
            </p:cNvGraphicFramePr>
            <p:nvPr/>
          </p:nvGraphicFramePr>
          <p:xfrm>
            <a:off x="1468546" y="2828450"/>
            <a:ext cx="422759" cy="409443"/>
          </p:xfrm>
          <a:graphic>
            <a:graphicData uri="http://schemas.openxmlformats.org/presentationml/2006/ole">
              <mc:AlternateContent xmlns:mc="http://schemas.openxmlformats.org/markup-compatibility/2006">
                <mc:Choice xmlns:v="urn:schemas-microsoft-com:vml" Requires="v">
                  <p:oleObj name="Equation" r:id="rId36" imgW="228600" imgH="203040" progId="Equation.DSMT4">
                    <p:embed/>
                  </p:oleObj>
                </mc:Choice>
                <mc:Fallback>
                  <p:oleObj name="Equation" r:id="rId36" imgW="228600" imgH="203040" progId="Equation.DSMT4">
                    <p:embed/>
                    <p:pic>
                      <p:nvPicPr>
                        <p:cNvPr id="63" name="Object 15"/>
                        <p:cNvPicPr>
                          <a:picLocks noChangeAspect="1" noChangeArrowheads="1"/>
                        </p:cNvPicPr>
                        <p:nvPr/>
                      </p:nvPicPr>
                      <p:blipFill>
                        <a:blip r:embed="rId37"/>
                        <a:srcRect/>
                        <a:stretch>
                          <a:fillRect/>
                        </a:stretch>
                      </p:blipFill>
                      <p:spPr bwMode="auto">
                        <a:xfrm>
                          <a:off x="1468546" y="2828450"/>
                          <a:ext cx="422759" cy="409443"/>
                        </a:xfrm>
                        <a:prstGeom prst="rect">
                          <a:avLst/>
                        </a:prstGeom>
                        <a:noFill/>
                      </p:spPr>
                    </p:pic>
                  </p:oleObj>
                </mc:Fallback>
              </mc:AlternateContent>
            </a:graphicData>
          </a:graphic>
        </p:graphicFrame>
        <p:graphicFrame>
          <p:nvGraphicFramePr>
            <p:cNvPr id="64" name="Object 17"/>
            <p:cNvGraphicFramePr>
              <a:graphicFrameLocks noChangeAspect="1"/>
            </p:cNvGraphicFramePr>
            <p:nvPr/>
          </p:nvGraphicFramePr>
          <p:xfrm>
            <a:off x="2354379" y="2925427"/>
            <a:ext cx="301760" cy="331179"/>
          </p:xfrm>
          <a:graphic>
            <a:graphicData uri="http://schemas.openxmlformats.org/presentationml/2006/ole">
              <mc:AlternateContent xmlns:mc="http://schemas.openxmlformats.org/markup-compatibility/2006">
                <mc:Choice xmlns:v="urn:schemas-microsoft-com:vml" Requires="v">
                  <p:oleObj name="Equation" r:id="rId38" imgW="126720" imgH="139680" progId="Equation.DSMT4">
                    <p:embed/>
                  </p:oleObj>
                </mc:Choice>
                <mc:Fallback>
                  <p:oleObj name="Equation" r:id="rId38" imgW="126720" imgH="139680" progId="Equation.DSMT4">
                    <p:embed/>
                    <p:pic>
                      <p:nvPicPr>
                        <p:cNvPr id="64" name="Object 17"/>
                        <p:cNvPicPr>
                          <a:picLocks noChangeAspect="1" noChangeArrowheads="1"/>
                        </p:cNvPicPr>
                        <p:nvPr/>
                      </p:nvPicPr>
                      <p:blipFill>
                        <a:blip r:embed="rId39"/>
                        <a:srcRect/>
                        <a:stretch>
                          <a:fillRect/>
                        </a:stretch>
                      </p:blipFill>
                      <p:spPr bwMode="auto">
                        <a:xfrm>
                          <a:off x="2354379" y="2925427"/>
                          <a:ext cx="301760" cy="331179"/>
                        </a:xfrm>
                        <a:prstGeom prst="rect">
                          <a:avLst/>
                        </a:prstGeom>
                        <a:noFill/>
                      </p:spPr>
                    </p:pic>
                  </p:oleObj>
                </mc:Fallback>
              </mc:AlternateContent>
            </a:graphicData>
          </a:graphic>
        </p:graphicFrame>
      </p:grpSp>
      <p:sp>
        <p:nvSpPr>
          <p:cNvPr id="65" name="Rectangle 24"/>
          <p:cNvSpPr>
            <a:spLocks noChangeArrowheads="1"/>
          </p:cNvSpPr>
          <p:nvPr/>
        </p:nvSpPr>
        <p:spPr bwMode="auto">
          <a:xfrm>
            <a:off x="9154179" y="5000704"/>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在矩阵的运算中，</a:t>
            </a:r>
          </a:p>
        </p:txBody>
      </p:sp>
      <p:grpSp>
        <p:nvGrpSpPr>
          <p:cNvPr id="66" name="Group 35"/>
          <p:cNvGrpSpPr>
            <a:grpSpLocks/>
          </p:cNvGrpSpPr>
          <p:nvPr/>
        </p:nvGrpSpPr>
        <p:grpSpPr bwMode="auto">
          <a:xfrm>
            <a:off x="591997" y="5424891"/>
            <a:ext cx="3798888" cy="400050"/>
            <a:chOff x="2543" y="1632"/>
            <a:chExt cx="2393" cy="252"/>
          </a:xfrm>
        </p:grpSpPr>
        <p:sp>
          <p:nvSpPr>
            <p:cNvPr id="67" name="Rectangle 25"/>
            <p:cNvSpPr>
              <a:spLocks noChangeArrowheads="1"/>
            </p:cNvSpPr>
            <p:nvPr/>
          </p:nvSpPr>
          <p:spPr bwMode="auto">
            <a:xfrm>
              <a:off x="2543" y="1632"/>
              <a:ext cx="23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单位阵  相当于数的乘法运算中</a:t>
              </a:r>
            </a:p>
          </p:txBody>
        </p:sp>
        <p:graphicFrame>
          <p:nvGraphicFramePr>
            <p:cNvPr id="68" name="Object 23"/>
            <p:cNvGraphicFramePr>
              <a:graphicFrameLocks noChangeAspect="1"/>
            </p:cNvGraphicFramePr>
            <p:nvPr/>
          </p:nvGraphicFramePr>
          <p:xfrm>
            <a:off x="3096" y="1676"/>
            <a:ext cx="176" cy="174"/>
          </p:xfrm>
          <a:graphic>
            <a:graphicData uri="http://schemas.openxmlformats.org/presentationml/2006/ole">
              <mc:AlternateContent xmlns:mc="http://schemas.openxmlformats.org/markup-compatibility/2006">
                <mc:Choice xmlns:v="urn:schemas-microsoft-com:vml" Requires="v">
                  <p:oleObj name="Equation" r:id="rId40" imgW="164880" imgH="164880" progId="Equation.DSMT4">
                    <p:embed/>
                  </p:oleObj>
                </mc:Choice>
                <mc:Fallback>
                  <p:oleObj name="Equation" r:id="rId40" imgW="164880" imgH="164880" progId="Equation.DSMT4">
                    <p:embed/>
                    <p:pic>
                      <p:nvPicPr>
                        <p:cNvPr id="68" name="Object 23"/>
                        <p:cNvPicPr>
                          <a:picLocks noChangeAspect="1" noChangeArrowheads="1"/>
                        </p:cNvPicPr>
                        <p:nvPr/>
                      </p:nvPicPr>
                      <p:blipFill>
                        <a:blip r:embed="rId41"/>
                        <a:srcRect/>
                        <a:stretch>
                          <a:fillRect/>
                        </a:stretch>
                      </p:blipFill>
                      <p:spPr bwMode="auto">
                        <a:xfrm>
                          <a:off x="3096" y="1676"/>
                          <a:ext cx="176" cy="174"/>
                        </a:xfrm>
                        <a:prstGeom prst="rect">
                          <a:avLst/>
                        </a:prstGeom>
                        <a:noFill/>
                      </p:spPr>
                    </p:pic>
                  </p:oleObj>
                </mc:Fallback>
              </mc:AlternateContent>
            </a:graphicData>
          </a:graphic>
        </p:graphicFrame>
      </p:grpSp>
      <p:sp>
        <p:nvSpPr>
          <p:cNvPr id="69" name="Rectangle 26"/>
          <p:cNvSpPr>
            <a:spLocks noChangeArrowheads="1"/>
          </p:cNvSpPr>
          <p:nvPr/>
        </p:nvSpPr>
        <p:spPr bwMode="auto">
          <a:xfrm>
            <a:off x="3900513" y="5418277"/>
            <a:ext cx="109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mn-ea"/>
                <a:ea typeface="+mn-ea"/>
              </a:rPr>
              <a:t>  </a:t>
            </a:r>
            <a:r>
              <a:rPr lang="zh-CN" altLang="en-US" sz="2000" b="1">
                <a:latin typeface="+mn-ea"/>
                <a:ea typeface="+mn-ea"/>
              </a:rPr>
              <a:t>的</a:t>
            </a:r>
            <a:r>
              <a:rPr lang="en-US" altLang="zh-CN" sz="2000" b="1">
                <a:latin typeface="+mn-ea"/>
                <a:ea typeface="+mn-ea"/>
              </a:rPr>
              <a:t>1</a:t>
            </a:r>
            <a:r>
              <a:rPr lang="zh-CN" altLang="en-US" sz="2000" b="1">
                <a:latin typeface="+mn-ea"/>
                <a:ea typeface="+mn-ea"/>
              </a:rPr>
              <a:t>，</a:t>
            </a:r>
          </a:p>
        </p:txBody>
      </p:sp>
      <p:grpSp>
        <p:nvGrpSpPr>
          <p:cNvPr id="70" name="Group 27"/>
          <p:cNvGrpSpPr>
            <a:grpSpLocks/>
          </p:cNvGrpSpPr>
          <p:nvPr/>
        </p:nvGrpSpPr>
        <p:grpSpPr bwMode="auto">
          <a:xfrm>
            <a:off x="4630909" y="5418337"/>
            <a:ext cx="3006726" cy="400050"/>
            <a:chOff x="1200" y="2688"/>
            <a:chExt cx="1894" cy="252"/>
          </a:xfrm>
        </p:grpSpPr>
        <p:graphicFrame>
          <p:nvGraphicFramePr>
            <p:cNvPr id="71" name="Object 28"/>
            <p:cNvGraphicFramePr>
              <a:graphicFrameLocks noChangeAspect="1"/>
            </p:cNvGraphicFramePr>
            <p:nvPr/>
          </p:nvGraphicFramePr>
          <p:xfrm>
            <a:off x="2385" y="2699"/>
            <a:ext cx="212" cy="212"/>
          </p:xfrm>
          <a:graphic>
            <a:graphicData uri="http://schemas.openxmlformats.org/presentationml/2006/ole">
              <mc:AlternateContent xmlns:mc="http://schemas.openxmlformats.org/markup-compatibility/2006">
                <mc:Choice xmlns:v="urn:schemas-microsoft-com:vml" Requires="v">
                  <p:oleObj name="Equation" r:id="rId42" imgW="164880" imgH="164880" progId="Equation.DSMT4">
                    <p:embed/>
                  </p:oleObj>
                </mc:Choice>
                <mc:Fallback>
                  <p:oleObj name="Equation" r:id="rId42" imgW="164880" imgH="164880" progId="Equation.DSMT4">
                    <p:embed/>
                    <p:pic>
                      <p:nvPicPr>
                        <p:cNvPr id="71" name="Object 28"/>
                        <p:cNvPicPr>
                          <a:picLocks noChangeAspect="1" noChangeArrowheads="1"/>
                        </p:cNvPicPr>
                        <p:nvPr/>
                      </p:nvPicPr>
                      <p:blipFill>
                        <a:blip r:embed="rId43"/>
                        <a:srcRect/>
                        <a:stretch>
                          <a:fillRect/>
                        </a:stretch>
                      </p:blipFill>
                      <p:spPr bwMode="auto">
                        <a:xfrm>
                          <a:off x="2385" y="2699"/>
                          <a:ext cx="212" cy="212"/>
                        </a:xfrm>
                        <a:prstGeom prst="rect">
                          <a:avLst/>
                        </a:prstGeom>
                        <a:noFill/>
                      </p:spPr>
                    </p:pic>
                  </p:oleObj>
                </mc:Fallback>
              </mc:AlternateContent>
            </a:graphicData>
          </a:graphic>
        </p:graphicFrame>
        <p:sp>
          <p:nvSpPr>
            <p:cNvPr id="72" name="Rectangle 29"/>
            <p:cNvSpPr>
              <a:spLocks noChangeArrowheads="1"/>
            </p:cNvSpPr>
            <p:nvPr/>
          </p:nvSpPr>
          <p:spPr bwMode="auto">
            <a:xfrm>
              <a:off x="1200" y="2688"/>
              <a:ext cx="1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那么，对于矩阵   ，</a:t>
              </a:r>
            </a:p>
          </p:txBody>
        </p:sp>
      </p:grpSp>
      <p:grpSp>
        <p:nvGrpSpPr>
          <p:cNvPr id="73" name="Group 30"/>
          <p:cNvGrpSpPr>
            <a:grpSpLocks/>
          </p:cNvGrpSpPr>
          <p:nvPr/>
        </p:nvGrpSpPr>
        <p:grpSpPr bwMode="auto">
          <a:xfrm>
            <a:off x="6976365" y="5394553"/>
            <a:ext cx="2768601" cy="400050"/>
            <a:chOff x="3264" y="2654"/>
            <a:chExt cx="1744" cy="252"/>
          </a:xfrm>
        </p:grpSpPr>
        <p:graphicFrame>
          <p:nvGraphicFramePr>
            <p:cNvPr id="74" name="Object 31"/>
            <p:cNvGraphicFramePr>
              <a:graphicFrameLocks noChangeAspect="1"/>
            </p:cNvGraphicFramePr>
            <p:nvPr/>
          </p:nvGraphicFramePr>
          <p:xfrm>
            <a:off x="4613" y="2692"/>
            <a:ext cx="249" cy="188"/>
          </p:xfrm>
          <a:graphic>
            <a:graphicData uri="http://schemas.openxmlformats.org/presentationml/2006/ole">
              <mc:AlternateContent xmlns:mc="http://schemas.openxmlformats.org/markup-compatibility/2006">
                <mc:Choice xmlns:v="urn:schemas-microsoft-com:vml" Requires="v">
                  <p:oleObj name="Equation" r:id="rId44" imgW="253800" imgH="190440" progId="Equation.DSMT4">
                    <p:embed/>
                  </p:oleObj>
                </mc:Choice>
                <mc:Fallback>
                  <p:oleObj name="Equation" r:id="rId44" imgW="253800" imgH="190440" progId="Equation.DSMT4">
                    <p:embed/>
                    <p:pic>
                      <p:nvPicPr>
                        <p:cNvPr id="74" name="Object 31"/>
                        <p:cNvPicPr>
                          <a:picLocks noChangeAspect="1" noChangeArrowheads="1"/>
                        </p:cNvPicPr>
                        <p:nvPr/>
                      </p:nvPicPr>
                      <p:blipFill>
                        <a:blip r:embed="rId45"/>
                        <a:srcRect/>
                        <a:stretch>
                          <a:fillRect/>
                        </a:stretch>
                      </p:blipFill>
                      <p:spPr bwMode="auto">
                        <a:xfrm>
                          <a:off x="4613" y="2692"/>
                          <a:ext cx="249" cy="188"/>
                        </a:xfrm>
                        <a:prstGeom prst="rect">
                          <a:avLst/>
                        </a:prstGeom>
                        <a:noFill/>
                      </p:spPr>
                    </p:pic>
                  </p:oleObj>
                </mc:Fallback>
              </mc:AlternateContent>
            </a:graphicData>
          </a:graphic>
        </p:graphicFrame>
        <p:sp>
          <p:nvSpPr>
            <p:cNvPr id="75" name="Rectangle 32"/>
            <p:cNvSpPr>
              <a:spLocks noChangeArrowheads="1"/>
            </p:cNvSpPr>
            <p:nvPr/>
          </p:nvSpPr>
          <p:spPr bwMode="auto">
            <a:xfrm>
              <a:off x="3264" y="2654"/>
              <a:ext cx="17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如果存在一个矩阵   </a:t>
              </a:r>
              <a:r>
                <a:rPr lang="en-US" altLang="zh-CN" sz="2000" b="1" dirty="0">
                  <a:latin typeface="+mn-ea"/>
                  <a:ea typeface="+mn-ea"/>
                </a:rPr>
                <a:t>,</a:t>
              </a:r>
            </a:p>
          </p:txBody>
        </p:sp>
      </p:grpSp>
      <p:sp>
        <p:nvSpPr>
          <p:cNvPr id="76" name="Rectangle 33"/>
          <p:cNvSpPr>
            <a:spLocks noChangeArrowheads="1"/>
          </p:cNvSpPr>
          <p:nvPr/>
        </p:nvSpPr>
        <p:spPr bwMode="auto">
          <a:xfrm>
            <a:off x="9522990" y="5418277"/>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使得：</a:t>
            </a:r>
          </a:p>
        </p:txBody>
      </p:sp>
      <p:sp>
        <p:nvSpPr>
          <p:cNvPr id="77" name="Text Box 4"/>
          <p:cNvSpPr txBox="1">
            <a:spLocks noChangeArrowheads="1"/>
          </p:cNvSpPr>
          <p:nvPr/>
        </p:nvSpPr>
        <p:spPr bwMode="auto">
          <a:xfrm>
            <a:off x="650685" y="4369627"/>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FF"/>
                </a:solidFill>
                <a:latin typeface="+mj-ea"/>
                <a:ea typeface="+mj-ea"/>
                <a:cs typeface="楷体_GB2312"/>
              </a:rPr>
              <a:t>一、逆矩阵的定义</a:t>
            </a:r>
            <a:endParaRPr kumimoji="1" lang="en-US" altLang="zh-CN" sz="2400" b="1" dirty="0">
              <a:solidFill>
                <a:srgbClr val="0000FF"/>
              </a:solidFill>
              <a:latin typeface="+mj-ea"/>
              <a:ea typeface="+mj-ea"/>
              <a:cs typeface="楷体_GB2312"/>
            </a:endParaRPr>
          </a:p>
        </p:txBody>
      </p:sp>
    </p:spTree>
    <p:extLst>
      <p:ext uri="{BB962C8B-B14F-4D97-AF65-F5344CB8AC3E}">
        <p14:creationId xmlns:p14="http://schemas.microsoft.com/office/powerpoint/2010/main" val="336327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P spid="60" grpId="0"/>
      <p:bldP spid="65" grpId="0"/>
      <p:bldP spid="69" grpId="0"/>
      <p:bldP spid="76" grpId="0"/>
      <p:bldP spid="7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Text Box 2"/>
          <p:cNvSpPr txBox="1">
            <a:spLocks noChangeArrowheads="1"/>
          </p:cNvSpPr>
          <p:nvPr/>
        </p:nvSpPr>
        <p:spPr bwMode="auto">
          <a:xfrm>
            <a:off x="314459" y="924003"/>
            <a:ext cx="71657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FF"/>
                </a:solidFill>
                <a:latin typeface="+mn-ea"/>
                <a:ea typeface="+mn-ea"/>
                <a:cs typeface="楷体_GB2312"/>
              </a:rPr>
              <a:t> </a:t>
            </a:r>
            <a:r>
              <a:rPr kumimoji="1" lang="zh-CN" altLang="en-US" sz="2000" b="1" dirty="0">
                <a:solidFill>
                  <a:srgbClr val="0000FF"/>
                </a:solidFill>
                <a:latin typeface="+mn-ea"/>
                <a:ea typeface="+mn-ea"/>
                <a:cs typeface="楷体_GB2312"/>
              </a:rPr>
              <a:t>定义</a:t>
            </a:r>
            <a:r>
              <a:rPr kumimoji="1" lang="en-US" altLang="zh-CN" sz="2000" b="1" dirty="0">
                <a:solidFill>
                  <a:srgbClr val="0000FF"/>
                </a:solidFill>
                <a:latin typeface="+mn-ea"/>
                <a:ea typeface="+mn-ea"/>
                <a:cs typeface="楷体_GB2312"/>
              </a:rPr>
              <a:t>1.10.2</a:t>
            </a:r>
            <a:r>
              <a:rPr kumimoji="1" lang="zh-CN" altLang="en-US" sz="2000" b="1" dirty="0">
                <a:solidFill>
                  <a:srgbClr val="000000"/>
                </a:solidFill>
                <a:latin typeface="+mn-ea"/>
                <a:ea typeface="+mn-ea"/>
                <a:cs typeface="楷体_GB2312"/>
              </a:rPr>
              <a:t> 对于</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cs typeface="楷体_GB2312"/>
              </a:rPr>
              <a:t>阶矩阵</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000000"/>
                </a:solidFill>
                <a:latin typeface="+mn-ea"/>
                <a:ea typeface="+mn-ea"/>
                <a:cs typeface="楷体_GB2312"/>
              </a:rPr>
              <a:t>，如果存在一个</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cs typeface="楷体_GB2312"/>
              </a:rPr>
              <a:t>阶矩阵</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a:t>
            </a:r>
            <a:r>
              <a:rPr kumimoji="1" lang="zh-CN" altLang="en-US" sz="2000" b="1" dirty="0">
                <a:solidFill>
                  <a:srgbClr val="000000"/>
                </a:solidFill>
                <a:latin typeface="+mn-ea"/>
                <a:ea typeface="+mn-ea"/>
                <a:cs typeface="楷体_GB2312"/>
              </a:rPr>
              <a:t>，使得</a:t>
            </a:r>
          </a:p>
        </p:txBody>
      </p:sp>
      <p:sp>
        <p:nvSpPr>
          <p:cNvPr id="33" name="Text Box 4"/>
          <p:cNvSpPr txBox="1">
            <a:spLocks noChangeArrowheads="1"/>
          </p:cNvSpPr>
          <p:nvPr/>
        </p:nvSpPr>
        <p:spPr bwMode="auto">
          <a:xfrm>
            <a:off x="8777142" y="945061"/>
            <a:ext cx="27574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E </a:t>
            </a:r>
            <a:r>
              <a:rPr kumimoji="1" lang="zh-CN" altLang="en-US" sz="2000" b="1" dirty="0">
                <a:solidFill>
                  <a:srgbClr val="000000"/>
                </a:solidFill>
                <a:latin typeface="+mn-ea"/>
                <a:ea typeface="+mn-ea"/>
                <a:cs typeface="楷体_GB2312"/>
              </a:rPr>
              <a:t>是</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a:t>
            </a:r>
            <a:r>
              <a:rPr kumimoji="1" lang="zh-CN" altLang="en-US" sz="2000" b="1" dirty="0">
                <a:solidFill>
                  <a:srgbClr val="000000"/>
                </a:solidFill>
                <a:latin typeface="+mn-ea"/>
                <a:ea typeface="+mn-ea"/>
                <a:cs typeface="楷体_GB2312"/>
              </a:rPr>
              <a:t>阶单位矩阵）</a:t>
            </a:r>
            <a:endParaRPr kumimoji="1" lang="en-US" altLang="zh-CN" sz="2000" b="1" dirty="0">
              <a:solidFill>
                <a:srgbClr val="000000"/>
              </a:solidFill>
              <a:latin typeface="+mn-ea"/>
              <a:ea typeface="+mn-ea"/>
              <a:cs typeface="楷体_GB2312"/>
            </a:endParaRPr>
          </a:p>
        </p:txBody>
      </p:sp>
      <p:graphicFrame>
        <p:nvGraphicFramePr>
          <p:cNvPr id="34" name="Object 5"/>
          <p:cNvGraphicFramePr>
            <a:graphicFrameLocks noChangeAspect="1"/>
          </p:cNvGraphicFramePr>
          <p:nvPr/>
        </p:nvGraphicFramePr>
        <p:xfrm>
          <a:off x="7271091" y="978444"/>
          <a:ext cx="1611544" cy="291227"/>
        </p:xfrm>
        <a:graphic>
          <a:graphicData uri="http://schemas.openxmlformats.org/presentationml/2006/ole">
            <mc:AlternateContent xmlns:mc="http://schemas.openxmlformats.org/markup-compatibility/2006">
              <mc:Choice xmlns:v="urn:schemas-microsoft-com:vml" Requires="v">
                <p:oleObj name="Equation" r:id="rId2" imgW="914400" imgH="164880" progId="Equation.DSMT4">
                  <p:embed/>
                </p:oleObj>
              </mc:Choice>
              <mc:Fallback>
                <p:oleObj name="Equation" r:id="rId2" imgW="914400" imgH="164880" progId="Equation.DSMT4">
                  <p:embed/>
                  <p:pic>
                    <p:nvPicPr>
                      <p:cNvPr id="34" name="Object 5"/>
                      <p:cNvPicPr>
                        <a:picLocks noChangeAspect="1" noChangeArrowheads="1"/>
                      </p:cNvPicPr>
                      <p:nvPr/>
                    </p:nvPicPr>
                    <p:blipFill>
                      <a:blip r:embed="rId3"/>
                      <a:srcRect/>
                      <a:stretch>
                        <a:fillRect/>
                      </a:stretch>
                    </p:blipFill>
                    <p:spPr bwMode="auto">
                      <a:xfrm>
                        <a:off x="7271091" y="978444"/>
                        <a:ext cx="1611544" cy="291227"/>
                      </a:xfrm>
                      <a:prstGeom prst="rect">
                        <a:avLst/>
                      </a:prstGeom>
                      <a:noFill/>
                    </p:spPr>
                  </p:pic>
                </p:oleObj>
              </mc:Fallback>
            </mc:AlternateContent>
          </a:graphicData>
        </a:graphic>
      </p:graphicFrame>
      <p:sp>
        <p:nvSpPr>
          <p:cNvPr id="35" name="矩形 34"/>
          <p:cNvSpPr/>
          <p:nvPr/>
        </p:nvSpPr>
        <p:spPr>
          <a:xfrm>
            <a:off x="925374" y="1464058"/>
            <a:ext cx="2198038" cy="369332"/>
          </a:xfrm>
          <a:prstGeom prst="rect">
            <a:avLst/>
          </a:prstGeom>
        </p:spPr>
        <p:txBody>
          <a:bodyPr wrap="none">
            <a:spAutoFit/>
          </a:bodyPr>
          <a:lstStyle/>
          <a:p>
            <a:r>
              <a:rPr kumimoji="1" lang="zh-CN" altLang="en-US" b="1" dirty="0">
                <a:solidFill>
                  <a:srgbClr val="000000"/>
                </a:solidFill>
                <a:latin typeface="+mn-ea"/>
                <a:cs typeface="楷体_GB2312"/>
              </a:rPr>
              <a:t>则称</a:t>
            </a:r>
            <a:r>
              <a:rPr kumimoji="1" lang="en-US" altLang="zh-CN" b="1" i="1" dirty="0">
                <a:solidFill>
                  <a:srgbClr val="000000"/>
                </a:solidFill>
                <a:latin typeface="Times New Roman" panose="02020603050405020304" pitchFamily="18" charset="0"/>
                <a:cs typeface="Times New Roman" panose="02020603050405020304" pitchFamily="18" charset="0"/>
              </a:rPr>
              <a:t>A</a:t>
            </a:r>
            <a:r>
              <a:rPr kumimoji="1" lang="zh-CN" altLang="en-US" b="1" dirty="0">
                <a:solidFill>
                  <a:srgbClr val="000000"/>
                </a:solidFill>
                <a:latin typeface="+mn-ea"/>
                <a:cs typeface="楷体_GB2312"/>
              </a:rPr>
              <a:t>为</a:t>
            </a:r>
            <a:r>
              <a:rPr kumimoji="1" lang="zh-CN" altLang="en-US" b="1" dirty="0">
                <a:solidFill>
                  <a:srgbClr val="FF0000"/>
                </a:solidFill>
                <a:latin typeface="+mn-ea"/>
                <a:cs typeface="楷体_GB2312"/>
              </a:rPr>
              <a:t>可逆矩阵</a:t>
            </a:r>
            <a:r>
              <a:rPr kumimoji="1" lang="zh-CN" altLang="en-US" b="1" dirty="0">
                <a:latin typeface="+mn-ea"/>
                <a:cs typeface="楷体_GB2312"/>
              </a:rPr>
              <a:t>，</a:t>
            </a:r>
            <a:endParaRPr lang="zh-CN" altLang="en-US" dirty="0"/>
          </a:p>
        </p:txBody>
      </p:sp>
      <p:sp>
        <p:nvSpPr>
          <p:cNvPr id="36" name="Text Box 11"/>
          <p:cNvSpPr txBox="1">
            <a:spLocks noChangeArrowheads="1"/>
          </p:cNvSpPr>
          <p:nvPr/>
        </p:nvSpPr>
        <p:spPr bwMode="auto">
          <a:xfrm>
            <a:off x="2882321" y="1336438"/>
            <a:ext cx="5894821" cy="54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rgbClr val="000000"/>
                </a:solidFill>
                <a:latin typeface="+mn-ea"/>
                <a:ea typeface="+mn-ea"/>
                <a:cs typeface="楷体_GB2312"/>
              </a:rPr>
              <a:t>而</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 </a:t>
            </a:r>
            <a:r>
              <a:rPr kumimoji="1" lang="zh-CN" altLang="en-US" sz="2000" b="1" dirty="0">
                <a:solidFill>
                  <a:srgbClr val="000000"/>
                </a:solidFill>
                <a:latin typeface="+mn-ea"/>
                <a:ea typeface="+mn-ea"/>
                <a:cs typeface="楷体_GB2312"/>
              </a:rPr>
              <a:t>称为</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000000"/>
                </a:solidFill>
                <a:latin typeface="+mn-ea"/>
                <a:ea typeface="+mn-ea"/>
                <a:cs typeface="楷体_GB2312"/>
              </a:rPr>
              <a:t>的</a:t>
            </a:r>
            <a:r>
              <a:rPr kumimoji="1" lang="zh-CN" altLang="en-US" sz="2000" b="1" dirty="0">
                <a:solidFill>
                  <a:srgbClr val="FF0000"/>
                </a:solidFill>
                <a:latin typeface="+mn-ea"/>
                <a:ea typeface="+mn-ea"/>
                <a:cs typeface="楷体_GB2312"/>
              </a:rPr>
              <a:t>逆矩阵</a:t>
            </a:r>
            <a:r>
              <a:rPr kumimoji="1" lang="zh-CN" altLang="en-US" sz="2000" b="1" dirty="0">
                <a:solidFill>
                  <a:srgbClr val="9900CC"/>
                </a:solidFill>
                <a:latin typeface="+mn-ea"/>
                <a:ea typeface="+mn-ea"/>
                <a:cs typeface="楷体_GB2312"/>
              </a:rPr>
              <a:t>（</a:t>
            </a:r>
            <a:r>
              <a:rPr kumimoji="1" lang="en-US" altLang="zh-CN" sz="2000" b="1" i="1" dirty="0">
                <a:solidFill>
                  <a:srgbClr val="9900CC"/>
                </a:solidFill>
                <a:latin typeface="Times New Roman" panose="02020603050405020304" pitchFamily="18" charset="0"/>
                <a:ea typeface="+mn-ea"/>
                <a:cs typeface="Times New Roman" panose="02020603050405020304" pitchFamily="18" charset="0"/>
              </a:rPr>
              <a:t>inverse matrix</a:t>
            </a:r>
            <a:r>
              <a:rPr kumimoji="1" lang="zh-CN" altLang="en-US" sz="2000" b="1" dirty="0">
                <a:solidFill>
                  <a:srgbClr val="9900CC"/>
                </a:solidFill>
                <a:latin typeface="+mn-ea"/>
                <a:ea typeface="+mn-ea"/>
                <a:cs typeface="楷体_GB2312"/>
              </a:rPr>
              <a:t>）</a:t>
            </a:r>
            <a:r>
              <a:rPr kumimoji="1" lang="zh-CN" altLang="en-US" sz="2000" b="1" dirty="0">
                <a:solidFill>
                  <a:srgbClr val="000000"/>
                </a:solidFill>
                <a:latin typeface="+mn-ea"/>
                <a:ea typeface="+mn-ea"/>
                <a:cs typeface="楷体_GB2312"/>
              </a:rPr>
              <a:t>，记作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B=A</a:t>
            </a:r>
            <a:r>
              <a:rPr kumimoji="1" lang="zh-CN" altLang="zh-CN" sz="2000" b="1" baseline="30000" dirty="0">
                <a:solidFill>
                  <a:srgbClr val="000000"/>
                </a:solidFill>
                <a:latin typeface="Times New Roman" panose="02020603050405020304" pitchFamily="18" charset="0"/>
                <a:ea typeface="+mn-ea"/>
                <a:cs typeface="Times New Roman" panose="02020603050405020304" pitchFamily="18" charset="0"/>
              </a:rPr>
              <a:t>－1</a:t>
            </a:r>
            <a:r>
              <a:rPr kumimoji="1" lang="en-US" altLang="zh-CN" sz="2000" b="1" dirty="0">
                <a:solidFill>
                  <a:srgbClr val="000000"/>
                </a:solidFill>
                <a:latin typeface="+mn-ea"/>
                <a:ea typeface="+mn-ea"/>
                <a:cs typeface="楷体_GB2312"/>
              </a:rPr>
              <a:t> .</a:t>
            </a:r>
          </a:p>
        </p:txBody>
      </p:sp>
      <p:sp>
        <p:nvSpPr>
          <p:cNvPr id="37" name="Text Box 28"/>
          <p:cNvSpPr txBox="1">
            <a:spLocks noChangeArrowheads="1"/>
          </p:cNvSpPr>
          <p:nvPr/>
        </p:nvSpPr>
        <p:spPr bwMode="auto">
          <a:xfrm>
            <a:off x="1977984" y="2052357"/>
            <a:ext cx="1478290" cy="400110"/>
          </a:xfrm>
          <a:prstGeom prst="rect">
            <a:avLst/>
          </a:prstGeom>
          <a:noFill/>
          <a:ln w="9525">
            <a:noFill/>
            <a:miter lim="800000"/>
            <a:headEnd/>
            <a:tailEnd/>
          </a:ln>
        </p:spPr>
        <p:txBody>
          <a:bodyPr wrap="none">
            <a:spAutoFit/>
          </a:bodyPr>
          <a:lstStyle/>
          <a:p>
            <a:pPr>
              <a:defRPr/>
            </a:pPr>
            <a:r>
              <a:rPr lang="zh-CN" altLang="en-US" sz="2000" b="1" dirty="0">
                <a:latin typeface="+mn-ea"/>
              </a:rPr>
              <a:t>例如    设</a:t>
            </a:r>
          </a:p>
        </p:txBody>
      </p:sp>
      <p:graphicFrame>
        <p:nvGraphicFramePr>
          <p:cNvPr id="38" name="Object 29"/>
          <p:cNvGraphicFramePr>
            <a:graphicFrameLocks noChangeAspect="1"/>
          </p:cNvGraphicFramePr>
          <p:nvPr/>
        </p:nvGraphicFramePr>
        <p:xfrm>
          <a:off x="3543224" y="1846814"/>
          <a:ext cx="3420178" cy="811196"/>
        </p:xfrm>
        <a:graphic>
          <a:graphicData uri="http://schemas.openxmlformats.org/presentationml/2006/ole">
            <mc:AlternateContent xmlns:mc="http://schemas.openxmlformats.org/markup-compatibility/2006">
              <mc:Choice xmlns:v="urn:schemas-microsoft-com:vml" Requires="v">
                <p:oleObj name="Equation" r:id="rId4" imgW="1981080" imgH="469800" progId="Equation.DSMT4">
                  <p:embed/>
                </p:oleObj>
              </mc:Choice>
              <mc:Fallback>
                <p:oleObj name="Equation" r:id="rId4" imgW="1981080" imgH="469800" progId="Equation.DSMT4">
                  <p:embed/>
                  <p:pic>
                    <p:nvPicPr>
                      <p:cNvPr id="38" name="Object 29"/>
                      <p:cNvPicPr>
                        <a:picLocks noChangeAspect="1" noChangeArrowheads="1"/>
                      </p:cNvPicPr>
                      <p:nvPr/>
                    </p:nvPicPr>
                    <p:blipFill>
                      <a:blip r:embed="rId5"/>
                      <a:srcRect/>
                      <a:stretch>
                        <a:fillRect/>
                      </a:stretch>
                    </p:blipFill>
                    <p:spPr bwMode="auto">
                      <a:xfrm>
                        <a:off x="3543224" y="1846814"/>
                        <a:ext cx="3420178" cy="811196"/>
                      </a:xfrm>
                      <a:prstGeom prst="rect">
                        <a:avLst/>
                      </a:prstGeom>
                      <a:noFill/>
                    </p:spPr>
                  </p:pic>
                </p:oleObj>
              </mc:Fallback>
            </mc:AlternateContent>
          </a:graphicData>
        </a:graphic>
      </p:graphicFrame>
      <p:grpSp>
        <p:nvGrpSpPr>
          <p:cNvPr id="39" name="组合 38"/>
          <p:cNvGrpSpPr/>
          <p:nvPr/>
        </p:nvGrpSpPr>
        <p:grpSpPr>
          <a:xfrm>
            <a:off x="1659677" y="2641371"/>
            <a:ext cx="2240885" cy="400110"/>
            <a:chOff x="1731005" y="5486400"/>
            <a:chExt cx="2240885" cy="400110"/>
          </a:xfrm>
        </p:grpSpPr>
        <p:graphicFrame>
          <p:nvGraphicFramePr>
            <p:cNvPr id="40" name="Object 30"/>
            <p:cNvGraphicFramePr>
              <a:graphicFrameLocks noChangeAspect="1"/>
            </p:cNvGraphicFramePr>
            <p:nvPr/>
          </p:nvGraphicFramePr>
          <p:xfrm>
            <a:off x="2387650" y="5562720"/>
            <a:ext cx="1584240" cy="286043"/>
          </p:xfrm>
          <a:graphic>
            <a:graphicData uri="http://schemas.openxmlformats.org/presentationml/2006/ole">
              <mc:AlternateContent xmlns:mc="http://schemas.openxmlformats.org/markup-compatibility/2006">
                <mc:Choice xmlns:v="urn:schemas-microsoft-com:vml" Requires="v">
                  <p:oleObj name="Equation" r:id="rId6" imgW="914400" imgH="164880" progId="Equation.DSMT4">
                    <p:embed/>
                  </p:oleObj>
                </mc:Choice>
                <mc:Fallback>
                  <p:oleObj name="Equation" r:id="rId6" imgW="914400" imgH="164880" progId="Equation.DSMT4">
                    <p:embed/>
                    <p:pic>
                      <p:nvPicPr>
                        <p:cNvPr id="40" name="Object 30"/>
                        <p:cNvPicPr>
                          <a:picLocks noChangeAspect="1" noChangeArrowheads="1"/>
                        </p:cNvPicPr>
                        <p:nvPr/>
                      </p:nvPicPr>
                      <p:blipFill>
                        <a:blip r:embed="rId7"/>
                        <a:srcRect/>
                        <a:stretch>
                          <a:fillRect/>
                        </a:stretch>
                      </p:blipFill>
                      <p:spPr bwMode="auto">
                        <a:xfrm>
                          <a:off x="2387650" y="5562720"/>
                          <a:ext cx="1584240" cy="286043"/>
                        </a:xfrm>
                        <a:prstGeom prst="rect">
                          <a:avLst/>
                        </a:prstGeom>
                        <a:noFill/>
                      </p:spPr>
                    </p:pic>
                  </p:oleObj>
                </mc:Fallback>
              </mc:AlternateContent>
            </a:graphicData>
          </a:graphic>
        </p:graphicFrame>
        <p:sp>
          <p:nvSpPr>
            <p:cNvPr id="41" name="Text Box 28"/>
            <p:cNvSpPr txBox="1">
              <a:spLocks noChangeArrowheads="1"/>
            </p:cNvSpPr>
            <p:nvPr/>
          </p:nvSpPr>
          <p:spPr bwMode="auto">
            <a:xfrm>
              <a:off x="1731005" y="5486400"/>
              <a:ext cx="700833" cy="400110"/>
            </a:xfrm>
            <a:prstGeom prst="rect">
              <a:avLst/>
            </a:prstGeom>
            <a:noFill/>
            <a:ln w="9525">
              <a:noFill/>
              <a:miter lim="800000"/>
              <a:headEnd/>
              <a:tailEnd/>
            </a:ln>
          </p:spPr>
          <p:txBody>
            <a:bodyPr wrap="none">
              <a:spAutoFit/>
            </a:bodyPr>
            <a:lstStyle/>
            <a:p>
              <a:pPr>
                <a:defRPr/>
              </a:pPr>
              <a:r>
                <a:rPr lang="zh-CN" altLang="en-US" sz="2000" b="1" dirty="0">
                  <a:latin typeface="+mn-ea"/>
                </a:rPr>
                <a:t>由于</a:t>
              </a:r>
            </a:p>
          </p:txBody>
        </p:sp>
      </p:grpSp>
      <p:grpSp>
        <p:nvGrpSpPr>
          <p:cNvPr id="42" name="组合 41"/>
          <p:cNvGrpSpPr/>
          <p:nvPr/>
        </p:nvGrpSpPr>
        <p:grpSpPr>
          <a:xfrm>
            <a:off x="4385456" y="2717691"/>
            <a:ext cx="4866953" cy="403594"/>
            <a:chOff x="4678165" y="3002697"/>
            <a:chExt cx="4866953" cy="403594"/>
          </a:xfrm>
        </p:grpSpPr>
        <p:grpSp>
          <p:nvGrpSpPr>
            <p:cNvPr id="43" name="组合 42"/>
            <p:cNvGrpSpPr/>
            <p:nvPr/>
          </p:nvGrpSpPr>
          <p:grpSpPr>
            <a:xfrm>
              <a:off x="4678165" y="3002697"/>
              <a:ext cx="4866953" cy="400110"/>
              <a:chOff x="4845189" y="5506290"/>
              <a:chExt cx="4866953" cy="400110"/>
            </a:xfrm>
          </p:grpSpPr>
          <p:graphicFrame>
            <p:nvGraphicFramePr>
              <p:cNvPr id="45" name="Object 31"/>
              <p:cNvGraphicFramePr>
                <a:graphicFrameLocks noChangeAspect="1"/>
              </p:cNvGraphicFramePr>
              <p:nvPr/>
            </p:nvGraphicFramePr>
            <p:xfrm>
              <a:off x="7259317" y="5521754"/>
              <a:ext cx="2452825" cy="370238"/>
            </p:xfrm>
            <a:graphic>
              <a:graphicData uri="http://schemas.openxmlformats.org/presentationml/2006/ole">
                <mc:AlternateContent xmlns:mc="http://schemas.openxmlformats.org/markup-compatibility/2006">
                  <mc:Choice xmlns:v="urn:schemas-microsoft-com:vml" Requires="v">
                    <p:oleObj name="Equation" r:id="rId8" imgW="1346040" imgH="203040" progId="Equation.DSMT4">
                      <p:embed/>
                    </p:oleObj>
                  </mc:Choice>
                  <mc:Fallback>
                    <p:oleObj name="Equation" r:id="rId8" imgW="1346040" imgH="203040" progId="Equation.DSMT4">
                      <p:embed/>
                      <p:pic>
                        <p:nvPicPr>
                          <p:cNvPr id="45" name="Object 31"/>
                          <p:cNvPicPr>
                            <a:picLocks noChangeAspect="1" noChangeArrowheads="1"/>
                          </p:cNvPicPr>
                          <p:nvPr/>
                        </p:nvPicPr>
                        <p:blipFill>
                          <a:blip r:embed="rId9"/>
                          <a:srcRect/>
                          <a:stretch>
                            <a:fillRect/>
                          </a:stretch>
                        </p:blipFill>
                        <p:spPr bwMode="auto">
                          <a:xfrm>
                            <a:off x="7259317" y="5521754"/>
                            <a:ext cx="2452825" cy="370238"/>
                          </a:xfrm>
                          <a:prstGeom prst="rect">
                            <a:avLst/>
                          </a:prstGeom>
                          <a:noFill/>
                        </p:spPr>
                      </p:pic>
                    </p:oleObj>
                  </mc:Fallback>
                </mc:AlternateContent>
              </a:graphicData>
            </a:graphic>
          </p:graphicFrame>
          <p:sp>
            <p:nvSpPr>
              <p:cNvPr id="46" name="Text Box 28"/>
              <p:cNvSpPr txBox="1">
                <a:spLocks noChangeArrowheads="1"/>
              </p:cNvSpPr>
              <p:nvPr/>
            </p:nvSpPr>
            <p:spPr bwMode="auto">
              <a:xfrm>
                <a:off x="4845189" y="5506290"/>
                <a:ext cx="2908168" cy="400110"/>
              </a:xfrm>
              <a:prstGeom prst="rect">
                <a:avLst/>
              </a:prstGeom>
              <a:noFill/>
              <a:ln w="9525">
                <a:noFill/>
                <a:miter lim="800000"/>
                <a:headEnd/>
                <a:tailEnd/>
              </a:ln>
            </p:spPr>
            <p:txBody>
              <a:bodyPr wrap="none">
                <a:spAutoFit/>
              </a:bodyPr>
              <a:lstStyle/>
              <a:p>
                <a:pPr>
                  <a:defRPr/>
                </a:pPr>
                <a:r>
                  <a:rPr lang="zh-CN" altLang="en-US" sz="2000" b="1" dirty="0">
                    <a:latin typeface="+mn-ea"/>
                  </a:rPr>
                  <a:t>所以                 </a:t>
                </a:r>
              </a:p>
            </p:txBody>
          </p:sp>
        </p:grpSp>
        <p:graphicFrame>
          <p:nvGraphicFramePr>
            <p:cNvPr id="44" name="Object 31"/>
            <p:cNvGraphicFramePr>
              <a:graphicFrameLocks noChangeAspect="1"/>
            </p:cNvGraphicFramePr>
            <p:nvPr/>
          </p:nvGraphicFramePr>
          <p:xfrm>
            <a:off x="5320264" y="3036404"/>
            <a:ext cx="1781175" cy="369887"/>
          </p:xfrm>
          <a:graphic>
            <a:graphicData uri="http://schemas.openxmlformats.org/presentationml/2006/ole">
              <mc:AlternateContent xmlns:mc="http://schemas.openxmlformats.org/markup-compatibility/2006">
                <mc:Choice xmlns:v="urn:schemas-microsoft-com:vml" Requires="v">
                  <p:oleObj name="Equation" r:id="rId10" imgW="977760" imgH="203040" progId="Equation.DSMT4">
                    <p:embed/>
                  </p:oleObj>
                </mc:Choice>
                <mc:Fallback>
                  <p:oleObj name="Equation" r:id="rId10" imgW="977760" imgH="203040" progId="Equation.DSMT4">
                    <p:embed/>
                    <p:pic>
                      <p:nvPicPr>
                        <p:cNvPr id="44" name="Object 31"/>
                        <p:cNvPicPr>
                          <a:picLocks noChangeAspect="1" noChangeArrowheads="1"/>
                        </p:cNvPicPr>
                        <p:nvPr/>
                      </p:nvPicPr>
                      <p:blipFill>
                        <a:blip r:embed="rId11"/>
                        <a:srcRect/>
                        <a:stretch>
                          <a:fillRect/>
                        </a:stretch>
                      </p:blipFill>
                      <p:spPr bwMode="auto">
                        <a:xfrm>
                          <a:off x="5320264" y="3036404"/>
                          <a:ext cx="1781175" cy="369887"/>
                        </a:xfrm>
                        <a:prstGeom prst="rect">
                          <a:avLst/>
                        </a:prstGeom>
                        <a:noFill/>
                      </p:spPr>
                    </p:pic>
                  </p:oleObj>
                </mc:Fallback>
              </mc:AlternateContent>
            </a:graphicData>
          </a:graphic>
        </p:graphicFrame>
      </p:grpSp>
      <p:grpSp>
        <p:nvGrpSpPr>
          <p:cNvPr id="47" name="Group 3"/>
          <p:cNvGrpSpPr>
            <a:grpSpLocks/>
          </p:cNvGrpSpPr>
          <p:nvPr/>
        </p:nvGrpSpPr>
        <p:grpSpPr bwMode="auto">
          <a:xfrm>
            <a:off x="931680" y="3090613"/>
            <a:ext cx="5848350" cy="400050"/>
            <a:chOff x="576" y="2688"/>
            <a:chExt cx="3684" cy="252"/>
          </a:xfrm>
        </p:grpSpPr>
        <p:sp>
          <p:nvSpPr>
            <p:cNvPr id="48" name="Text Box 4"/>
            <p:cNvSpPr txBox="1">
              <a:spLocks noChangeArrowheads="1"/>
            </p:cNvSpPr>
            <p:nvPr/>
          </p:nvSpPr>
          <p:spPr bwMode="auto">
            <a:xfrm>
              <a:off x="576" y="2688"/>
              <a:ext cx="36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说明</a:t>
              </a:r>
              <a:r>
                <a:rPr lang="zh-CN" altLang="en-US" sz="2000" b="1" dirty="0">
                  <a:latin typeface="+mn-ea"/>
                  <a:ea typeface="+mn-ea"/>
                </a:rPr>
                <a:t>  若  是可逆矩阵，则  的逆矩阵是</a:t>
              </a:r>
              <a:r>
                <a:rPr lang="zh-CN" altLang="en-US" sz="2000" b="1" dirty="0">
                  <a:solidFill>
                    <a:srgbClr val="0000FF"/>
                  </a:solidFill>
                  <a:latin typeface="+mn-ea"/>
                  <a:ea typeface="+mn-ea"/>
                </a:rPr>
                <a:t>唯一</a:t>
              </a:r>
              <a:r>
                <a:rPr lang="zh-CN" altLang="en-US" sz="2000" b="1" dirty="0">
                  <a:latin typeface="+mn-ea"/>
                  <a:ea typeface="+mn-ea"/>
                </a:rPr>
                <a:t>的。</a:t>
              </a:r>
              <a:endParaRPr lang="en-US" altLang="zh-CN" sz="2000" b="1" dirty="0">
                <a:latin typeface="+mn-ea"/>
                <a:ea typeface="+mn-ea"/>
              </a:endParaRPr>
            </a:p>
          </p:txBody>
        </p:sp>
        <p:graphicFrame>
          <p:nvGraphicFramePr>
            <p:cNvPr id="49" name="Object 5"/>
            <p:cNvGraphicFramePr>
              <a:graphicFrameLocks noChangeAspect="1"/>
            </p:cNvGraphicFramePr>
            <p:nvPr/>
          </p:nvGraphicFramePr>
          <p:xfrm>
            <a:off x="1272" y="2751"/>
            <a:ext cx="158" cy="160"/>
          </p:xfrm>
          <a:graphic>
            <a:graphicData uri="http://schemas.openxmlformats.org/presentationml/2006/ole">
              <mc:AlternateContent xmlns:mc="http://schemas.openxmlformats.org/markup-compatibility/2006">
                <mc:Choice xmlns:v="urn:schemas-microsoft-com:vml" Requires="v">
                  <p:oleObj name="Equation" r:id="rId12" imgW="164880" imgH="164880" progId="Equation.DSMT4">
                    <p:embed/>
                  </p:oleObj>
                </mc:Choice>
                <mc:Fallback>
                  <p:oleObj name="Equation" r:id="rId12" imgW="164880" imgH="164880" progId="Equation.DSMT4">
                    <p:embed/>
                    <p:pic>
                      <p:nvPicPr>
                        <p:cNvPr id="49" name="Object 5"/>
                        <p:cNvPicPr>
                          <a:picLocks noChangeAspect="1" noChangeArrowheads="1"/>
                        </p:cNvPicPr>
                        <p:nvPr/>
                      </p:nvPicPr>
                      <p:blipFill>
                        <a:blip r:embed="rId13"/>
                        <a:srcRect/>
                        <a:stretch>
                          <a:fillRect/>
                        </a:stretch>
                      </p:blipFill>
                      <p:spPr bwMode="auto">
                        <a:xfrm>
                          <a:off x="1272" y="2751"/>
                          <a:ext cx="158" cy="160"/>
                        </a:xfrm>
                        <a:prstGeom prst="rect">
                          <a:avLst/>
                        </a:prstGeom>
                        <a:noFill/>
                      </p:spPr>
                    </p:pic>
                  </p:oleObj>
                </mc:Fallback>
              </mc:AlternateContent>
            </a:graphicData>
          </a:graphic>
        </p:graphicFrame>
        <p:graphicFrame>
          <p:nvGraphicFramePr>
            <p:cNvPr id="50" name="Object 6"/>
            <p:cNvGraphicFramePr>
              <a:graphicFrameLocks noChangeAspect="1"/>
            </p:cNvGraphicFramePr>
            <p:nvPr/>
          </p:nvGraphicFramePr>
          <p:xfrm>
            <a:off x="2550" y="2728"/>
            <a:ext cx="187" cy="186"/>
          </p:xfrm>
          <a:graphic>
            <a:graphicData uri="http://schemas.openxmlformats.org/presentationml/2006/ole">
              <mc:AlternateContent xmlns:mc="http://schemas.openxmlformats.org/markup-compatibility/2006">
                <mc:Choice xmlns:v="urn:schemas-microsoft-com:vml" Requires="v">
                  <p:oleObj name="Equation" r:id="rId14" imgW="164880" imgH="164880" progId="Equation.DSMT4">
                    <p:embed/>
                  </p:oleObj>
                </mc:Choice>
                <mc:Fallback>
                  <p:oleObj name="Equation" r:id="rId14" imgW="164880" imgH="164880" progId="Equation.DSMT4">
                    <p:embed/>
                    <p:pic>
                      <p:nvPicPr>
                        <p:cNvPr id="50" name="Object 6"/>
                        <p:cNvPicPr>
                          <a:picLocks noChangeAspect="1" noChangeArrowheads="1"/>
                        </p:cNvPicPr>
                        <p:nvPr/>
                      </p:nvPicPr>
                      <p:blipFill>
                        <a:blip r:embed="rId15"/>
                        <a:srcRect/>
                        <a:stretch>
                          <a:fillRect/>
                        </a:stretch>
                      </p:blipFill>
                      <p:spPr bwMode="auto">
                        <a:xfrm>
                          <a:off x="2550" y="2728"/>
                          <a:ext cx="187" cy="186"/>
                        </a:xfrm>
                        <a:prstGeom prst="rect">
                          <a:avLst/>
                        </a:prstGeom>
                        <a:noFill/>
                      </p:spPr>
                    </p:pic>
                  </p:oleObj>
                </mc:Fallback>
              </mc:AlternateContent>
            </a:graphicData>
          </a:graphic>
        </p:graphicFrame>
      </p:grpSp>
      <p:grpSp>
        <p:nvGrpSpPr>
          <p:cNvPr id="51" name="Group 7"/>
          <p:cNvGrpSpPr>
            <a:grpSpLocks/>
          </p:cNvGrpSpPr>
          <p:nvPr/>
        </p:nvGrpSpPr>
        <p:grpSpPr bwMode="auto">
          <a:xfrm>
            <a:off x="493253" y="3527182"/>
            <a:ext cx="3803650" cy="400961"/>
            <a:chOff x="1104" y="3120"/>
            <a:chExt cx="2396" cy="227"/>
          </a:xfrm>
        </p:grpSpPr>
        <p:sp>
          <p:nvSpPr>
            <p:cNvPr id="52" name="Rectangle 8"/>
            <p:cNvSpPr>
              <a:spLocks noChangeArrowheads="1"/>
            </p:cNvSpPr>
            <p:nvPr/>
          </p:nvSpPr>
          <p:spPr bwMode="auto">
            <a:xfrm>
              <a:off x="1104" y="3120"/>
              <a:ext cx="239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若设  和   是  的可逆矩阵，</a:t>
              </a:r>
            </a:p>
          </p:txBody>
        </p:sp>
        <p:graphicFrame>
          <p:nvGraphicFramePr>
            <p:cNvPr id="53" name="Object 9"/>
            <p:cNvGraphicFramePr>
              <a:graphicFrameLocks noChangeAspect="1"/>
            </p:cNvGraphicFramePr>
            <p:nvPr/>
          </p:nvGraphicFramePr>
          <p:xfrm>
            <a:off x="1490" y="3155"/>
            <a:ext cx="175" cy="175"/>
          </p:xfrm>
          <a:graphic>
            <a:graphicData uri="http://schemas.openxmlformats.org/presentationml/2006/ole">
              <mc:AlternateContent xmlns:mc="http://schemas.openxmlformats.org/markup-compatibility/2006">
                <mc:Choice xmlns:v="urn:schemas-microsoft-com:vml" Requires="v">
                  <p:oleObj name="Equation" r:id="rId16" imgW="164880" imgH="164880" progId="Equation.DSMT4">
                    <p:embed/>
                  </p:oleObj>
                </mc:Choice>
                <mc:Fallback>
                  <p:oleObj name="Equation" r:id="rId16" imgW="164880" imgH="164880" progId="Equation.DSMT4">
                    <p:embed/>
                    <p:pic>
                      <p:nvPicPr>
                        <p:cNvPr id="53" name="Object 9"/>
                        <p:cNvPicPr>
                          <a:picLocks noChangeAspect="1" noChangeArrowheads="1"/>
                        </p:cNvPicPr>
                        <p:nvPr/>
                      </p:nvPicPr>
                      <p:blipFill>
                        <a:blip r:embed="rId17"/>
                        <a:srcRect/>
                        <a:stretch>
                          <a:fillRect/>
                        </a:stretch>
                      </p:blipFill>
                      <p:spPr bwMode="auto">
                        <a:xfrm>
                          <a:off x="1490" y="3155"/>
                          <a:ext cx="175" cy="175"/>
                        </a:xfrm>
                        <a:prstGeom prst="rect">
                          <a:avLst/>
                        </a:prstGeom>
                        <a:noFill/>
                      </p:spPr>
                    </p:pic>
                  </p:oleObj>
                </mc:Fallback>
              </mc:AlternateContent>
            </a:graphicData>
          </a:graphic>
        </p:graphicFrame>
        <p:graphicFrame>
          <p:nvGraphicFramePr>
            <p:cNvPr id="54" name="Object 10"/>
            <p:cNvGraphicFramePr>
              <a:graphicFrameLocks noChangeAspect="1"/>
            </p:cNvGraphicFramePr>
            <p:nvPr/>
          </p:nvGraphicFramePr>
          <p:xfrm>
            <a:off x="1820" y="3138"/>
            <a:ext cx="171" cy="187"/>
          </p:xfrm>
          <a:graphic>
            <a:graphicData uri="http://schemas.openxmlformats.org/presentationml/2006/ole">
              <mc:AlternateContent xmlns:mc="http://schemas.openxmlformats.org/markup-compatibility/2006">
                <mc:Choice xmlns:v="urn:schemas-microsoft-com:vml" Requires="v">
                  <p:oleObj name="Equation" r:id="rId18" imgW="164880" imgH="177480" progId="Equation.DSMT4">
                    <p:embed/>
                  </p:oleObj>
                </mc:Choice>
                <mc:Fallback>
                  <p:oleObj name="Equation" r:id="rId18" imgW="164880" imgH="177480" progId="Equation.DSMT4">
                    <p:embed/>
                    <p:pic>
                      <p:nvPicPr>
                        <p:cNvPr id="54" name="Object 10"/>
                        <p:cNvPicPr>
                          <a:picLocks noChangeAspect="1" noChangeArrowheads="1"/>
                        </p:cNvPicPr>
                        <p:nvPr/>
                      </p:nvPicPr>
                      <p:blipFill>
                        <a:blip r:embed="rId19"/>
                        <a:srcRect/>
                        <a:stretch>
                          <a:fillRect/>
                        </a:stretch>
                      </p:blipFill>
                      <p:spPr bwMode="auto">
                        <a:xfrm>
                          <a:off x="1820" y="3138"/>
                          <a:ext cx="171" cy="187"/>
                        </a:xfrm>
                        <a:prstGeom prst="rect">
                          <a:avLst/>
                        </a:prstGeom>
                        <a:noFill/>
                      </p:spPr>
                    </p:pic>
                  </p:oleObj>
                </mc:Fallback>
              </mc:AlternateContent>
            </a:graphicData>
          </a:graphic>
        </p:graphicFrame>
        <p:graphicFrame>
          <p:nvGraphicFramePr>
            <p:cNvPr id="55" name="Object 11"/>
            <p:cNvGraphicFramePr>
              <a:graphicFrameLocks noChangeAspect="1"/>
            </p:cNvGraphicFramePr>
            <p:nvPr/>
          </p:nvGraphicFramePr>
          <p:xfrm>
            <a:off x="2175" y="3146"/>
            <a:ext cx="185" cy="184"/>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55" name="Object 11"/>
                        <p:cNvPicPr>
                          <a:picLocks noChangeAspect="1" noChangeArrowheads="1"/>
                        </p:cNvPicPr>
                        <p:nvPr/>
                      </p:nvPicPr>
                      <p:blipFill>
                        <a:blip r:embed="rId21"/>
                        <a:srcRect/>
                        <a:stretch>
                          <a:fillRect/>
                        </a:stretch>
                      </p:blipFill>
                      <p:spPr bwMode="auto">
                        <a:xfrm>
                          <a:off x="2175" y="3146"/>
                          <a:ext cx="185" cy="184"/>
                        </a:xfrm>
                        <a:prstGeom prst="rect">
                          <a:avLst/>
                        </a:prstGeom>
                        <a:noFill/>
                      </p:spPr>
                    </p:pic>
                  </p:oleObj>
                </mc:Fallback>
              </mc:AlternateContent>
            </a:graphicData>
          </a:graphic>
        </p:graphicFrame>
      </p:grpSp>
      <p:sp>
        <p:nvSpPr>
          <p:cNvPr id="56" name="Text Box 12"/>
          <p:cNvSpPr txBox="1">
            <a:spLocks noChangeArrowheads="1"/>
          </p:cNvSpPr>
          <p:nvPr/>
        </p:nvSpPr>
        <p:spPr bwMode="auto">
          <a:xfrm>
            <a:off x="3856371" y="3536859"/>
            <a:ext cx="1349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则有</a:t>
            </a:r>
          </a:p>
        </p:txBody>
      </p:sp>
      <p:graphicFrame>
        <p:nvGraphicFramePr>
          <p:cNvPr id="57" name="Object 13"/>
          <p:cNvGraphicFramePr>
            <a:graphicFrameLocks noChangeAspect="1"/>
          </p:cNvGraphicFramePr>
          <p:nvPr/>
        </p:nvGraphicFramePr>
        <p:xfrm>
          <a:off x="4442496" y="3640659"/>
          <a:ext cx="3217525" cy="331678"/>
        </p:xfrm>
        <a:graphic>
          <a:graphicData uri="http://schemas.openxmlformats.org/presentationml/2006/ole">
            <mc:AlternateContent xmlns:mc="http://schemas.openxmlformats.org/markup-compatibility/2006">
              <mc:Choice xmlns:v="urn:schemas-microsoft-com:vml" Requires="v">
                <p:oleObj name="Equation" r:id="rId22" imgW="1955520" imgH="203040" progId="Equation.DSMT4">
                  <p:embed/>
                </p:oleObj>
              </mc:Choice>
              <mc:Fallback>
                <p:oleObj name="Equation" r:id="rId22" imgW="1955520" imgH="203040" progId="Equation.DSMT4">
                  <p:embed/>
                  <p:pic>
                    <p:nvPicPr>
                      <p:cNvPr id="57" name="Object 13"/>
                      <p:cNvPicPr>
                        <a:picLocks noChangeAspect="1" noChangeArrowheads="1"/>
                      </p:cNvPicPr>
                      <p:nvPr/>
                    </p:nvPicPr>
                    <p:blipFill>
                      <a:blip r:embed="rId23"/>
                      <a:srcRect/>
                      <a:stretch>
                        <a:fillRect/>
                      </a:stretch>
                    </p:blipFill>
                    <p:spPr bwMode="auto">
                      <a:xfrm>
                        <a:off x="4442496" y="3640659"/>
                        <a:ext cx="3217525" cy="331678"/>
                      </a:xfrm>
                      <a:prstGeom prst="rect">
                        <a:avLst/>
                      </a:prstGeom>
                      <a:noFill/>
                    </p:spPr>
                  </p:pic>
                </p:oleObj>
              </mc:Fallback>
            </mc:AlternateContent>
          </a:graphicData>
        </a:graphic>
      </p:graphicFrame>
      <p:sp>
        <p:nvSpPr>
          <p:cNvPr id="58" name="Text Box 14"/>
          <p:cNvSpPr txBox="1">
            <a:spLocks noChangeArrowheads="1"/>
          </p:cNvSpPr>
          <p:nvPr/>
        </p:nvSpPr>
        <p:spPr bwMode="auto">
          <a:xfrm>
            <a:off x="7678276" y="3573107"/>
            <a:ext cx="1501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rPr>
              <a:t>可得</a:t>
            </a:r>
          </a:p>
        </p:txBody>
      </p:sp>
      <p:graphicFrame>
        <p:nvGraphicFramePr>
          <p:cNvPr id="59" name="Object 15"/>
          <p:cNvGraphicFramePr>
            <a:graphicFrameLocks noChangeAspect="1"/>
          </p:cNvGraphicFramePr>
          <p:nvPr/>
        </p:nvGraphicFramePr>
        <p:xfrm>
          <a:off x="1106028" y="4093791"/>
          <a:ext cx="838379" cy="257004"/>
        </p:xfrm>
        <a:graphic>
          <a:graphicData uri="http://schemas.openxmlformats.org/presentationml/2006/ole">
            <mc:AlternateContent xmlns:mc="http://schemas.openxmlformats.org/markup-compatibility/2006">
              <mc:Choice xmlns:v="urn:schemas-microsoft-com:vml" Requires="v">
                <p:oleObj name="Equation" r:id="rId24" imgW="533160" imgH="164880" progId="Equation.DSMT4">
                  <p:embed/>
                </p:oleObj>
              </mc:Choice>
              <mc:Fallback>
                <p:oleObj name="Equation" r:id="rId24" imgW="533160" imgH="164880" progId="Equation.DSMT4">
                  <p:embed/>
                  <p:pic>
                    <p:nvPicPr>
                      <p:cNvPr id="59" name="Object 15"/>
                      <p:cNvPicPr>
                        <a:picLocks noChangeAspect="1" noChangeArrowheads="1"/>
                      </p:cNvPicPr>
                      <p:nvPr/>
                    </p:nvPicPr>
                    <p:blipFill>
                      <a:blip r:embed="rId25"/>
                      <a:srcRect/>
                      <a:stretch>
                        <a:fillRect/>
                      </a:stretch>
                    </p:blipFill>
                    <p:spPr bwMode="auto">
                      <a:xfrm>
                        <a:off x="1106028" y="4093791"/>
                        <a:ext cx="838379" cy="257004"/>
                      </a:xfrm>
                      <a:prstGeom prst="rect">
                        <a:avLst/>
                      </a:prstGeom>
                      <a:noFill/>
                    </p:spPr>
                  </p:pic>
                </p:oleObj>
              </mc:Fallback>
            </mc:AlternateContent>
          </a:graphicData>
        </a:graphic>
      </p:graphicFrame>
      <p:graphicFrame>
        <p:nvGraphicFramePr>
          <p:cNvPr id="60" name="Object 16"/>
          <p:cNvGraphicFramePr>
            <a:graphicFrameLocks noChangeAspect="1"/>
          </p:cNvGraphicFramePr>
          <p:nvPr/>
        </p:nvGraphicFramePr>
        <p:xfrm>
          <a:off x="2117677" y="4057717"/>
          <a:ext cx="925711" cy="374276"/>
        </p:xfrm>
        <a:graphic>
          <a:graphicData uri="http://schemas.openxmlformats.org/presentationml/2006/ole">
            <mc:AlternateContent xmlns:mc="http://schemas.openxmlformats.org/markup-compatibility/2006">
              <mc:Choice xmlns:v="urn:schemas-microsoft-com:vml" Requires="v">
                <p:oleObj name="Equation" r:id="rId26" imgW="622080" imgH="253800" progId="Equation.DSMT4">
                  <p:embed/>
                </p:oleObj>
              </mc:Choice>
              <mc:Fallback>
                <p:oleObj name="Equation" r:id="rId26" imgW="622080" imgH="253800" progId="Equation.DSMT4">
                  <p:embed/>
                  <p:pic>
                    <p:nvPicPr>
                      <p:cNvPr id="60" name="Object 16"/>
                      <p:cNvPicPr>
                        <a:picLocks noChangeAspect="1" noChangeArrowheads="1"/>
                      </p:cNvPicPr>
                      <p:nvPr/>
                    </p:nvPicPr>
                    <p:blipFill>
                      <a:blip r:embed="rId27"/>
                      <a:srcRect/>
                      <a:stretch>
                        <a:fillRect/>
                      </a:stretch>
                    </p:blipFill>
                    <p:spPr bwMode="auto">
                      <a:xfrm>
                        <a:off x="2117677" y="4057717"/>
                        <a:ext cx="925711" cy="374276"/>
                      </a:xfrm>
                      <a:prstGeom prst="rect">
                        <a:avLst/>
                      </a:prstGeom>
                      <a:noFill/>
                    </p:spPr>
                  </p:pic>
                </p:oleObj>
              </mc:Fallback>
            </mc:AlternateContent>
          </a:graphicData>
        </a:graphic>
      </p:graphicFrame>
      <p:graphicFrame>
        <p:nvGraphicFramePr>
          <p:cNvPr id="61" name="Object 17"/>
          <p:cNvGraphicFramePr>
            <a:graphicFrameLocks noChangeAspect="1"/>
          </p:cNvGraphicFramePr>
          <p:nvPr/>
        </p:nvGraphicFramePr>
        <p:xfrm>
          <a:off x="3209444" y="4057717"/>
          <a:ext cx="965634" cy="376771"/>
        </p:xfrm>
        <a:graphic>
          <a:graphicData uri="http://schemas.openxmlformats.org/presentationml/2006/ole">
            <mc:AlternateContent xmlns:mc="http://schemas.openxmlformats.org/markup-compatibility/2006">
              <mc:Choice xmlns:v="urn:schemas-microsoft-com:vml" Requires="v">
                <p:oleObj name="Equation" r:id="rId28" imgW="647640" imgH="253800" progId="Equation.DSMT4">
                  <p:embed/>
                </p:oleObj>
              </mc:Choice>
              <mc:Fallback>
                <p:oleObj name="Equation" r:id="rId28" imgW="647640" imgH="253800" progId="Equation.DSMT4">
                  <p:embed/>
                  <p:pic>
                    <p:nvPicPr>
                      <p:cNvPr id="61" name="Object 17"/>
                      <p:cNvPicPr>
                        <a:picLocks noChangeAspect="1" noChangeArrowheads="1"/>
                      </p:cNvPicPr>
                      <p:nvPr/>
                    </p:nvPicPr>
                    <p:blipFill>
                      <a:blip r:embed="rId29"/>
                      <a:srcRect/>
                      <a:stretch>
                        <a:fillRect/>
                      </a:stretch>
                    </p:blipFill>
                    <p:spPr bwMode="auto">
                      <a:xfrm>
                        <a:off x="3209444" y="4057717"/>
                        <a:ext cx="965634" cy="376771"/>
                      </a:xfrm>
                      <a:prstGeom prst="rect">
                        <a:avLst/>
                      </a:prstGeom>
                      <a:noFill/>
                    </p:spPr>
                  </p:pic>
                </p:oleObj>
              </mc:Fallback>
            </mc:AlternateContent>
          </a:graphicData>
        </a:graphic>
      </p:graphicFrame>
      <p:graphicFrame>
        <p:nvGraphicFramePr>
          <p:cNvPr id="62" name="Object 18"/>
          <p:cNvGraphicFramePr>
            <a:graphicFrameLocks noChangeAspect="1"/>
          </p:cNvGraphicFramePr>
          <p:nvPr/>
        </p:nvGraphicFramePr>
        <p:xfrm>
          <a:off x="4368423" y="4103244"/>
          <a:ext cx="965635" cy="266983"/>
        </p:xfrm>
        <a:graphic>
          <a:graphicData uri="http://schemas.openxmlformats.org/presentationml/2006/ole">
            <mc:AlternateContent xmlns:mc="http://schemas.openxmlformats.org/markup-compatibility/2006">
              <mc:Choice xmlns:v="urn:schemas-microsoft-com:vml" Requires="v">
                <p:oleObj name="Equation" r:id="rId30" imgW="647640" imgH="177480" progId="Equation.DSMT4">
                  <p:embed/>
                </p:oleObj>
              </mc:Choice>
              <mc:Fallback>
                <p:oleObj name="Equation" r:id="rId30" imgW="647640" imgH="177480" progId="Equation.DSMT4">
                  <p:embed/>
                  <p:pic>
                    <p:nvPicPr>
                      <p:cNvPr id="62" name="Object 18"/>
                      <p:cNvPicPr>
                        <a:picLocks noChangeAspect="1" noChangeArrowheads="1"/>
                      </p:cNvPicPr>
                      <p:nvPr/>
                    </p:nvPicPr>
                    <p:blipFill>
                      <a:blip r:embed="rId31"/>
                      <a:srcRect/>
                      <a:stretch>
                        <a:fillRect/>
                      </a:stretch>
                    </p:blipFill>
                    <p:spPr bwMode="auto">
                      <a:xfrm>
                        <a:off x="4368423" y="4103244"/>
                        <a:ext cx="965635" cy="266983"/>
                      </a:xfrm>
                      <a:prstGeom prst="rect">
                        <a:avLst/>
                      </a:prstGeom>
                      <a:noFill/>
                    </p:spPr>
                  </p:pic>
                </p:oleObj>
              </mc:Fallback>
            </mc:AlternateContent>
          </a:graphicData>
        </a:graphic>
      </p:graphicFrame>
      <p:grpSp>
        <p:nvGrpSpPr>
          <p:cNvPr id="63" name="Group 19"/>
          <p:cNvGrpSpPr>
            <a:grpSpLocks/>
          </p:cNvGrpSpPr>
          <p:nvPr/>
        </p:nvGrpSpPr>
        <p:grpSpPr bwMode="auto">
          <a:xfrm>
            <a:off x="5527403" y="4031943"/>
            <a:ext cx="3543300" cy="400050"/>
            <a:chOff x="576" y="1104"/>
            <a:chExt cx="2232" cy="252"/>
          </a:xfrm>
        </p:grpSpPr>
        <p:sp>
          <p:nvSpPr>
            <p:cNvPr id="64" name="Rectangle 20"/>
            <p:cNvSpPr>
              <a:spLocks noChangeArrowheads="1"/>
            </p:cNvSpPr>
            <p:nvPr/>
          </p:nvSpPr>
          <p:spPr bwMode="auto">
            <a:xfrm>
              <a:off x="576" y="1104"/>
              <a:ext cx="22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所以  的逆矩阵是唯一的</a:t>
              </a:r>
              <a:r>
                <a:rPr lang="en-US" altLang="zh-CN" sz="2000" b="1" dirty="0">
                  <a:latin typeface="+mn-ea"/>
                  <a:ea typeface="+mn-ea"/>
                </a:rPr>
                <a:t>,</a:t>
              </a:r>
              <a:r>
                <a:rPr lang="zh-CN" altLang="en-US" sz="2000" b="1" dirty="0">
                  <a:latin typeface="+mn-ea"/>
                  <a:ea typeface="+mn-ea"/>
                </a:rPr>
                <a:t>即</a:t>
              </a:r>
            </a:p>
          </p:txBody>
        </p:sp>
        <p:graphicFrame>
          <p:nvGraphicFramePr>
            <p:cNvPr id="65" name="Object 21"/>
            <p:cNvGraphicFramePr>
              <a:graphicFrameLocks noChangeAspect="1"/>
            </p:cNvGraphicFramePr>
            <p:nvPr/>
          </p:nvGraphicFramePr>
          <p:xfrm>
            <a:off x="925" y="1137"/>
            <a:ext cx="187" cy="187"/>
          </p:xfrm>
          <a:graphic>
            <a:graphicData uri="http://schemas.openxmlformats.org/presentationml/2006/ole">
              <mc:AlternateContent xmlns:mc="http://schemas.openxmlformats.org/markup-compatibility/2006">
                <mc:Choice xmlns:v="urn:schemas-microsoft-com:vml" Requires="v">
                  <p:oleObj name="Equation" r:id="rId32" imgW="164880" imgH="164880" progId="Equation.DSMT4">
                    <p:embed/>
                  </p:oleObj>
                </mc:Choice>
                <mc:Fallback>
                  <p:oleObj name="Equation" r:id="rId32" imgW="164880" imgH="164880" progId="Equation.DSMT4">
                    <p:embed/>
                    <p:pic>
                      <p:nvPicPr>
                        <p:cNvPr id="65" name="Object 21"/>
                        <p:cNvPicPr>
                          <a:picLocks noChangeAspect="1" noChangeArrowheads="1"/>
                        </p:cNvPicPr>
                        <p:nvPr/>
                      </p:nvPicPr>
                      <p:blipFill>
                        <a:blip r:embed="rId33"/>
                        <a:srcRect/>
                        <a:stretch>
                          <a:fillRect/>
                        </a:stretch>
                      </p:blipFill>
                      <p:spPr bwMode="auto">
                        <a:xfrm>
                          <a:off x="925" y="1137"/>
                          <a:ext cx="187" cy="187"/>
                        </a:xfrm>
                        <a:prstGeom prst="rect">
                          <a:avLst/>
                        </a:prstGeom>
                        <a:noFill/>
                      </p:spPr>
                    </p:pic>
                  </p:oleObj>
                </mc:Fallback>
              </mc:AlternateContent>
            </a:graphicData>
          </a:graphic>
        </p:graphicFrame>
      </p:grpSp>
      <p:graphicFrame>
        <p:nvGraphicFramePr>
          <p:cNvPr id="66" name="Object 22"/>
          <p:cNvGraphicFramePr>
            <a:graphicFrameLocks noChangeAspect="1"/>
          </p:cNvGraphicFramePr>
          <p:nvPr/>
        </p:nvGraphicFramePr>
        <p:xfrm>
          <a:off x="8829471" y="4053890"/>
          <a:ext cx="1415709" cy="359545"/>
        </p:xfrm>
        <a:graphic>
          <a:graphicData uri="http://schemas.openxmlformats.org/presentationml/2006/ole">
            <mc:AlternateContent xmlns:mc="http://schemas.openxmlformats.org/markup-compatibility/2006">
              <mc:Choice xmlns:v="urn:schemas-microsoft-com:vml" Requires="v">
                <p:oleObj name="Equation" r:id="rId34" imgW="799920" imgH="203040" progId="Equation.DSMT4">
                  <p:embed/>
                </p:oleObj>
              </mc:Choice>
              <mc:Fallback>
                <p:oleObj name="Equation" r:id="rId34" imgW="799920" imgH="203040" progId="Equation.DSMT4">
                  <p:embed/>
                  <p:pic>
                    <p:nvPicPr>
                      <p:cNvPr id="66" name="Object 22"/>
                      <p:cNvPicPr>
                        <a:picLocks noChangeAspect="1" noChangeArrowheads="1"/>
                      </p:cNvPicPr>
                      <p:nvPr/>
                    </p:nvPicPr>
                    <p:blipFill>
                      <a:blip r:embed="rId35"/>
                      <a:srcRect/>
                      <a:stretch>
                        <a:fillRect/>
                      </a:stretch>
                    </p:blipFill>
                    <p:spPr bwMode="auto">
                      <a:xfrm>
                        <a:off x="8829471" y="4053890"/>
                        <a:ext cx="1415709" cy="359545"/>
                      </a:xfrm>
                      <a:prstGeom prst="rect">
                        <a:avLst/>
                      </a:prstGeom>
                      <a:noFill/>
                    </p:spPr>
                  </p:pic>
                </p:oleObj>
              </mc:Fallback>
            </mc:AlternateContent>
          </a:graphicData>
        </a:graphic>
      </p:graphicFrame>
      <p:grpSp>
        <p:nvGrpSpPr>
          <p:cNvPr id="67" name="组合 66"/>
          <p:cNvGrpSpPr/>
          <p:nvPr/>
        </p:nvGrpSpPr>
        <p:grpSpPr>
          <a:xfrm>
            <a:off x="579841" y="4489935"/>
            <a:ext cx="5493812" cy="839847"/>
            <a:chOff x="2438400" y="815152"/>
            <a:chExt cx="5493812" cy="839847"/>
          </a:xfrm>
        </p:grpSpPr>
        <p:sp>
          <p:nvSpPr>
            <p:cNvPr id="68" name="Text Box 3"/>
            <p:cNvSpPr txBox="1">
              <a:spLocks noChangeArrowheads="1"/>
            </p:cNvSpPr>
            <p:nvPr/>
          </p:nvSpPr>
          <p:spPr bwMode="auto">
            <a:xfrm>
              <a:off x="2438400" y="990600"/>
              <a:ext cx="5493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1.10.1</a:t>
              </a:r>
              <a:r>
                <a:rPr lang="zh-CN" altLang="en-US" sz="2000" b="1" dirty="0">
                  <a:solidFill>
                    <a:srgbClr val="0000FF"/>
                  </a:solidFill>
                  <a:latin typeface="+mn-ea"/>
                  <a:ea typeface="+mn-ea"/>
                </a:rPr>
                <a:t> </a:t>
              </a:r>
              <a:r>
                <a:rPr lang="zh-CN" altLang="en-US" sz="2000" b="1" dirty="0">
                  <a:latin typeface="+mn-ea"/>
                  <a:ea typeface="+mn-ea"/>
                </a:rPr>
                <a:t>设             ，求  的逆矩阵。</a:t>
              </a:r>
            </a:p>
          </p:txBody>
        </p:sp>
        <p:graphicFrame>
          <p:nvGraphicFramePr>
            <p:cNvPr id="69" name="Object 4"/>
            <p:cNvGraphicFramePr>
              <a:graphicFrameLocks noChangeAspect="1"/>
            </p:cNvGraphicFramePr>
            <p:nvPr/>
          </p:nvGraphicFramePr>
          <p:xfrm>
            <a:off x="4019238" y="815152"/>
            <a:ext cx="1520804" cy="839847"/>
          </p:xfrm>
          <a:graphic>
            <a:graphicData uri="http://schemas.openxmlformats.org/presentationml/2006/ole">
              <mc:AlternateContent xmlns:mc="http://schemas.openxmlformats.org/markup-compatibility/2006">
                <mc:Choice xmlns:v="urn:schemas-microsoft-com:vml" Requires="v">
                  <p:oleObj name="Equation" r:id="rId36" imgW="850680" imgH="469800" progId="Equation.DSMT4">
                    <p:embed/>
                  </p:oleObj>
                </mc:Choice>
                <mc:Fallback>
                  <p:oleObj name="Equation" r:id="rId36" imgW="850680" imgH="469800" progId="Equation.DSMT4">
                    <p:embed/>
                    <p:pic>
                      <p:nvPicPr>
                        <p:cNvPr id="69" name="Object 4"/>
                        <p:cNvPicPr>
                          <a:picLocks noChangeAspect="1" noChangeArrowheads="1"/>
                        </p:cNvPicPr>
                        <p:nvPr/>
                      </p:nvPicPr>
                      <p:blipFill>
                        <a:blip r:embed="rId37"/>
                        <a:srcRect/>
                        <a:stretch>
                          <a:fillRect/>
                        </a:stretch>
                      </p:blipFill>
                      <p:spPr bwMode="auto">
                        <a:xfrm>
                          <a:off x="4019238" y="815152"/>
                          <a:ext cx="1520804" cy="839847"/>
                        </a:xfrm>
                        <a:prstGeom prst="rect">
                          <a:avLst/>
                        </a:prstGeom>
                        <a:noFill/>
                      </p:spPr>
                    </p:pic>
                  </p:oleObj>
                </mc:Fallback>
              </mc:AlternateContent>
            </a:graphicData>
          </a:graphic>
        </p:graphicFrame>
        <p:graphicFrame>
          <p:nvGraphicFramePr>
            <p:cNvPr id="70" name="Object 5"/>
            <p:cNvGraphicFramePr>
              <a:graphicFrameLocks noChangeAspect="1"/>
            </p:cNvGraphicFramePr>
            <p:nvPr/>
          </p:nvGraphicFramePr>
          <p:xfrm>
            <a:off x="6107698" y="1033723"/>
            <a:ext cx="302644" cy="302644"/>
          </p:xfrm>
          <a:graphic>
            <a:graphicData uri="http://schemas.openxmlformats.org/presentationml/2006/ole">
              <mc:AlternateContent xmlns:mc="http://schemas.openxmlformats.org/markup-compatibility/2006">
                <mc:Choice xmlns:v="urn:schemas-microsoft-com:vml" Requires="v">
                  <p:oleObj name="Equation" r:id="rId38" imgW="164880" imgH="164880" progId="Equation.DSMT4">
                    <p:embed/>
                  </p:oleObj>
                </mc:Choice>
                <mc:Fallback>
                  <p:oleObj name="Equation" r:id="rId38" imgW="164880" imgH="164880" progId="Equation.DSMT4">
                    <p:embed/>
                    <p:pic>
                      <p:nvPicPr>
                        <p:cNvPr id="70" name="Object 5"/>
                        <p:cNvPicPr>
                          <a:picLocks noChangeAspect="1" noChangeArrowheads="1"/>
                        </p:cNvPicPr>
                        <p:nvPr/>
                      </p:nvPicPr>
                      <p:blipFill>
                        <a:blip r:embed="rId39"/>
                        <a:srcRect/>
                        <a:stretch>
                          <a:fillRect/>
                        </a:stretch>
                      </p:blipFill>
                      <p:spPr bwMode="auto">
                        <a:xfrm>
                          <a:off x="6107698" y="1033723"/>
                          <a:ext cx="302644" cy="302644"/>
                        </a:xfrm>
                        <a:prstGeom prst="rect">
                          <a:avLst/>
                        </a:prstGeom>
                        <a:noFill/>
                      </p:spPr>
                    </p:pic>
                  </p:oleObj>
                </mc:Fallback>
              </mc:AlternateContent>
            </a:graphicData>
          </a:graphic>
        </p:graphicFrame>
      </p:grpSp>
      <p:sp>
        <p:nvSpPr>
          <p:cNvPr id="71" name="Text Box 7"/>
          <p:cNvSpPr txBox="1">
            <a:spLocks noChangeArrowheads="1"/>
          </p:cNvSpPr>
          <p:nvPr/>
        </p:nvSpPr>
        <p:spPr bwMode="auto">
          <a:xfrm>
            <a:off x="748132" y="532280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pSp>
        <p:nvGrpSpPr>
          <p:cNvPr id="72" name="Group 11"/>
          <p:cNvGrpSpPr>
            <a:grpSpLocks/>
          </p:cNvGrpSpPr>
          <p:nvPr/>
        </p:nvGrpSpPr>
        <p:grpSpPr bwMode="auto">
          <a:xfrm>
            <a:off x="748132" y="5821930"/>
            <a:ext cx="3810000" cy="866775"/>
            <a:chOff x="1104" y="1311"/>
            <a:chExt cx="2400" cy="546"/>
          </a:xfrm>
        </p:grpSpPr>
        <p:sp>
          <p:nvSpPr>
            <p:cNvPr id="73" name="Text Box 8"/>
            <p:cNvSpPr txBox="1">
              <a:spLocks noChangeArrowheads="1"/>
            </p:cNvSpPr>
            <p:nvPr/>
          </p:nvSpPr>
          <p:spPr bwMode="auto">
            <a:xfrm>
              <a:off x="1104" y="1454"/>
              <a:ext cx="24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设            是  的逆矩阵</a:t>
              </a:r>
              <a:r>
                <a:rPr lang="en-US" altLang="zh-CN" sz="2000" b="1" dirty="0">
                  <a:latin typeface="+mn-ea"/>
                  <a:ea typeface="+mn-ea"/>
                </a:rPr>
                <a:t>,</a:t>
              </a:r>
            </a:p>
          </p:txBody>
        </p:sp>
        <p:graphicFrame>
          <p:nvGraphicFramePr>
            <p:cNvPr id="74" name="Object 9"/>
            <p:cNvGraphicFramePr>
              <a:graphicFrameLocks noChangeAspect="1"/>
            </p:cNvGraphicFramePr>
            <p:nvPr/>
          </p:nvGraphicFramePr>
          <p:xfrm>
            <a:off x="1351" y="1311"/>
            <a:ext cx="916" cy="546"/>
          </p:xfrm>
          <a:graphic>
            <a:graphicData uri="http://schemas.openxmlformats.org/presentationml/2006/ole">
              <mc:AlternateContent xmlns:mc="http://schemas.openxmlformats.org/markup-compatibility/2006">
                <mc:Choice xmlns:v="urn:schemas-microsoft-com:vml" Requires="v">
                  <p:oleObj name="Equation" r:id="rId40" imgW="787320" imgH="469800" progId="Equation.DSMT4">
                    <p:embed/>
                  </p:oleObj>
                </mc:Choice>
                <mc:Fallback>
                  <p:oleObj name="Equation" r:id="rId40" imgW="787320" imgH="469800" progId="Equation.DSMT4">
                    <p:embed/>
                    <p:pic>
                      <p:nvPicPr>
                        <p:cNvPr id="74" name="Object 9"/>
                        <p:cNvPicPr>
                          <a:picLocks noChangeAspect="1" noChangeArrowheads="1"/>
                        </p:cNvPicPr>
                        <p:nvPr/>
                      </p:nvPicPr>
                      <p:blipFill>
                        <a:blip r:embed="rId41"/>
                        <a:srcRect/>
                        <a:stretch>
                          <a:fillRect/>
                        </a:stretch>
                      </p:blipFill>
                      <p:spPr bwMode="auto">
                        <a:xfrm>
                          <a:off x="1351" y="1311"/>
                          <a:ext cx="916" cy="546"/>
                        </a:xfrm>
                        <a:prstGeom prst="rect">
                          <a:avLst/>
                        </a:prstGeom>
                        <a:noFill/>
                      </p:spPr>
                    </p:pic>
                  </p:oleObj>
                </mc:Fallback>
              </mc:AlternateContent>
            </a:graphicData>
          </a:graphic>
        </p:graphicFrame>
        <p:graphicFrame>
          <p:nvGraphicFramePr>
            <p:cNvPr id="75" name="Object 10"/>
            <p:cNvGraphicFramePr>
              <a:graphicFrameLocks noChangeAspect="1"/>
            </p:cNvGraphicFramePr>
            <p:nvPr/>
          </p:nvGraphicFramePr>
          <p:xfrm>
            <a:off x="2431" y="1484"/>
            <a:ext cx="191" cy="191"/>
          </p:xfrm>
          <a:graphic>
            <a:graphicData uri="http://schemas.openxmlformats.org/presentationml/2006/ole">
              <mc:AlternateContent xmlns:mc="http://schemas.openxmlformats.org/markup-compatibility/2006">
                <mc:Choice xmlns:v="urn:schemas-microsoft-com:vml" Requires="v">
                  <p:oleObj name="Equation" r:id="rId42" imgW="164880" imgH="164880" progId="Equation.DSMT4">
                    <p:embed/>
                  </p:oleObj>
                </mc:Choice>
                <mc:Fallback>
                  <p:oleObj name="Equation" r:id="rId42" imgW="164880" imgH="164880" progId="Equation.DSMT4">
                    <p:embed/>
                    <p:pic>
                      <p:nvPicPr>
                        <p:cNvPr id="75" name="Object 10"/>
                        <p:cNvPicPr>
                          <a:picLocks noChangeAspect="1" noChangeArrowheads="1"/>
                        </p:cNvPicPr>
                        <p:nvPr/>
                      </p:nvPicPr>
                      <p:blipFill>
                        <a:blip r:embed="rId43"/>
                        <a:srcRect/>
                        <a:stretch>
                          <a:fillRect/>
                        </a:stretch>
                      </p:blipFill>
                      <p:spPr bwMode="auto">
                        <a:xfrm>
                          <a:off x="2431" y="1484"/>
                          <a:ext cx="191" cy="191"/>
                        </a:xfrm>
                        <a:prstGeom prst="rect">
                          <a:avLst/>
                        </a:prstGeom>
                        <a:noFill/>
                      </p:spPr>
                    </p:pic>
                  </p:oleObj>
                </mc:Fallback>
              </mc:AlternateContent>
            </a:graphicData>
          </a:graphic>
        </p:graphicFrame>
      </p:grpSp>
      <p:sp>
        <p:nvSpPr>
          <p:cNvPr id="77" name="Text Box 13"/>
          <p:cNvSpPr txBox="1">
            <a:spLocks noChangeArrowheads="1"/>
          </p:cNvSpPr>
          <p:nvPr/>
        </p:nvSpPr>
        <p:spPr bwMode="auto">
          <a:xfrm>
            <a:off x="4249139" y="6048119"/>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则</a:t>
            </a:r>
          </a:p>
        </p:txBody>
      </p:sp>
      <p:graphicFrame>
        <p:nvGraphicFramePr>
          <p:cNvPr id="78" name="Object 14"/>
          <p:cNvGraphicFramePr>
            <a:graphicFrameLocks noChangeAspect="1"/>
          </p:cNvGraphicFramePr>
          <p:nvPr/>
        </p:nvGraphicFramePr>
        <p:xfrm>
          <a:off x="4691889" y="5955158"/>
          <a:ext cx="2189050" cy="710481"/>
        </p:xfrm>
        <a:graphic>
          <a:graphicData uri="http://schemas.openxmlformats.org/presentationml/2006/ole">
            <mc:AlternateContent xmlns:mc="http://schemas.openxmlformats.org/markup-compatibility/2006">
              <mc:Choice xmlns:v="urn:schemas-microsoft-com:vml" Requires="v">
                <p:oleObj name="Equation" r:id="rId44" imgW="1447560" imgH="469800" progId="Equation.DSMT4">
                  <p:embed/>
                </p:oleObj>
              </mc:Choice>
              <mc:Fallback>
                <p:oleObj name="Equation" r:id="rId44" imgW="1447560" imgH="469800" progId="Equation.DSMT4">
                  <p:embed/>
                  <p:pic>
                    <p:nvPicPr>
                      <p:cNvPr id="78" name="Object 14"/>
                      <p:cNvPicPr>
                        <a:picLocks noChangeAspect="1" noChangeArrowheads="1"/>
                      </p:cNvPicPr>
                      <p:nvPr/>
                    </p:nvPicPr>
                    <p:blipFill>
                      <a:blip r:embed="rId45"/>
                      <a:srcRect/>
                      <a:stretch>
                        <a:fillRect/>
                      </a:stretch>
                    </p:blipFill>
                    <p:spPr bwMode="auto">
                      <a:xfrm>
                        <a:off x="4691889" y="5955158"/>
                        <a:ext cx="2189050" cy="710481"/>
                      </a:xfrm>
                      <a:prstGeom prst="rect">
                        <a:avLst/>
                      </a:prstGeom>
                      <a:noFill/>
                    </p:spPr>
                  </p:pic>
                </p:oleObj>
              </mc:Fallback>
            </mc:AlternateContent>
          </a:graphicData>
        </a:graphic>
      </p:graphicFrame>
      <p:graphicFrame>
        <p:nvGraphicFramePr>
          <p:cNvPr id="79" name="Object 15"/>
          <p:cNvGraphicFramePr>
            <a:graphicFrameLocks noChangeAspect="1"/>
          </p:cNvGraphicFramePr>
          <p:nvPr/>
        </p:nvGraphicFramePr>
        <p:xfrm>
          <a:off x="6880939" y="5966691"/>
          <a:ext cx="940907" cy="710481"/>
        </p:xfrm>
        <a:graphic>
          <a:graphicData uri="http://schemas.openxmlformats.org/presentationml/2006/ole">
            <mc:AlternateContent xmlns:mc="http://schemas.openxmlformats.org/markup-compatibility/2006">
              <mc:Choice xmlns:v="urn:schemas-microsoft-com:vml" Requires="v">
                <p:oleObj name="Equation" r:id="rId46" imgW="622080" imgH="469800" progId="Equation.DSMT4">
                  <p:embed/>
                </p:oleObj>
              </mc:Choice>
              <mc:Fallback>
                <p:oleObj name="Equation" r:id="rId46" imgW="622080" imgH="469800" progId="Equation.DSMT4">
                  <p:embed/>
                  <p:pic>
                    <p:nvPicPr>
                      <p:cNvPr id="79" name="Object 15"/>
                      <p:cNvPicPr>
                        <a:picLocks noChangeAspect="1" noChangeArrowheads="1"/>
                      </p:cNvPicPr>
                      <p:nvPr/>
                    </p:nvPicPr>
                    <p:blipFill>
                      <a:blip r:embed="rId47"/>
                      <a:srcRect/>
                      <a:stretch>
                        <a:fillRect/>
                      </a:stretch>
                    </p:blipFill>
                    <p:spPr bwMode="auto">
                      <a:xfrm>
                        <a:off x="6880939" y="5966691"/>
                        <a:ext cx="940907" cy="710481"/>
                      </a:xfrm>
                      <a:prstGeom prst="rect">
                        <a:avLst/>
                      </a:prstGeom>
                      <a:noFill/>
                    </p:spPr>
                  </p:pic>
                </p:oleObj>
              </mc:Fallback>
            </mc:AlternateContent>
          </a:graphicData>
        </a:graphic>
      </p:graphicFrame>
      <p:graphicFrame>
        <p:nvGraphicFramePr>
          <p:cNvPr id="80" name="Object 16"/>
          <p:cNvGraphicFramePr>
            <a:graphicFrameLocks noChangeAspect="1"/>
          </p:cNvGraphicFramePr>
          <p:nvPr/>
        </p:nvGraphicFramePr>
        <p:xfrm>
          <a:off x="7821846" y="5978224"/>
          <a:ext cx="2861126" cy="710481"/>
        </p:xfrm>
        <a:graphic>
          <a:graphicData uri="http://schemas.openxmlformats.org/presentationml/2006/ole">
            <mc:AlternateContent xmlns:mc="http://schemas.openxmlformats.org/markup-compatibility/2006">
              <mc:Choice xmlns:v="urn:schemas-microsoft-com:vml" Requires="v">
                <p:oleObj name="Equation" r:id="rId48" imgW="1892160" imgH="469800" progId="Equation.DSMT4">
                  <p:embed/>
                </p:oleObj>
              </mc:Choice>
              <mc:Fallback>
                <p:oleObj name="Equation" r:id="rId48" imgW="1892160" imgH="469800" progId="Equation.DSMT4">
                  <p:embed/>
                  <p:pic>
                    <p:nvPicPr>
                      <p:cNvPr id="80" name="Object 16"/>
                      <p:cNvPicPr>
                        <a:picLocks noChangeAspect="1" noChangeArrowheads="1"/>
                      </p:cNvPicPr>
                      <p:nvPr/>
                    </p:nvPicPr>
                    <p:blipFill>
                      <a:blip r:embed="rId49"/>
                      <a:srcRect/>
                      <a:stretch>
                        <a:fillRect/>
                      </a:stretch>
                    </p:blipFill>
                    <p:spPr bwMode="auto">
                      <a:xfrm>
                        <a:off x="7821846" y="5978224"/>
                        <a:ext cx="2861126" cy="710481"/>
                      </a:xfrm>
                      <a:prstGeom prst="rect">
                        <a:avLst/>
                      </a:prstGeom>
                      <a:noFill/>
                    </p:spPr>
                  </p:pic>
                </p:oleObj>
              </mc:Fallback>
            </mc:AlternateContent>
          </a:graphicData>
        </a:graphic>
      </p:graphicFrame>
      <p:sp>
        <p:nvSpPr>
          <p:cNvPr id="81" name="Text Box 17"/>
          <p:cNvSpPr txBox="1">
            <a:spLocks noChangeArrowheads="1"/>
          </p:cNvSpPr>
          <p:nvPr/>
        </p:nvSpPr>
        <p:spPr bwMode="auto">
          <a:xfrm>
            <a:off x="1278637" y="5363104"/>
            <a:ext cx="2197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利用待定系数法</a:t>
            </a:r>
          </a:p>
        </p:txBody>
      </p:sp>
    </p:spTree>
    <p:extLst>
      <p:ext uri="{BB962C8B-B14F-4D97-AF65-F5344CB8AC3E}">
        <p14:creationId xmlns:p14="http://schemas.microsoft.com/office/powerpoint/2010/main" val="3828026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71" grpId="0"/>
      <p:bldP spid="77" grpId="0"/>
      <p:bldP spid="8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ChangeAspect="1"/>
          </p:cNvGraphicFramePr>
          <p:nvPr/>
        </p:nvGraphicFramePr>
        <p:xfrm>
          <a:off x="965456" y="946966"/>
          <a:ext cx="1790054" cy="1697064"/>
        </p:xfrm>
        <a:graphic>
          <a:graphicData uri="http://schemas.openxmlformats.org/presentationml/2006/ole">
            <mc:AlternateContent xmlns:mc="http://schemas.openxmlformats.org/markup-compatibility/2006">
              <mc:Choice xmlns:v="urn:schemas-microsoft-com:vml" Requires="v">
                <p:oleObj name="Equation" r:id="rId2" imgW="977760" imgH="927000" progId="Equation.DSMT4">
                  <p:embed/>
                </p:oleObj>
              </mc:Choice>
              <mc:Fallback>
                <p:oleObj name="Equation" r:id="rId2" imgW="977760" imgH="927000" progId="Equation.DSMT4">
                  <p:embed/>
                  <p:pic>
                    <p:nvPicPr>
                      <p:cNvPr id="5122" name="Object 4"/>
                      <p:cNvPicPr>
                        <a:picLocks noChangeAspect="1" noChangeArrowheads="1"/>
                      </p:cNvPicPr>
                      <p:nvPr/>
                    </p:nvPicPr>
                    <p:blipFill>
                      <a:blip r:embed="rId3"/>
                      <a:srcRect/>
                      <a:stretch>
                        <a:fillRect/>
                      </a:stretch>
                    </p:blipFill>
                    <p:spPr bwMode="auto">
                      <a:xfrm>
                        <a:off x="965456" y="946966"/>
                        <a:ext cx="1790054" cy="1697064"/>
                      </a:xfrm>
                      <a:prstGeom prst="rect">
                        <a:avLst/>
                      </a:prstGeom>
                      <a:noFill/>
                    </p:spPr>
                  </p:pic>
                </p:oleObj>
              </mc:Fallback>
            </mc:AlternateContent>
          </a:graphicData>
        </a:graphic>
      </p:graphicFrame>
      <p:graphicFrame>
        <p:nvGraphicFramePr>
          <p:cNvPr id="81925" name="Object 5"/>
          <p:cNvGraphicFramePr>
            <a:graphicFrameLocks noChangeAspect="1"/>
          </p:cNvGraphicFramePr>
          <p:nvPr/>
        </p:nvGraphicFramePr>
        <p:xfrm>
          <a:off x="2819400" y="946966"/>
          <a:ext cx="1371600" cy="1697064"/>
        </p:xfrm>
        <a:graphic>
          <a:graphicData uri="http://schemas.openxmlformats.org/presentationml/2006/ole">
            <mc:AlternateContent xmlns:mc="http://schemas.openxmlformats.org/markup-compatibility/2006">
              <mc:Choice xmlns:v="urn:schemas-microsoft-com:vml" Requires="v">
                <p:oleObj name="Equation" r:id="rId4" imgW="749160" imgH="927000" progId="Equation.DSMT4">
                  <p:embed/>
                </p:oleObj>
              </mc:Choice>
              <mc:Fallback>
                <p:oleObj name="Equation" r:id="rId4" imgW="749160" imgH="927000" progId="Equation.DSMT4">
                  <p:embed/>
                  <p:pic>
                    <p:nvPicPr>
                      <p:cNvPr id="81925" name="Object 5"/>
                      <p:cNvPicPr>
                        <a:picLocks noChangeAspect="1" noChangeArrowheads="1"/>
                      </p:cNvPicPr>
                      <p:nvPr/>
                    </p:nvPicPr>
                    <p:blipFill>
                      <a:blip r:embed="rId5"/>
                      <a:srcRect/>
                      <a:stretch>
                        <a:fillRect/>
                      </a:stretch>
                    </p:blipFill>
                    <p:spPr bwMode="auto">
                      <a:xfrm>
                        <a:off x="2819400" y="946966"/>
                        <a:ext cx="1371600" cy="1697064"/>
                      </a:xfrm>
                      <a:prstGeom prst="rect">
                        <a:avLst/>
                      </a:prstGeom>
                      <a:noFill/>
                    </p:spPr>
                  </p:pic>
                </p:oleObj>
              </mc:Fallback>
            </mc:AlternateContent>
          </a:graphicData>
        </a:graphic>
      </p:graphicFrame>
      <p:sp>
        <p:nvSpPr>
          <p:cNvPr id="81926" name="Text Box 6"/>
          <p:cNvSpPr txBox="1">
            <a:spLocks noChangeArrowheads="1"/>
          </p:cNvSpPr>
          <p:nvPr/>
        </p:nvSpPr>
        <p:spPr bwMode="auto">
          <a:xfrm>
            <a:off x="4191000" y="1595443"/>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又因为</a:t>
            </a:r>
          </a:p>
        </p:txBody>
      </p:sp>
      <p:grpSp>
        <p:nvGrpSpPr>
          <p:cNvPr id="2" name="Group 18"/>
          <p:cNvGrpSpPr>
            <a:grpSpLocks/>
          </p:cNvGrpSpPr>
          <p:nvPr/>
        </p:nvGrpSpPr>
        <p:grpSpPr bwMode="auto">
          <a:xfrm>
            <a:off x="5149917" y="1411615"/>
            <a:ext cx="2222500" cy="977070"/>
            <a:chOff x="856" y="2704"/>
            <a:chExt cx="724" cy="300"/>
          </a:xfrm>
        </p:grpSpPr>
        <p:graphicFrame>
          <p:nvGraphicFramePr>
            <p:cNvPr id="5133" name="Object 7"/>
            <p:cNvGraphicFramePr>
              <a:graphicFrameLocks noChangeAspect="1"/>
            </p:cNvGraphicFramePr>
            <p:nvPr/>
          </p:nvGraphicFramePr>
          <p:xfrm>
            <a:off x="856" y="2704"/>
            <a:ext cx="360" cy="296"/>
          </p:xfrm>
          <a:graphic>
            <a:graphicData uri="http://schemas.openxmlformats.org/presentationml/2006/ole">
              <mc:AlternateContent xmlns:mc="http://schemas.openxmlformats.org/markup-compatibility/2006">
                <mc:Choice xmlns:v="urn:schemas-microsoft-com:vml" Requires="v">
                  <p:oleObj name="Equation" r:id="rId6" imgW="571320" imgH="469800" progId="Equation.DSMT4">
                    <p:embed/>
                  </p:oleObj>
                </mc:Choice>
                <mc:Fallback>
                  <p:oleObj name="Equation" r:id="rId6" imgW="571320" imgH="469800" progId="Equation.DSMT4">
                    <p:embed/>
                    <p:pic>
                      <p:nvPicPr>
                        <p:cNvPr id="5133" name="Object 7"/>
                        <p:cNvPicPr>
                          <a:picLocks noChangeAspect="1" noChangeArrowheads="1"/>
                        </p:cNvPicPr>
                        <p:nvPr/>
                      </p:nvPicPr>
                      <p:blipFill>
                        <a:blip r:embed="rId7"/>
                        <a:srcRect/>
                        <a:stretch>
                          <a:fillRect/>
                        </a:stretch>
                      </p:blipFill>
                      <p:spPr bwMode="auto">
                        <a:xfrm>
                          <a:off x="856" y="2704"/>
                          <a:ext cx="360"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4" name="Object 10"/>
            <p:cNvGraphicFramePr>
              <a:graphicFrameLocks noChangeAspect="1"/>
            </p:cNvGraphicFramePr>
            <p:nvPr/>
          </p:nvGraphicFramePr>
          <p:xfrm>
            <a:off x="1220" y="2708"/>
            <a:ext cx="360" cy="296"/>
          </p:xfrm>
          <a:graphic>
            <a:graphicData uri="http://schemas.openxmlformats.org/presentationml/2006/ole">
              <mc:AlternateContent xmlns:mc="http://schemas.openxmlformats.org/markup-compatibility/2006">
                <mc:Choice xmlns:v="urn:schemas-microsoft-com:vml" Requires="v">
                  <p:oleObj name="Equation" r:id="rId8" imgW="571320" imgH="469800" progId="Equation.DSMT4">
                    <p:embed/>
                  </p:oleObj>
                </mc:Choice>
                <mc:Fallback>
                  <p:oleObj name="Equation" r:id="rId8" imgW="571320" imgH="469800" progId="Equation.DSMT4">
                    <p:embed/>
                    <p:pic>
                      <p:nvPicPr>
                        <p:cNvPr id="5134" name="Object 10"/>
                        <p:cNvPicPr>
                          <a:picLocks noChangeAspect="1" noChangeArrowheads="1"/>
                        </p:cNvPicPr>
                        <p:nvPr/>
                      </p:nvPicPr>
                      <p:blipFill>
                        <a:blip r:embed="rId9"/>
                        <a:srcRect/>
                        <a:stretch>
                          <a:fillRect/>
                        </a:stretch>
                      </p:blipFill>
                      <p:spPr bwMode="auto">
                        <a:xfrm>
                          <a:off x="1220" y="2708"/>
                          <a:ext cx="360"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27"/>
          <p:cNvGrpSpPr>
            <a:grpSpLocks/>
          </p:cNvGrpSpPr>
          <p:nvPr/>
        </p:nvGrpSpPr>
        <p:grpSpPr bwMode="auto">
          <a:xfrm>
            <a:off x="7423677" y="1424641"/>
            <a:ext cx="2344076" cy="1087396"/>
            <a:chOff x="2430" y="2559"/>
            <a:chExt cx="781" cy="288"/>
          </a:xfrm>
        </p:grpSpPr>
        <p:graphicFrame>
          <p:nvGraphicFramePr>
            <p:cNvPr id="5130" name="Object 13"/>
            <p:cNvGraphicFramePr>
              <a:graphicFrameLocks noChangeAspect="1"/>
            </p:cNvGraphicFramePr>
            <p:nvPr/>
          </p:nvGraphicFramePr>
          <p:xfrm>
            <a:off x="2866" y="2563"/>
            <a:ext cx="345" cy="284"/>
          </p:xfrm>
          <a:graphic>
            <a:graphicData uri="http://schemas.openxmlformats.org/presentationml/2006/ole">
              <mc:AlternateContent xmlns:mc="http://schemas.openxmlformats.org/markup-compatibility/2006">
                <mc:Choice xmlns:v="urn:schemas-microsoft-com:vml" Requires="v">
                  <p:oleObj name="Equation" r:id="rId10" imgW="571320" imgH="469800" progId="Equation.DSMT4">
                    <p:embed/>
                  </p:oleObj>
                </mc:Choice>
                <mc:Fallback>
                  <p:oleObj name="Equation" r:id="rId10" imgW="571320" imgH="469800" progId="Equation.DSMT4">
                    <p:embed/>
                    <p:pic>
                      <p:nvPicPr>
                        <p:cNvPr id="5130" name="Object 13"/>
                        <p:cNvPicPr>
                          <a:picLocks noChangeAspect="1" noChangeArrowheads="1"/>
                        </p:cNvPicPr>
                        <p:nvPr/>
                      </p:nvPicPr>
                      <p:blipFill>
                        <a:blip r:embed="rId11"/>
                        <a:srcRect/>
                        <a:stretch>
                          <a:fillRect/>
                        </a:stretch>
                      </p:blipFill>
                      <p:spPr bwMode="auto">
                        <a:xfrm>
                          <a:off x="2866" y="2563"/>
                          <a:ext cx="345" cy="284"/>
                        </a:xfrm>
                        <a:prstGeom prst="rect">
                          <a:avLst/>
                        </a:prstGeom>
                        <a:noFill/>
                      </p:spPr>
                    </p:pic>
                  </p:oleObj>
                </mc:Fallback>
              </mc:AlternateContent>
            </a:graphicData>
          </a:graphic>
        </p:graphicFrame>
        <p:grpSp>
          <p:nvGrpSpPr>
            <p:cNvPr id="5141" name="Group 26"/>
            <p:cNvGrpSpPr>
              <a:grpSpLocks/>
            </p:cNvGrpSpPr>
            <p:nvPr/>
          </p:nvGrpSpPr>
          <p:grpSpPr bwMode="auto">
            <a:xfrm>
              <a:off x="2430" y="2559"/>
              <a:ext cx="426" cy="276"/>
              <a:chOff x="3294" y="2559"/>
              <a:chExt cx="426" cy="276"/>
            </a:xfrm>
          </p:grpSpPr>
          <p:graphicFrame>
            <p:nvGraphicFramePr>
              <p:cNvPr id="5131" name="Object 12"/>
              <p:cNvGraphicFramePr>
                <a:graphicFrameLocks noChangeAspect="1"/>
              </p:cNvGraphicFramePr>
              <p:nvPr/>
            </p:nvGraphicFramePr>
            <p:xfrm>
              <a:off x="3294" y="2687"/>
              <a:ext cx="88" cy="80"/>
            </p:xfrm>
            <a:graphic>
              <a:graphicData uri="http://schemas.openxmlformats.org/presentationml/2006/ole">
                <mc:AlternateContent xmlns:mc="http://schemas.openxmlformats.org/markup-compatibility/2006">
                  <mc:Choice xmlns:v="urn:schemas-microsoft-com:vml" Requires="v">
                    <p:oleObj name="Equation" r:id="rId12" imgW="139680" imgH="126720" progId="Equation.DSMT4">
                      <p:embed/>
                    </p:oleObj>
                  </mc:Choice>
                  <mc:Fallback>
                    <p:oleObj name="Equation" r:id="rId12" imgW="139680" imgH="126720" progId="Equation.DSMT4">
                      <p:embed/>
                      <p:pic>
                        <p:nvPicPr>
                          <p:cNvPr id="5131" name="Object 12"/>
                          <p:cNvPicPr>
                            <a:picLocks noChangeAspect="1" noChangeArrowheads="1"/>
                          </p:cNvPicPr>
                          <p:nvPr/>
                        </p:nvPicPr>
                        <p:blipFill>
                          <a:blip r:embed="rId13"/>
                          <a:srcRect/>
                          <a:stretch>
                            <a:fillRect/>
                          </a:stretch>
                        </p:blipFill>
                        <p:spPr bwMode="auto">
                          <a:xfrm>
                            <a:off x="3294" y="2687"/>
                            <a:ext cx="88" cy="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2" name="Object 14"/>
              <p:cNvGraphicFramePr>
                <a:graphicFrameLocks noChangeAspect="1"/>
              </p:cNvGraphicFramePr>
              <p:nvPr/>
            </p:nvGraphicFramePr>
            <p:xfrm>
              <a:off x="3384" y="2559"/>
              <a:ext cx="336" cy="276"/>
            </p:xfrm>
            <a:graphic>
              <a:graphicData uri="http://schemas.openxmlformats.org/presentationml/2006/ole">
                <mc:AlternateContent xmlns:mc="http://schemas.openxmlformats.org/markup-compatibility/2006">
                  <mc:Choice xmlns:v="urn:schemas-microsoft-com:vml" Requires="v">
                    <p:oleObj name="Equation" r:id="rId14" imgW="571320" imgH="469800" progId="Equation.DSMT4">
                      <p:embed/>
                    </p:oleObj>
                  </mc:Choice>
                  <mc:Fallback>
                    <p:oleObj name="Equation" r:id="rId14" imgW="571320" imgH="469800" progId="Equation.DSMT4">
                      <p:embed/>
                      <p:pic>
                        <p:nvPicPr>
                          <p:cNvPr id="5132" name="Object 14"/>
                          <p:cNvPicPr>
                            <a:picLocks noChangeAspect="1" noChangeArrowheads="1"/>
                          </p:cNvPicPr>
                          <p:nvPr/>
                        </p:nvPicPr>
                        <p:blipFill>
                          <a:blip r:embed="rId15"/>
                          <a:srcRect/>
                          <a:stretch>
                            <a:fillRect/>
                          </a:stretch>
                        </p:blipFill>
                        <p:spPr bwMode="auto">
                          <a:xfrm>
                            <a:off x="3384" y="2559"/>
                            <a:ext cx="336" cy="276"/>
                          </a:xfrm>
                          <a:prstGeom prst="rect">
                            <a:avLst/>
                          </a:prstGeom>
                          <a:noFill/>
                        </p:spPr>
                      </p:pic>
                    </p:oleObj>
                  </mc:Fallback>
                </mc:AlternateContent>
              </a:graphicData>
            </a:graphic>
          </p:graphicFrame>
        </p:grpSp>
      </p:grpSp>
      <p:graphicFrame>
        <p:nvGraphicFramePr>
          <p:cNvPr id="81935" name="Object 15"/>
          <p:cNvGraphicFramePr>
            <a:graphicFrameLocks noChangeAspect="1"/>
          </p:cNvGraphicFramePr>
          <p:nvPr/>
        </p:nvGraphicFramePr>
        <p:xfrm>
          <a:off x="9767752" y="1571988"/>
          <a:ext cx="1262799" cy="953542"/>
        </p:xfrm>
        <a:graphic>
          <a:graphicData uri="http://schemas.openxmlformats.org/presentationml/2006/ole">
            <mc:AlternateContent xmlns:mc="http://schemas.openxmlformats.org/markup-compatibility/2006">
              <mc:Choice xmlns:v="urn:schemas-microsoft-com:vml" Requires="v">
                <p:oleObj name="Equation" r:id="rId16" imgW="622080" imgH="469800" progId="Equation.DSMT4">
                  <p:embed/>
                </p:oleObj>
              </mc:Choice>
              <mc:Fallback>
                <p:oleObj name="Equation" r:id="rId16" imgW="622080" imgH="469800" progId="Equation.DSMT4">
                  <p:embed/>
                  <p:pic>
                    <p:nvPicPr>
                      <p:cNvPr id="81935" name="Object 15"/>
                      <p:cNvPicPr>
                        <a:picLocks noChangeAspect="1" noChangeArrowheads="1"/>
                      </p:cNvPicPr>
                      <p:nvPr/>
                    </p:nvPicPr>
                    <p:blipFill>
                      <a:blip r:embed="rId17"/>
                      <a:srcRect/>
                      <a:stretch>
                        <a:fillRect/>
                      </a:stretch>
                    </p:blipFill>
                    <p:spPr bwMode="auto">
                      <a:xfrm>
                        <a:off x="9767752" y="1571988"/>
                        <a:ext cx="1262799" cy="953542"/>
                      </a:xfrm>
                      <a:prstGeom prst="rect">
                        <a:avLst/>
                      </a:prstGeom>
                      <a:noFill/>
                    </p:spPr>
                  </p:pic>
                </p:oleObj>
              </mc:Fallback>
            </mc:AlternateContent>
          </a:graphicData>
        </a:graphic>
      </p:graphicFrame>
      <p:sp>
        <p:nvSpPr>
          <p:cNvPr id="81936" name="Text Box 16"/>
          <p:cNvSpPr txBox="1">
            <a:spLocks noChangeArrowheads="1"/>
          </p:cNvSpPr>
          <p:nvPr/>
        </p:nvSpPr>
        <p:spPr bwMode="auto">
          <a:xfrm>
            <a:off x="6255027" y="285181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所以</a:t>
            </a:r>
          </a:p>
        </p:txBody>
      </p:sp>
      <p:graphicFrame>
        <p:nvGraphicFramePr>
          <p:cNvPr id="81937" name="Object 17"/>
          <p:cNvGraphicFramePr>
            <a:graphicFrameLocks noChangeAspect="1"/>
          </p:cNvGraphicFramePr>
          <p:nvPr/>
        </p:nvGraphicFramePr>
        <p:xfrm>
          <a:off x="7109693" y="2598544"/>
          <a:ext cx="1837796" cy="906646"/>
        </p:xfrm>
        <a:graphic>
          <a:graphicData uri="http://schemas.openxmlformats.org/presentationml/2006/ole">
            <mc:AlternateContent xmlns:mc="http://schemas.openxmlformats.org/markup-compatibility/2006">
              <mc:Choice xmlns:v="urn:schemas-microsoft-com:vml" Requires="v">
                <p:oleObj name="Equation" r:id="rId18" imgW="952200" imgH="469800" progId="Equation.DSMT4">
                  <p:embed/>
                </p:oleObj>
              </mc:Choice>
              <mc:Fallback>
                <p:oleObj name="Equation" r:id="rId18" imgW="952200" imgH="469800" progId="Equation.DSMT4">
                  <p:embed/>
                  <p:pic>
                    <p:nvPicPr>
                      <p:cNvPr id="81937" name="Object 17"/>
                      <p:cNvPicPr>
                        <a:picLocks noChangeAspect="1" noChangeArrowheads="1"/>
                      </p:cNvPicPr>
                      <p:nvPr/>
                    </p:nvPicPr>
                    <p:blipFill>
                      <a:blip r:embed="rId19"/>
                      <a:srcRect/>
                      <a:stretch>
                        <a:fillRect/>
                      </a:stretch>
                    </p:blipFill>
                    <p:spPr bwMode="auto">
                      <a:xfrm>
                        <a:off x="7109693" y="2598544"/>
                        <a:ext cx="1837796" cy="906646"/>
                      </a:xfrm>
                      <a:prstGeom prst="rect">
                        <a:avLst/>
                      </a:prstGeom>
                      <a:noFill/>
                    </p:spPr>
                  </p:pic>
                </p:oleObj>
              </mc:Fallback>
            </mc:AlternateContent>
          </a:graphicData>
        </a:graphic>
      </p:graphicFrame>
      <p:grpSp>
        <p:nvGrpSpPr>
          <p:cNvPr id="5" name="Group 24"/>
          <p:cNvGrpSpPr>
            <a:grpSpLocks/>
          </p:cNvGrpSpPr>
          <p:nvPr/>
        </p:nvGrpSpPr>
        <p:grpSpPr bwMode="auto">
          <a:xfrm>
            <a:off x="6044230" y="946966"/>
            <a:ext cx="485604" cy="288308"/>
            <a:chOff x="2828" y="2108"/>
            <a:chExt cx="176" cy="107"/>
          </a:xfrm>
        </p:grpSpPr>
        <p:graphicFrame>
          <p:nvGraphicFramePr>
            <p:cNvPr id="5128" name="Object 20"/>
            <p:cNvGraphicFramePr>
              <a:graphicFrameLocks noChangeAspect="1"/>
            </p:cNvGraphicFramePr>
            <p:nvPr/>
          </p:nvGraphicFramePr>
          <p:xfrm>
            <a:off x="2828" y="2108"/>
            <a:ext cx="104" cy="104"/>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5128" name="Object 20"/>
                        <p:cNvPicPr>
                          <a:picLocks noChangeAspect="1" noChangeArrowheads="1"/>
                        </p:cNvPicPr>
                        <p:nvPr/>
                      </p:nvPicPr>
                      <p:blipFill>
                        <a:blip r:embed="rId21"/>
                        <a:srcRect/>
                        <a:stretch>
                          <a:fillRect/>
                        </a:stretch>
                      </p:blipFill>
                      <p:spPr bwMode="auto">
                        <a:xfrm>
                          <a:off x="2828" y="2108"/>
                          <a:ext cx="104" cy="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 name="Object 21"/>
            <p:cNvGraphicFramePr>
              <a:graphicFrameLocks noChangeAspect="1"/>
            </p:cNvGraphicFramePr>
            <p:nvPr/>
          </p:nvGraphicFramePr>
          <p:xfrm>
            <a:off x="2900" y="2111"/>
            <a:ext cx="104" cy="104"/>
          </p:xfrm>
          <a:graphic>
            <a:graphicData uri="http://schemas.openxmlformats.org/presentationml/2006/ole">
              <mc:AlternateContent xmlns:mc="http://schemas.openxmlformats.org/markup-compatibility/2006">
                <mc:Choice xmlns:v="urn:schemas-microsoft-com:vml" Requires="v">
                  <p:oleObj name="Equation" r:id="rId22" imgW="164880" imgH="164880" progId="Equation.DSMT4">
                    <p:embed/>
                  </p:oleObj>
                </mc:Choice>
                <mc:Fallback>
                  <p:oleObj name="Equation" r:id="rId22" imgW="164880" imgH="164880" progId="Equation.DSMT4">
                    <p:embed/>
                    <p:pic>
                      <p:nvPicPr>
                        <p:cNvPr id="5129" name="Object 21"/>
                        <p:cNvPicPr>
                          <a:picLocks noChangeAspect="1" noChangeArrowheads="1"/>
                        </p:cNvPicPr>
                        <p:nvPr/>
                      </p:nvPicPr>
                      <p:blipFill>
                        <a:blip r:embed="rId23"/>
                        <a:srcRect/>
                        <a:stretch>
                          <a:fillRect/>
                        </a:stretch>
                      </p:blipFill>
                      <p:spPr bwMode="auto">
                        <a:xfrm>
                          <a:off x="2900" y="2111"/>
                          <a:ext cx="104" cy="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5"/>
          <p:cNvGrpSpPr>
            <a:grpSpLocks/>
          </p:cNvGrpSpPr>
          <p:nvPr/>
        </p:nvGrpSpPr>
        <p:grpSpPr bwMode="auto">
          <a:xfrm>
            <a:off x="8517067" y="946966"/>
            <a:ext cx="430422" cy="282919"/>
            <a:chOff x="4168" y="2008"/>
            <a:chExt cx="156" cy="105"/>
          </a:xfrm>
        </p:grpSpPr>
        <p:graphicFrame>
          <p:nvGraphicFramePr>
            <p:cNvPr id="5126" name="Object 22"/>
            <p:cNvGraphicFramePr>
              <a:graphicFrameLocks noChangeAspect="1"/>
            </p:cNvGraphicFramePr>
            <p:nvPr/>
          </p:nvGraphicFramePr>
          <p:xfrm>
            <a:off x="4220" y="2009"/>
            <a:ext cx="104" cy="104"/>
          </p:xfrm>
          <a:graphic>
            <a:graphicData uri="http://schemas.openxmlformats.org/presentationml/2006/ole">
              <mc:AlternateContent xmlns:mc="http://schemas.openxmlformats.org/markup-compatibility/2006">
                <mc:Choice xmlns:v="urn:schemas-microsoft-com:vml" Requires="v">
                  <p:oleObj name="Equation" r:id="rId24" imgW="164880" imgH="164880" progId="Equation.DSMT4">
                    <p:embed/>
                  </p:oleObj>
                </mc:Choice>
                <mc:Fallback>
                  <p:oleObj name="Equation" r:id="rId24" imgW="164880" imgH="164880" progId="Equation.DSMT4">
                    <p:embed/>
                    <p:pic>
                      <p:nvPicPr>
                        <p:cNvPr id="5126" name="Object 22"/>
                        <p:cNvPicPr>
                          <a:picLocks noChangeAspect="1" noChangeArrowheads="1"/>
                        </p:cNvPicPr>
                        <p:nvPr/>
                      </p:nvPicPr>
                      <p:blipFill>
                        <a:blip r:embed="rId25"/>
                        <a:srcRect/>
                        <a:stretch>
                          <a:fillRect/>
                        </a:stretch>
                      </p:blipFill>
                      <p:spPr bwMode="auto">
                        <a:xfrm>
                          <a:off x="4220" y="2009"/>
                          <a:ext cx="104" cy="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23"/>
            <p:cNvGraphicFramePr>
              <a:graphicFrameLocks noChangeAspect="1"/>
            </p:cNvGraphicFramePr>
            <p:nvPr/>
          </p:nvGraphicFramePr>
          <p:xfrm>
            <a:off x="4168" y="2008"/>
            <a:ext cx="104" cy="104"/>
          </p:xfrm>
          <a:graphic>
            <a:graphicData uri="http://schemas.openxmlformats.org/presentationml/2006/ole">
              <mc:AlternateContent xmlns:mc="http://schemas.openxmlformats.org/markup-compatibility/2006">
                <mc:Choice xmlns:v="urn:schemas-microsoft-com:vml" Requires="v">
                  <p:oleObj name="Equation" r:id="rId26" imgW="164880" imgH="164880" progId="Equation.DSMT4">
                    <p:embed/>
                  </p:oleObj>
                </mc:Choice>
                <mc:Fallback>
                  <p:oleObj name="Equation" r:id="rId26" imgW="164880" imgH="164880" progId="Equation.DSMT4">
                    <p:embed/>
                    <p:pic>
                      <p:nvPicPr>
                        <p:cNvPr id="5127" name="Object 23"/>
                        <p:cNvPicPr>
                          <a:picLocks noChangeAspect="1" noChangeArrowheads="1"/>
                        </p:cNvPicPr>
                        <p:nvPr/>
                      </p:nvPicPr>
                      <p:blipFill>
                        <a:blip r:embed="rId27"/>
                        <a:srcRect/>
                        <a:stretch>
                          <a:fillRect/>
                        </a:stretch>
                      </p:blipFill>
                      <p:spPr bwMode="auto">
                        <a:xfrm>
                          <a:off x="4168" y="2008"/>
                          <a:ext cx="104" cy="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Rectangle 161"/>
          <p:cNvSpPr>
            <a:spLocks noChangeArrowheads="1"/>
          </p:cNvSpPr>
          <p:nvPr/>
        </p:nvSpPr>
        <p:spPr bwMode="auto">
          <a:xfrm>
            <a:off x="491424" y="3546262"/>
            <a:ext cx="16097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1.10.2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grpSp>
        <p:nvGrpSpPr>
          <p:cNvPr id="12" name="组合 11"/>
          <p:cNvGrpSpPr/>
          <p:nvPr/>
        </p:nvGrpSpPr>
        <p:grpSpPr>
          <a:xfrm>
            <a:off x="2101160" y="3532709"/>
            <a:ext cx="5082158" cy="426837"/>
            <a:chOff x="2053034" y="3956883"/>
            <a:chExt cx="5082158" cy="426837"/>
          </a:xfrm>
        </p:grpSpPr>
        <p:graphicFrame>
          <p:nvGraphicFramePr>
            <p:cNvPr id="4" name="对象 3"/>
            <p:cNvGraphicFramePr>
              <a:graphicFrameLocks noChangeAspect="1"/>
            </p:cNvGraphicFramePr>
            <p:nvPr/>
          </p:nvGraphicFramePr>
          <p:xfrm>
            <a:off x="2053034" y="4028206"/>
            <a:ext cx="1927225" cy="306387"/>
          </p:xfrm>
          <a:graphic>
            <a:graphicData uri="http://schemas.openxmlformats.org/presentationml/2006/ole">
              <mc:AlternateContent xmlns:mc="http://schemas.openxmlformats.org/markup-compatibility/2006">
                <mc:Choice xmlns:v="urn:schemas-microsoft-com:vml" Requires="v">
                  <p:oleObj name="Equation" r:id="rId28" imgW="1434960" imgH="228600" progId="Equation.DSMT4">
                    <p:embed/>
                  </p:oleObj>
                </mc:Choice>
                <mc:Fallback>
                  <p:oleObj name="Equation" r:id="rId28" imgW="1434960" imgH="228600" progId="Equation.DSMT4">
                    <p:embed/>
                    <p:pic>
                      <p:nvPicPr>
                        <p:cNvPr id="4" name="对象 3"/>
                        <p:cNvPicPr>
                          <a:picLocks noChangeAspect="1" noChangeArrowheads="1"/>
                        </p:cNvPicPr>
                        <p:nvPr/>
                      </p:nvPicPr>
                      <p:blipFill>
                        <a:blip r:embed="rId29"/>
                        <a:srcRect/>
                        <a:stretch>
                          <a:fillRect/>
                        </a:stretch>
                      </p:blipFill>
                      <p:spPr bwMode="auto">
                        <a:xfrm>
                          <a:off x="2053034" y="4028206"/>
                          <a:ext cx="1927225" cy="306387"/>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4836616" y="3956883"/>
            <a:ext cx="2298576" cy="426837"/>
          </p:xfrm>
          <a:graphic>
            <a:graphicData uri="http://schemas.openxmlformats.org/presentationml/2006/ole">
              <mc:AlternateContent xmlns:mc="http://schemas.openxmlformats.org/markup-compatibility/2006">
                <mc:Choice xmlns:v="urn:schemas-microsoft-com:vml" Requires="v">
                  <p:oleObj name="Equation" r:id="rId30" imgW="1257120" imgH="228600" progId="Equation.DSMT4">
                    <p:embed/>
                  </p:oleObj>
                </mc:Choice>
                <mc:Fallback>
                  <p:oleObj name="Equation" r:id="rId30" imgW="1257120" imgH="228600" progId="Equation.DSMT4">
                    <p:embed/>
                    <p:pic>
                      <p:nvPicPr>
                        <p:cNvPr id="7" name="对象 6"/>
                        <p:cNvPicPr>
                          <a:picLocks noChangeAspect="1" noChangeArrowheads="1"/>
                        </p:cNvPicPr>
                        <p:nvPr/>
                      </p:nvPicPr>
                      <p:blipFill>
                        <a:blip r:embed="rId31"/>
                        <a:srcRect/>
                        <a:stretch>
                          <a:fillRect/>
                        </a:stretch>
                      </p:blipFill>
                      <p:spPr bwMode="auto">
                        <a:xfrm>
                          <a:off x="4836616" y="3956883"/>
                          <a:ext cx="2298576" cy="426837"/>
                        </a:xfrm>
                        <a:prstGeom prst="rect">
                          <a:avLst/>
                        </a:prstGeom>
                        <a:noFill/>
                      </p:spPr>
                    </p:pic>
                  </p:oleObj>
                </mc:Fallback>
              </mc:AlternateContent>
            </a:graphicData>
          </a:graphic>
        </p:graphicFrame>
        <p:sp>
          <p:nvSpPr>
            <p:cNvPr id="10" name="Rectangle 162"/>
            <p:cNvSpPr>
              <a:spLocks noChangeArrowheads="1"/>
            </p:cNvSpPr>
            <p:nvPr/>
          </p:nvSpPr>
          <p:spPr bwMode="auto">
            <a:xfrm>
              <a:off x="3939576" y="397024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，其中</a:t>
              </a:r>
              <a:endParaRPr kumimoji="0" lang="zh-CN" sz="2000" b="1" i="0" u="none" strike="noStrike" cap="none" normalizeH="0" baseline="0" dirty="0">
                <a:ln>
                  <a:noFill/>
                </a:ln>
                <a:solidFill>
                  <a:schemeClr val="tx1"/>
                </a:solidFill>
                <a:effectLst/>
                <a:latin typeface="+mn-ea"/>
              </a:endParaRPr>
            </a:p>
          </p:txBody>
        </p:sp>
      </p:grpSp>
      <p:sp>
        <p:nvSpPr>
          <p:cNvPr id="14" name="矩形 13"/>
          <p:cNvSpPr/>
          <p:nvPr/>
        </p:nvSpPr>
        <p:spPr>
          <a:xfrm>
            <a:off x="380054" y="4648549"/>
            <a:ext cx="1467068"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证明</a:t>
            </a:r>
            <a:r>
              <a:rPr lang="en-US" altLang="zh-CN" sz="2000" b="1" kern="1800" dirty="0">
                <a:latin typeface="+mn-ea"/>
                <a:cs typeface="Times New Roman" panose="02020603050405020304" pitchFamily="18" charset="0"/>
              </a:rPr>
              <a:t>  </a:t>
            </a:r>
            <a:r>
              <a:rPr lang="zh-CN" altLang="zh-CN" sz="2000" b="1" kern="1800" dirty="0">
                <a:latin typeface="+mn-ea"/>
                <a:cs typeface="Times New Roman" panose="02020603050405020304" pitchFamily="18" charset="0"/>
              </a:rPr>
              <a:t>因为</a:t>
            </a:r>
            <a:endParaRPr lang="zh-CN" altLang="en-US" sz="2000" b="1" dirty="0">
              <a:latin typeface="+mn-ea"/>
            </a:endParaRPr>
          </a:p>
        </p:txBody>
      </p:sp>
      <p:graphicFrame>
        <p:nvGraphicFramePr>
          <p:cNvPr id="16" name="对象 15"/>
          <p:cNvGraphicFramePr>
            <a:graphicFrameLocks noChangeAspect="1"/>
          </p:cNvGraphicFramePr>
          <p:nvPr/>
        </p:nvGraphicFramePr>
        <p:xfrm>
          <a:off x="1995552" y="4209381"/>
          <a:ext cx="4161988" cy="1393607"/>
        </p:xfrm>
        <a:graphic>
          <a:graphicData uri="http://schemas.openxmlformats.org/presentationml/2006/ole">
            <mc:AlternateContent xmlns:mc="http://schemas.openxmlformats.org/markup-compatibility/2006">
              <mc:Choice xmlns:v="urn:schemas-microsoft-com:vml" Requires="v">
                <p:oleObj name="Equation" r:id="rId32" imgW="2806560" imgH="939600" progId="Equation.DSMT4">
                  <p:embed/>
                </p:oleObj>
              </mc:Choice>
              <mc:Fallback>
                <p:oleObj name="Equation" r:id="rId32" imgW="2806560" imgH="939600" progId="Equation.DSMT4">
                  <p:embed/>
                  <p:pic>
                    <p:nvPicPr>
                      <p:cNvPr id="16" name="对象 15"/>
                      <p:cNvPicPr>
                        <a:picLocks noChangeAspect="1" noChangeArrowheads="1"/>
                      </p:cNvPicPr>
                      <p:nvPr/>
                    </p:nvPicPr>
                    <p:blipFill>
                      <a:blip r:embed="rId33"/>
                      <a:srcRect/>
                      <a:stretch>
                        <a:fillRect/>
                      </a:stretch>
                    </p:blipFill>
                    <p:spPr bwMode="auto">
                      <a:xfrm>
                        <a:off x="1995552" y="4209381"/>
                        <a:ext cx="4161988" cy="1393607"/>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6157540" y="4185475"/>
          <a:ext cx="5006002" cy="1441417"/>
        </p:xfrm>
        <a:graphic>
          <a:graphicData uri="http://schemas.openxmlformats.org/presentationml/2006/ole">
            <mc:AlternateContent xmlns:mc="http://schemas.openxmlformats.org/markup-compatibility/2006">
              <mc:Choice xmlns:v="urn:schemas-microsoft-com:vml" Requires="v">
                <p:oleObj name="Equation" r:id="rId34" imgW="3263760" imgH="939600" progId="Equation.DSMT4">
                  <p:embed/>
                </p:oleObj>
              </mc:Choice>
              <mc:Fallback>
                <p:oleObj name="Equation" r:id="rId34" imgW="3263760" imgH="939600" progId="Equation.DSMT4">
                  <p:embed/>
                  <p:pic>
                    <p:nvPicPr>
                      <p:cNvPr id="18" name="对象 17"/>
                      <p:cNvPicPr>
                        <a:picLocks noChangeAspect="1" noChangeArrowheads="1"/>
                      </p:cNvPicPr>
                      <p:nvPr/>
                    </p:nvPicPr>
                    <p:blipFill>
                      <a:blip r:embed="rId35"/>
                      <a:srcRect/>
                      <a:stretch>
                        <a:fillRect/>
                      </a:stretch>
                    </p:blipFill>
                    <p:spPr bwMode="auto">
                      <a:xfrm>
                        <a:off x="6157540" y="4185475"/>
                        <a:ext cx="5006002" cy="1441417"/>
                      </a:xfrm>
                      <a:prstGeom prst="rect">
                        <a:avLst/>
                      </a:prstGeom>
                      <a:noFill/>
                    </p:spPr>
                  </p:pic>
                </p:oleObj>
              </mc:Fallback>
            </mc:AlternateContent>
          </a:graphicData>
        </a:graphic>
      </p:graphicFrame>
      <p:sp>
        <p:nvSpPr>
          <p:cNvPr id="19" name="矩形 18"/>
          <p:cNvSpPr/>
          <p:nvPr/>
        </p:nvSpPr>
        <p:spPr>
          <a:xfrm>
            <a:off x="914211" y="5895208"/>
            <a:ext cx="761747" cy="400110"/>
          </a:xfrm>
          <a:prstGeom prst="rect">
            <a:avLst/>
          </a:prstGeom>
        </p:spPr>
        <p:txBody>
          <a:bodyPr wrap="none">
            <a:spAutoFit/>
          </a:bodyPr>
          <a:lstStyle/>
          <a:p>
            <a:pPr algn="just">
              <a:spcAft>
                <a:spcPts val="0"/>
              </a:spcAft>
            </a:pPr>
            <a:r>
              <a:rPr lang="zh-CN" altLang="zh-CN" sz="2000" b="1" kern="1800" dirty="0">
                <a:latin typeface="Times New Roman" panose="02020603050405020304" pitchFamily="18" charset="0"/>
              </a:rPr>
              <a:t>所以 </a:t>
            </a:r>
          </a:p>
        </p:txBody>
      </p:sp>
      <p:graphicFrame>
        <p:nvGraphicFramePr>
          <p:cNvPr id="21" name="对象 20"/>
          <p:cNvGraphicFramePr>
            <a:graphicFrameLocks noChangeAspect="1"/>
          </p:cNvGraphicFramePr>
          <p:nvPr/>
        </p:nvGraphicFramePr>
        <p:xfrm>
          <a:off x="2370587" y="5876727"/>
          <a:ext cx="3872299" cy="458403"/>
        </p:xfrm>
        <a:graphic>
          <a:graphicData uri="http://schemas.openxmlformats.org/presentationml/2006/ole">
            <mc:AlternateContent xmlns:mc="http://schemas.openxmlformats.org/markup-compatibility/2006">
              <mc:Choice xmlns:v="urn:schemas-microsoft-com:vml" Requires="v">
                <p:oleObj name="Equation" r:id="rId36" imgW="2031840" imgH="241200" progId="Equation.DSMT4">
                  <p:embed/>
                </p:oleObj>
              </mc:Choice>
              <mc:Fallback>
                <p:oleObj name="Equation" r:id="rId36" imgW="2031840" imgH="241200" progId="Equation.DSMT4">
                  <p:embed/>
                  <p:pic>
                    <p:nvPicPr>
                      <p:cNvPr id="21" name="对象 20"/>
                      <p:cNvPicPr>
                        <a:picLocks noChangeAspect="1" noChangeArrowheads="1"/>
                      </p:cNvPicPr>
                      <p:nvPr/>
                    </p:nvPicPr>
                    <p:blipFill>
                      <a:blip r:embed="rId37"/>
                      <a:srcRect/>
                      <a:stretch>
                        <a:fillRect/>
                      </a:stretch>
                    </p:blipFill>
                    <p:spPr bwMode="auto">
                      <a:xfrm>
                        <a:off x="2370587" y="5876727"/>
                        <a:ext cx="3872299" cy="458403"/>
                      </a:xfrm>
                      <a:prstGeom prst="rect">
                        <a:avLst/>
                      </a:prstGeom>
                      <a:noFill/>
                    </p:spPr>
                  </p:pic>
                </p:oleObj>
              </mc:Fallback>
            </mc:AlternateContent>
          </a:graphicData>
        </a:graphic>
      </p:graphicFrame>
      <p:grpSp>
        <p:nvGrpSpPr>
          <p:cNvPr id="22" name="组合 21"/>
          <p:cNvGrpSpPr/>
          <p:nvPr/>
        </p:nvGrpSpPr>
        <p:grpSpPr>
          <a:xfrm>
            <a:off x="7075954" y="3545737"/>
            <a:ext cx="4578557" cy="418750"/>
            <a:chOff x="7250891" y="3546072"/>
            <a:chExt cx="4578557" cy="418750"/>
          </a:xfrm>
        </p:grpSpPr>
        <p:sp>
          <p:nvSpPr>
            <p:cNvPr id="11" name="Rectangle 163"/>
            <p:cNvSpPr>
              <a:spLocks noChangeArrowheads="1"/>
            </p:cNvSpPr>
            <p:nvPr/>
          </p:nvSpPr>
          <p:spPr bwMode="auto">
            <a:xfrm>
              <a:off x="7250891" y="3546072"/>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sz="2000" b="1" i="0" u="none" strike="noStrike" cap="none" normalizeH="0" baseline="0" dirty="0">
                  <a:ln>
                    <a:noFill/>
                  </a:ln>
                  <a:solidFill>
                    <a:schemeClr val="tx1"/>
                  </a:solidFill>
                  <a:effectLst/>
                  <a:latin typeface="+mn-ea"/>
                  <a:cs typeface="Times New Roman" panose="02020603050405020304" pitchFamily="18" charset="0"/>
                </a:rPr>
                <a:t>试验证：</a:t>
              </a:r>
              <a:endParaRPr kumimoji="0" lang="zh-CN" sz="2000" b="1" i="0" u="none" strike="noStrike" cap="none" normalizeH="0" baseline="0" dirty="0">
                <a:ln>
                  <a:noFill/>
                </a:ln>
                <a:solidFill>
                  <a:schemeClr val="tx1"/>
                </a:solidFill>
                <a:effectLst/>
                <a:latin typeface="+mn-ea"/>
              </a:endParaRPr>
            </a:p>
          </p:txBody>
        </p:sp>
        <p:graphicFrame>
          <p:nvGraphicFramePr>
            <p:cNvPr id="39" name="对象 38"/>
            <p:cNvGraphicFramePr>
              <a:graphicFrameLocks noChangeAspect="1"/>
            </p:cNvGraphicFramePr>
            <p:nvPr/>
          </p:nvGraphicFramePr>
          <p:xfrm>
            <a:off x="8517067" y="3572702"/>
            <a:ext cx="3312381" cy="392120"/>
          </p:xfrm>
          <a:graphic>
            <a:graphicData uri="http://schemas.openxmlformats.org/presentationml/2006/ole">
              <mc:AlternateContent xmlns:mc="http://schemas.openxmlformats.org/markup-compatibility/2006">
                <mc:Choice xmlns:v="urn:schemas-microsoft-com:vml" Requires="v">
                  <p:oleObj name="Equation" r:id="rId38" imgW="2031840" imgH="241200" progId="Equation.DSMT4">
                    <p:embed/>
                  </p:oleObj>
                </mc:Choice>
                <mc:Fallback>
                  <p:oleObj name="Equation" r:id="rId38" imgW="2031840" imgH="241200" progId="Equation.DSMT4">
                    <p:embed/>
                    <p:pic>
                      <p:nvPicPr>
                        <p:cNvPr id="39" name="对象 38"/>
                        <p:cNvPicPr>
                          <a:picLocks noChangeAspect="1" noChangeArrowheads="1"/>
                        </p:cNvPicPr>
                        <p:nvPr/>
                      </p:nvPicPr>
                      <p:blipFill>
                        <a:blip r:embed="rId37"/>
                        <a:srcRect/>
                        <a:stretch>
                          <a:fillRect/>
                        </a:stretch>
                      </p:blipFill>
                      <p:spPr bwMode="auto">
                        <a:xfrm>
                          <a:off x="8517067" y="3572702"/>
                          <a:ext cx="3312381" cy="392120"/>
                        </a:xfrm>
                        <a:prstGeom prst="rect">
                          <a:avLst/>
                        </a:prstGeom>
                        <a:noFill/>
                      </p:spPr>
                    </p:pic>
                  </p:oleObj>
                </mc:Fallback>
              </mc:AlternateContent>
            </a:graphicData>
          </a:graphic>
        </p:graphicFrame>
      </p:grpSp>
    </p:spTree>
    <p:extLst>
      <p:ext uri="{BB962C8B-B14F-4D97-AF65-F5344CB8AC3E}">
        <p14:creationId xmlns:p14="http://schemas.microsoft.com/office/powerpoint/2010/main" val="24570134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8572" y="987709"/>
            <a:ext cx="11007952" cy="891942"/>
            <a:chOff x="648572" y="987709"/>
            <a:chExt cx="11007952" cy="891942"/>
          </a:xfrm>
        </p:grpSpPr>
        <p:grpSp>
          <p:nvGrpSpPr>
            <p:cNvPr id="2" name="组合 1"/>
            <p:cNvGrpSpPr/>
            <p:nvPr/>
          </p:nvGrpSpPr>
          <p:grpSpPr>
            <a:xfrm>
              <a:off x="648572" y="987709"/>
              <a:ext cx="11007952" cy="417082"/>
              <a:chOff x="880755" y="987709"/>
              <a:chExt cx="11007952" cy="417082"/>
            </a:xfrm>
          </p:grpSpPr>
          <p:sp>
            <p:nvSpPr>
              <p:cNvPr id="52226" name="Text Box 2"/>
              <p:cNvSpPr txBox="1">
                <a:spLocks noChangeArrowheads="1"/>
              </p:cNvSpPr>
              <p:nvPr/>
            </p:nvSpPr>
            <p:spPr bwMode="auto">
              <a:xfrm>
                <a:off x="880755" y="1004236"/>
                <a:ext cx="10919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1.7.5</a:t>
                </a:r>
                <a:endParaRPr lang="zh-CN" altLang="en-US" sz="2000" b="1" dirty="0">
                  <a:solidFill>
                    <a:srgbClr val="0000FF"/>
                  </a:solidFill>
                  <a:latin typeface="+mn-ea"/>
                  <a:ea typeface="+mn-ea"/>
                </a:endParaRPr>
              </a:p>
            </p:txBody>
          </p:sp>
          <p:sp>
            <p:nvSpPr>
              <p:cNvPr id="52227" name="Text Box 3"/>
              <p:cNvSpPr txBox="1">
                <a:spLocks noChangeArrowheads="1"/>
              </p:cNvSpPr>
              <p:nvPr/>
            </p:nvSpPr>
            <p:spPr bwMode="auto">
              <a:xfrm>
                <a:off x="1906146" y="1004681"/>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已知三次曲线</a:t>
                </a:r>
              </a:p>
            </p:txBody>
          </p:sp>
          <p:graphicFrame>
            <p:nvGraphicFramePr>
              <p:cNvPr id="52228" name="Object 2"/>
              <p:cNvGraphicFramePr>
                <a:graphicFrameLocks noChangeAspect="1"/>
              </p:cNvGraphicFramePr>
              <p:nvPr/>
            </p:nvGraphicFramePr>
            <p:xfrm>
              <a:off x="3639313" y="994271"/>
              <a:ext cx="4173354" cy="404226"/>
            </p:xfrm>
            <a:graphic>
              <a:graphicData uri="http://schemas.openxmlformats.org/presentationml/2006/ole">
                <mc:AlternateContent xmlns:mc="http://schemas.openxmlformats.org/markup-compatibility/2006">
                  <mc:Choice xmlns:v="urn:schemas-microsoft-com:vml" Requires="v">
                    <p:oleObj name="Equation" r:id="rId2" imgW="4851400" imgH="469900" progId="Equation.3">
                      <p:embed/>
                    </p:oleObj>
                  </mc:Choice>
                  <mc:Fallback>
                    <p:oleObj name="Equation" r:id="rId2" imgW="4851400" imgH="469900" progId="Equation.3">
                      <p:embed/>
                      <p:pic>
                        <p:nvPicPr>
                          <p:cNvPr id="5222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13" y="994271"/>
                            <a:ext cx="4173354" cy="404226"/>
                          </a:xfrm>
                          <a:prstGeom prst="rect">
                            <a:avLst/>
                          </a:prstGeom>
                          <a:noFill/>
                          <a:ln>
                            <a:noFill/>
                          </a:ln>
                          <a:effectLst/>
                        </p:spPr>
                      </p:pic>
                    </p:oleObj>
                  </mc:Fallback>
                </mc:AlternateContent>
              </a:graphicData>
            </a:graphic>
          </p:graphicFrame>
          <p:sp>
            <p:nvSpPr>
              <p:cNvPr id="52229" name="Text Box 5"/>
              <p:cNvSpPr txBox="1">
                <a:spLocks noChangeArrowheads="1"/>
              </p:cNvSpPr>
              <p:nvPr/>
            </p:nvSpPr>
            <p:spPr bwMode="auto">
              <a:xfrm>
                <a:off x="7812667" y="998387"/>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在四个点</a:t>
                </a:r>
              </a:p>
            </p:txBody>
          </p:sp>
          <p:graphicFrame>
            <p:nvGraphicFramePr>
              <p:cNvPr id="52230" name="Object 3"/>
              <p:cNvGraphicFramePr>
                <a:graphicFrameLocks noChangeAspect="1"/>
              </p:cNvGraphicFramePr>
              <p:nvPr/>
            </p:nvGraphicFramePr>
            <p:xfrm>
              <a:off x="9029667" y="1045716"/>
              <a:ext cx="1714500" cy="301336"/>
            </p:xfrm>
            <a:graphic>
              <a:graphicData uri="http://schemas.openxmlformats.org/presentationml/2006/ole">
                <mc:AlternateContent xmlns:mc="http://schemas.openxmlformats.org/markup-compatibility/2006">
                  <mc:Choice xmlns:v="urn:schemas-microsoft-com:vml" Requires="v">
                    <p:oleObj name="Equation" r:id="rId4" imgW="2095500" imgH="368300" progId="Equation.3">
                      <p:embed/>
                    </p:oleObj>
                  </mc:Choice>
                  <mc:Fallback>
                    <p:oleObj name="Equation" r:id="rId4" imgW="2095500" imgH="368300" progId="Equation.3">
                      <p:embed/>
                      <p:pic>
                        <p:nvPicPr>
                          <p:cNvPr id="5223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9667" y="1045716"/>
                            <a:ext cx="1714500" cy="301336"/>
                          </a:xfrm>
                          <a:prstGeom prst="rect">
                            <a:avLst/>
                          </a:prstGeom>
                          <a:noFill/>
                          <a:ln>
                            <a:noFill/>
                          </a:ln>
                          <a:effectLst/>
                        </p:spPr>
                      </p:pic>
                    </p:oleObj>
                  </mc:Fallback>
                </mc:AlternateContent>
              </a:graphicData>
            </a:graphic>
          </p:graphicFrame>
          <p:sp>
            <p:nvSpPr>
              <p:cNvPr id="52231" name="Text Box 7"/>
              <p:cNvSpPr txBox="1">
                <a:spLocks noChangeArrowheads="1"/>
              </p:cNvSpPr>
              <p:nvPr/>
            </p:nvSpPr>
            <p:spPr bwMode="auto">
              <a:xfrm>
                <a:off x="10671707" y="98770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处的值为</a:t>
                </a:r>
              </a:p>
            </p:txBody>
          </p:sp>
        </p:grpSp>
        <p:graphicFrame>
          <p:nvGraphicFramePr>
            <p:cNvPr id="52232" name="Object 4"/>
            <p:cNvGraphicFramePr>
              <a:graphicFrameLocks noChangeAspect="1"/>
            </p:cNvGraphicFramePr>
            <p:nvPr/>
          </p:nvGraphicFramePr>
          <p:xfrm>
            <a:off x="1740538" y="1561397"/>
            <a:ext cx="4342628" cy="318254"/>
          </p:xfrm>
          <a:graphic>
            <a:graphicData uri="http://schemas.openxmlformats.org/presentationml/2006/ole">
              <mc:AlternateContent xmlns:mc="http://schemas.openxmlformats.org/markup-compatibility/2006">
                <mc:Choice xmlns:v="urn:schemas-microsoft-com:vml" Requires="v">
                  <p:oleObj name="Equation" r:id="rId6" imgW="5372100" imgH="393700" progId="Equation.3">
                    <p:embed/>
                  </p:oleObj>
                </mc:Choice>
                <mc:Fallback>
                  <p:oleObj name="Equation" r:id="rId6" imgW="5372100" imgH="393700" progId="Equation.3">
                    <p:embed/>
                    <p:pic>
                      <p:nvPicPr>
                        <p:cNvPr id="5223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538" y="1561397"/>
                          <a:ext cx="4342628" cy="318254"/>
                        </a:xfrm>
                        <a:prstGeom prst="rect">
                          <a:avLst/>
                        </a:prstGeom>
                        <a:noFill/>
                        <a:ln>
                          <a:noFill/>
                        </a:ln>
                        <a:effectLst/>
                      </p:spPr>
                    </p:pic>
                  </p:oleObj>
                </mc:Fallback>
              </mc:AlternateContent>
            </a:graphicData>
          </a:graphic>
        </p:graphicFrame>
        <p:sp>
          <p:nvSpPr>
            <p:cNvPr id="52233" name="Text Box 9"/>
            <p:cNvSpPr txBox="1">
              <a:spLocks noChangeArrowheads="1"/>
            </p:cNvSpPr>
            <p:nvPr/>
          </p:nvSpPr>
          <p:spPr bwMode="auto">
            <a:xfrm>
              <a:off x="6023506" y="1471538"/>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，试求系数</a:t>
              </a:r>
            </a:p>
          </p:txBody>
        </p:sp>
        <p:graphicFrame>
          <p:nvGraphicFramePr>
            <p:cNvPr id="52234" name="Object 5"/>
            <p:cNvGraphicFramePr>
              <a:graphicFrameLocks noChangeAspect="1"/>
            </p:cNvGraphicFramePr>
            <p:nvPr/>
          </p:nvGraphicFramePr>
          <p:xfrm>
            <a:off x="7498590" y="1445826"/>
            <a:ext cx="1544265" cy="388926"/>
          </p:xfrm>
          <a:graphic>
            <a:graphicData uri="http://schemas.openxmlformats.org/presentationml/2006/ole">
              <mc:AlternateContent xmlns:mc="http://schemas.openxmlformats.org/markup-compatibility/2006">
                <mc:Choice xmlns:v="urn:schemas-microsoft-com:vml" Requires="v">
                  <p:oleObj name="Equation" r:id="rId8" imgW="1714500" imgH="431800" progId="Equation.3">
                    <p:embed/>
                  </p:oleObj>
                </mc:Choice>
                <mc:Fallback>
                  <p:oleObj name="Equation" r:id="rId8" imgW="1714500" imgH="431800" progId="Equation.3">
                    <p:embed/>
                    <p:pic>
                      <p:nvPicPr>
                        <p:cNvPr id="5223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8590" y="1445826"/>
                          <a:ext cx="1544265" cy="388926"/>
                        </a:xfrm>
                        <a:prstGeom prst="rect">
                          <a:avLst/>
                        </a:prstGeom>
                        <a:noFill/>
                        <a:ln>
                          <a:noFill/>
                        </a:ln>
                        <a:effectLst/>
                      </p:spPr>
                    </p:pic>
                  </p:oleObj>
                </mc:Fallback>
              </mc:AlternateContent>
            </a:graphicData>
          </a:graphic>
        </p:graphicFrame>
      </p:grpSp>
      <p:sp>
        <p:nvSpPr>
          <p:cNvPr id="52235" name="Text Box 11"/>
          <p:cNvSpPr txBox="1">
            <a:spLocks noChangeArrowheads="1"/>
          </p:cNvSpPr>
          <p:nvPr/>
        </p:nvSpPr>
        <p:spPr bwMode="auto">
          <a:xfrm>
            <a:off x="844990" y="2499143"/>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p>
        </p:txBody>
      </p:sp>
      <p:graphicFrame>
        <p:nvGraphicFramePr>
          <p:cNvPr id="52236" name="Object 6"/>
          <p:cNvGraphicFramePr>
            <a:graphicFrameLocks noChangeAspect="1"/>
          </p:cNvGraphicFramePr>
          <p:nvPr/>
        </p:nvGraphicFramePr>
        <p:xfrm>
          <a:off x="4184363" y="2031556"/>
          <a:ext cx="3860667" cy="1471595"/>
        </p:xfrm>
        <a:graphic>
          <a:graphicData uri="http://schemas.openxmlformats.org/presentationml/2006/ole">
            <mc:AlternateContent xmlns:mc="http://schemas.openxmlformats.org/markup-compatibility/2006">
              <mc:Choice xmlns:v="urn:schemas-microsoft-com:vml" Requires="v">
                <p:oleObj name="Equation" r:id="rId10" imgW="5397500" imgH="2057400" progId="Equation.3">
                  <p:embed/>
                </p:oleObj>
              </mc:Choice>
              <mc:Fallback>
                <p:oleObj name="Equation" r:id="rId10" imgW="5397500" imgH="2057400" progId="Equation.3">
                  <p:embed/>
                  <p:pic>
                    <p:nvPicPr>
                      <p:cNvPr id="5223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4363" y="2031556"/>
                        <a:ext cx="3860667" cy="1471595"/>
                      </a:xfrm>
                      <a:prstGeom prst="rect">
                        <a:avLst/>
                      </a:prstGeom>
                      <a:noFill/>
                      <a:ln>
                        <a:noFill/>
                      </a:ln>
                      <a:effectLst/>
                    </p:spPr>
                  </p:pic>
                </p:oleObj>
              </mc:Fallback>
            </mc:AlternateContent>
          </a:graphicData>
        </a:graphic>
      </p:graphicFrame>
      <p:sp>
        <p:nvSpPr>
          <p:cNvPr id="15" name="Text Box 2"/>
          <p:cNvSpPr txBox="1">
            <a:spLocks noChangeArrowheads="1"/>
          </p:cNvSpPr>
          <p:nvPr/>
        </p:nvSpPr>
        <p:spPr bwMode="auto">
          <a:xfrm>
            <a:off x="1179505" y="3592402"/>
            <a:ext cx="4092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用</a:t>
            </a:r>
            <a:r>
              <a:rPr lang="en-US" altLang="zh-CN" sz="2000" b="1" i="1" dirty="0">
                <a:ea typeface="+mn-ea"/>
                <a:cs typeface="Times New Roman" panose="02020603050405020304" pitchFamily="18" charset="0"/>
              </a:rPr>
              <a:t>Cramer</a:t>
            </a:r>
            <a:r>
              <a:rPr lang="zh-CN" altLang="en-US" sz="2000" b="1" dirty="0">
                <a:latin typeface="+mn-ea"/>
                <a:ea typeface="+mn-ea"/>
              </a:rPr>
              <a:t>法则求此方程组的解，有</a:t>
            </a:r>
          </a:p>
        </p:txBody>
      </p:sp>
      <p:graphicFrame>
        <p:nvGraphicFramePr>
          <p:cNvPr id="16" name="Object 2"/>
          <p:cNvGraphicFramePr>
            <a:graphicFrameLocks noChangeAspect="1"/>
          </p:cNvGraphicFramePr>
          <p:nvPr/>
        </p:nvGraphicFramePr>
        <p:xfrm>
          <a:off x="1885582" y="4249988"/>
          <a:ext cx="3013677" cy="1580463"/>
        </p:xfrm>
        <a:graphic>
          <a:graphicData uri="http://schemas.openxmlformats.org/presentationml/2006/ole">
            <mc:AlternateContent xmlns:mc="http://schemas.openxmlformats.org/markup-compatibility/2006">
              <mc:Choice xmlns:v="urn:schemas-microsoft-com:vml" Requires="v">
                <p:oleObj name="Equation" r:id="rId12" imgW="3898900" imgH="2044700" progId="Equation.3">
                  <p:embed/>
                </p:oleObj>
              </mc:Choice>
              <mc:Fallback>
                <p:oleObj name="Equation" r:id="rId12" imgW="3898900" imgH="2044700" progId="Equation.3">
                  <p:embed/>
                  <p:pic>
                    <p:nvPicPr>
                      <p:cNvPr id="16"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5582" y="4249988"/>
                        <a:ext cx="3013677" cy="1580463"/>
                      </a:xfrm>
                      <a:prstGeom prst="rect">
                        <a:avLst/>
                      </a:prstGeom>
                      <a:noFill/>
                      <a:ln>
                        <a:noFill/>
                      </a:ln>
                      <a:effectLst/>
                    </p:spPr>
                  </p:pic>
                </p:oleObj>
              </mc:Fallback>
            </mc:AlternateContent>
          </a:graphicData>
        </a:graphic>
      </p:graphicFrame>
      <p:sp>
        <p:nvSpPr>
          <p:cNvPr id="17" name="Text Box 4"/>
          <p:cNvSpPr txBox="1">
            <a:spLocks noChangeArrowheads="1"/>
          </p:cNvSpPr>
          <p:nvPr/>
        </p:nvSpPr>
        <p:spPr bwMode="auto">
          <a:xfrm>
            <a:off x="5184306" y="3592402"/>
            <a:ext cx="3023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（考虑范德蒙德行列式）</a:t>
            </a:r>
          </a:p>
        </p:txBody>
      </p:sp>
      <p:graphicFrame>
        <p:nvGraphicFramePr>
          <p:cNvPr id="18" name="Object 3"/>
          <p:cNvGraphicFramePr>
            <a:graphicFrameLocks noChangeAspect="1"/>
          </p:cNvGraphicFramePr>
          <p:nvPr/>
        </p:nvGraphicFramePr>
        <p:xfrm>
          <a:off x="4925074" y="4249988"/>
          <a:ext cx="3282817" cy="1540914"/>
        </p:xfrm>
        <a:graphic>
          <a:graphicData uri="http://schemas.openxmlformats.org/presentationml/2006/ole">
            <mc:AlternateContent xmlns:mc="http://schemas.openxmlformats.org/markup-compatibility/2006">
              <mc:Choice xmlns:v="urn:schemas-microsoft-com:vml" Requires="v">
                <p:oleObj name="Equation" r:id="rId14" imgW="4356100" imgH="2044700" progId="Equation.3">
                  <p:embed/>
                </p:oleObj>
              </mc:Choice>
              <mc:Fallback>
                <p:oleObj name="Equation" r:id="rId14" imgW="4356100" imgH="2044700" progId="Equation.3">
                  <p:embed/>
                  <p:pic>
                    <p:nvPicPr>
                      <p:cNvPr id="18"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5074" y="4249988"/>
                        <a:ext cx="3282817" cy="1540914"/>
                      </a:xfrm>
                      <a:prstGeom prst="rect">
                        <a:avLst/>
                      </a:prstGeom>
                      <a:noFill/>
                      <a:ln>
                        <a:noFill/>
                      </a:ln>
                      <a:effectLst/>
                    </p:spPr>
                  </p:pic>
                </p:oleObj>
              </mc:Fallback>
            </mc:AlternateContent>
          </a:graphicData>
        </a:graphic>
      </p:graphicFrame>
      <p:graphicFrame>
        <p:nvGraphicFramePr>
          <p:cNvPr id="19" name="Object 4"/>
          <p:cNvGraphicFramePr>
            <a:graphicFrameLocks noChangeAspect="1"/>
          </p:cNvGraphicFramePr>
          <p:nvPr/>
        </p:nvGraphicFramePr>
        <p:xfrm>
          <a:off x="8233706" y="4912794"/>
          <a:ext cx="1503313" cy="535663"/>
        </p:xfrm>
        <a:graphic>
          <a:graphicData uri="http://schemas.openxmlformats.org/presentationml/2006/ole">
            <mc:AlternateContent xmlns:mc="http://schemas.openxmlformats.org/markup-compatibility/2006">
              <mc:Choice xmlns:v="urn:schemas-microsoft-com:vml" Requires="v">
                <p:oleObj name="Equation" r:id="rId16" imgW="2209800" imgH="787400" progId="Equation.3">
                  <p:embed/>
                </p:oleObj>
              </mc:Choice>
              <mc:Fallback>
                <p:oleObj name="Equation" r:id="rId16" imgW="2209800" imgH="787400" progId="Equation.3">
                  <p:embed/>
                  <p:pic>
                    <p:nvPicPr>
                      <p:cNvPr id="19"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33706" y="4912794"/>
                        <a:ext cx="1503313" cy="535663"/>
                      </a:xfrm>
                      <a:prstGeom prst="rect">
                        <a:avLst/>
                      </a:prstGeom>
                      <a:noFill/>
                      <a:ln>
                        <a:noFill/>
                      </a:ln>
                      <a:effectLst/>
                    </p:spPr>
                  </p:pic>
                </p:oleObj>
              </mc:Fallback>
            </mc:AlternateContent>
          </a:graphicData>
        </a:graphic>
      </p:graphicFrame>
      <p:graphicFrame>
        <p:nvGraphicFramePr>
          <p:cNvPr id="20" name="Object 5"/>
          <p:cNvGraphicFramePr>
            <a:graphicFrameLocks noChangeAspect="1"/>
          </p:cNvGraphicFramePr>
          <p:nvPr/>
        </p:nvGraphicFramePr>
        <p:xfrm>
          <a:off x="2114466" y="6087927"/>
          <a:ext cx="5924674" cy="382237"/>
        </p:xfrm>
        <a:graphic>
          <a:graphicData uri="http://schemas.openxmlformats.org/presentationml/2006/ole">
            <mc:AlternateContent xmlns:mc="http://schemas.openxmlformats.org/markup-compatibility/2006">
              <mc:Choice xmlns:v="urn:schemas-microsoft-com:vml" Requires="v">
                <p:oleObj name="Equation" r:id="rId18" imgW="3149280" imgH="203040" progId="Equation.DSMT4">
                  <p:embed/>
                </p:oleObj>
              </mc:Choice>
              <mc:Fallback>
                <p:oleObj name="Equation" r:id="rId18" imgW="3149280" imgH="203040" progId="Equation.DSMT4">
                  <p:embed/>
                  <p:pic>
                    <p:nvPicPr>
                      <p:cNvPr id="20" name="Object 5"/>
                      <p:cNvPicPr>
                        <a:picLocks noChangeAspect="1" noChangeArrowheads="1"/>
                      </p:cNvPicPr>
                      <p:nvPr/>
                    </p:nvPicPr>
                    <p:blipFill>
                      <a:blip r:embed="rId19"/>
                      <a:srcRect/>
                      <a:stretch>
                        <a:fillRect/>
                      </a:stretch>
                    </p:blipFill>
                    <p:spPr bwMode="auto">
                      <a:xfrm>
                        <a:off x="2114466" y="6087927"/>
                        <a:ext cx="5924674" cy="382237"/>
                      </a:xfrm>
                      <a:prstGeom prst="rect">
                        <a:avLst/>
                      </a:prstGeom>
                      <a:noFill/>
                      <a:ln>
                        <a:noFill/>
                      </a:ln>
                      <a:effectLst/>
                    </p:spPr>
                  </p:pic>
                </p:oleObj>
              </mc:Fallback>
            </mc:AlternateContent>
          </a:graphicData>
        </a:graphic>
      </p:graphicFrame>
      <p:sp>
        <p:nvSpPr>
          <p:cNvPr id="4" name="文本框 3"/>
          <p:cNvSpPr txBox="1"/>
          <p:nvPr/>
        </p:nvSpPr>
        <p:spPr>
          <a:xfrm>
            <a:off x="1353301" y="2567299"/>
            <a:ext cx="2765501" cy="400110"/>
          </a:xfrm>
          <a:prstGeom prst="rect">
            <a:avLst/>
          </a:prstGeom>
          <a:noFill/>
        </p:spPr>
        <p:txBody>
          <a:bodyPr wrap="none" rtlCol="0">
            <a:spAutoFit/>
          </a:bodyPr>
          <a:lstStyle/>
          <a:p>
            <a:r>
              <a:rPr lang="zh-CN" altLang="en-US" sz="2000" b="1" dirty="0"/>
              <a:t>由题设获得线性方程组</a:t>
            </a:r>
          </a:p>
        </p:txBody>
      </p:sp>
    </p:spTree>
    <p:extLst>
      <p:ext uri="{BB962C8B-B14F-4D97-AF65-F5344CB8AC3E}">
        <p14:creationId xmlns:p14="http://schemas.microsoft.com/office/powerpoint/2010/main" val="2625785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883" y="837627"/>
            <a:ext cx="3302507" cy="400110"/>
          </a:xfrm>
          <a:prstGeom prst="rect">
            <a:avLst/>
          </a:prstGeom>
        </p:spPr>
        <p:txBody>
          <a:bodyPr wrap="none">
            <a:spAutoFit/>
          </a:bodyPr>
          <a:lstStyle/>
          <a:p>
            <a:pPr indent="276225" algn="just">
              <a:spcAft>
                <a:spcPts val="0"/>
              </a:spcAft>
            </a:pPr>
            <a:r>
              <a:rPr lang="zh-CN" altLang="zh-CN" sz="2000" b="1" kern="1800" dirty="0">
                <a:latin typeface="Times New Roman" panose="02020603050405020304" pitchFamily="18" charset="0"/>
              </a:rPr>
              <a:t>逆矩阵有下述运算</a:t>
            </a:r>
            <a:r>
              <a:rPr lang="zh-CN" altLang="en-US" sz="2000" b="1" kern="1800" dirty="0">
                <a:latin typeface="Times New Roman" panose="02020603050405020304" pitchFamily="18" charset="0"/>
              </a:rPr>
              <a:t>规律</a:t>
            </a:r>
            <a:r>
              <a:rPr lang="zh-CN" altLang="zh-CN" sz="2000" b="1" kern="1800" dirty="0">
                <a:latin typeface="Times New Roman" panose="02020603050405020304" pitchFamily="18" charset="0"/>
              </a:rPr>
              <a:t>：</a:t>
            </a:r>
          </a:p>
        </p:txBody>
      </p:sp>
      <p:grpSp>
        <p:nvGrpSpPr>
          <p:cNvPr id="8" name="组合 7"/>
          <p:cNvGrpSpPr/>
          <p:nvPr/>
        </p:nvGrpSpPr>
        <p:grpSpPr>
          <a:xfrm>
            <a:off x="886526" y="1264329"/>
            <a:ext cx="7507184" cy="511842"/>
            <a:chOff x="872496" y="1401054"/>
            <a:chExt cx="7507184" cy="511842"/>
          </a:xfrm>
        </p:grpSpPr>
        <p:graphicFrame>
          <p:nvGraphicFramePr>
            <p:cNvPr id="9219" name="Object 23"/>
            <p:cNvGraphicFramePr>
              <a:graphicFrameLocks noChangeAspect="1"/>
            </p:cNvGraphicFramePr>
            <p:nvPr/>
          </p:nvGraphicFramePr>
          <p:xfrm>
            <a:off x="6778209" y="1447574"/>
            <a:ext cx="1601471" cy="465322"/>
          </p:xfrm>
          <a:graphic>
            <a:graphicData uri="http://schemas.openxmlformats.org/presentationml/2006/ole">
              <mc:AlternateContent xmlns:mc="http://schemas.openxmlformats.org/markup-compatibility/2006">
                <mc:Choice xmlns:v="urn:schemas-microsoft-com:vml" Requires="v">
                  <p:oleObj name="Equation" r:id="rId2" imgW="787320" imgH="228600" progId="Equation.DSMT4">
                    <p:embed/>
                  </p:oleObj>
                </mc:Choice>
                <mc:Fallback>
                  <p:oleObj name="Equation" r:id="rId2" imgW="787320" imgH="228600" progId="Equation.DSMT4">
                    <p:embed/>
                    <p:pic>
                      <p:nvPicPr>
                        <p:cNvPr id="9219" name="Object 23"/>
                        <p:cNvPicPr>
                          <a:picLocks noChangeAspect="1" noChangeArrowheads="1"/>
                        </p:cNvPicPr>
                        <p:nvPr/>
                      </p:nvPicPr>
                      <p:blipFill>
                        <a:blip r:embed="rId3"/>
                        <a:srcRect/>
                        <a:stretch>
                          <a:fillRect/>
                        </a:stretch>
                      </p:blipFill>
                      <p:spPr bwMode="auto">
                        <a:xfrm>
                          <a:off x="6778209" y="1447574"/>
                          <a:ext cx="1601471" cy="465322"/>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2331714" y="1476298"/>
            <a:ext cx="272181" cy="296924"/>
          </p:xfrm>
          <a:graphic>
            <a:graphicData uri="http://schemas.openxmlformats.org/presentationml/2006/ole">
              <mc:AlternateContent xmlns:mc="http://schemas.openxmlformats.org/markup-compatibility/2006">
                <mc:Choice xmlns:v="urn:schemas-microsoft-com:vml" Requires="v">
                  <p:oleObj name="Equation" r:id="rId4" imgW="164880" imgH="164880" progId="Equation.DSMT4">
                    <p:embed/>
                  </p:oleObj>
                </mc:Choice>
                <mc:Fallback>
                  <p:oleObj name="Equation" r:id="rId4" imgW="164880" imgH="164880" progId="Equation.DSMT4">
                    <p:embed/>
                    <p:pic>
                      <p:nvPicPr>
                        <p:cNvPr id="3" name="对象 2"/>
                        <p:cNvPicPr>
                          <a:picLocks noChangeAspect="1" noChangeArrowheads="1"/>
                        </p:cNvPicPr>
                        <p:nvPr/>
                      </p:nvPicPr>
                      <p:blipFill>
                        <a:blip r:embed="rId5"/>
                        <a:srcRect/>
                        <a:stretch>
                          <a:fillRect/>
                        </a:stretch>
                      </p:blipFill>
                      <p:spPr bwMode="auto">
                        <a:xfrm>
                          <a:off x="2331714" y="1476298"/>
                          <a:ext cx="272181" cy="296924"/>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541699" y="1447574"/>
            <a:ext cx="414552" cy="354372"/>
          </p:xfrm>
          <a:graphic>
            <a:graphicData uri="http://schemas.openxmlformats.org/presentationml/2006/ole">
              <mc:AlternateContent xmlns:mc="http://schemas.openxmlformats.org/markup-compatibility/2006">
                <mc:Choice xmlns:v="urn:schemas-microsoft-com:vml" Requires="v">
                  <p:oleObj name="Equation" r:id="rId6" imgW="253800" imgH="190440" progId="Equation.DSMT4">
                    <p:embed/>
                  </p:oleObj>
                </mc:Choice>
                <mc:Fallback>
                  <p:oleObj name="Equation" r:id="rId6" imgW="253800" imgH="190440" progId="Equation.DSMT4">
                    <p:embed/>
                    <p:pic>
                      <p:nvPicPr>
                        <p:cNvPr id="4" name="对象 3"/>
                        <p:cNvPicPr>
                          <a:picLocks noChangeAspect="1" noChangeArrowheads="1"/>
                        </p:cNvPicPr>
                        <p:nvPr/>
                      </p:nvPicPr>
                      <p:blipFill>
                        <a:blip r:embed="rId7"/>
                        <a:srcRect/>
                        <a:stretch>
                          <a:fillRect/>
                        </a:stretch>
                      </p:blipFill>
                      <p:spPr bwMode="auto">
                        <a:xfrm>
                          <a:off x="4541699" y="1447574"/>
                          <a:ext cx="414552" cy="354372"/>
                        </a:xfrm>
                        <a:prstGeom prst="rect">
                          <a:avLst/>
                        </a:prstGeom>
                        <a:noFill/>
                      </p:spPr>
                    </p:pic>
                  </p:oleObj>
                </mc:Fallback>
              </mc:AlternateContent>
            </a:graphicData>
          </a:graphic>
        </p:graphicFrame>
        <p:sp>
          <p:nvSpPr>
            <p:cNvPr id="5" name="Rectangle 67"/>
            <p:cNvSpPr>
              <a:spLocks noChangeArrowheads="1"/>
            </p:cNvSpPr>
            <p:nvPr/>
          </p:nvSpPr>
          <p:spPr bwMode="auto">
            <a:xfrm>
              <a:off x="872496" y="1401054"/>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）若矩阵</a:t>
              </a:r>
              <a:endParaRPr kumimoji="0" lang="zh-CN" altLang="en-US" sz="2000" b="1" i="0" u="none" strike="noStrike" cap="none" normalizeH="0" baseline="0" dirty="0">
                <a:ln>
                  <a:noFill/>
                </a:ln>
                <a:solidFill>
                  <a:schemeClr val="tx1"/>
                </a:solidFill>
                <a:effectLst/>
                <a:latin typeface="+mn-ea"/>
              </a:endParaRPr>
            </a:p>
          </p:txBody>
        </p:sp>
        <p:sp>
          <p:nvSpPr>
            <p:cNvPr id="6" name="Rectangle 68"/>
            <p:cNvSpPr>
              <a:spLocks noChangeArrowheads="1"/>
            </p:cNvSpPr>
            <p:nvPr/>
          </p:nvSpPr>
          <p:spPr bwMode="auto">
            <a:xfrm>
              <a:off x="2490135" y="142651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可逆，则其逆矩阵</a:t>
              </a:r>
              <a:endParaRPr kumimoji="0" lang="zh-CN" altLang="en-US" sz="2000" b="1" i="0" u="none" strike="noStrike" cap="none" normalizeH="0" baseline="0" dirty="0">
                <a:ln>
                  <a:noFill/>
                </a:ln>
                <a:solidFill>
                  <a:schemeClr val="tx1"/>
                </a:solidFill>
                <a:effectLst/>
                <a:latin typeface="+mn-ea"/>
              </a:endParaRPr>
            </a:p>
          </p:txBody>
        </p:sp>
        <p:sp>
          <p:nvSpPr>
            <p:cNvPr id="7" name="Rectangle 69"/>
            <p:cNvSpPr>
              <a:spLocks noChangeArrowheads="1"/>
            </p:cNvSpPr>
            <p:nvPr/>
          </p:nvSpPr>
          <p:spPr bwMode="auto">
            <a:xfrm>
              <a:off x="4875650" y="1456469"/>
              <a:ext cx="21082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也是可逆的，且</a:t>
              </a:r>
              <a:r>
                <a:rPr kumimoji="0" lang="zh-CN" altLang="en-US" sz="2000" b="1" i="0" u="none" strike="noStrike" cap="none" normalizeH="0" baseline="0">
                  <a:ln>
                    <a:noFill/>
                  </a:ln>
                  <a:solidFill>
                    <a:schemeClr val="tx1"/>
                  </a:solidFill>
                  <a:effectLst/>
                  <a:latin typeface="+mn-ea"/>
                </a:rPr>
                <a:t> </a:t>
              </a:r>
            </a:p>
          </p:txBody>
        </p:sp>
      </p:grpSp>
      <p:grpSp>
        <p:nvGrpSpPr>
          <p:cNvPr id="17" name="组合 16"/>
          <p:cNvGrpSpPr/>
          <p:nvPr/>
        </p:nvGrpSpPr>
        <p:grpSpPr>
          <a:xfrm>
            <a:off x="854577" y="1669103"/>
            <a:ext cx="5890348" cy="785813"/>
            <a:chOff x="862877" y="1822450"/>
            <a:chExt cx="5890348" cy="785813"/>
          </a:xfrm>
        </p:grpSpPr>
        <p:graphicFrame>
          <p:nvGraphicFramePr>
            <p:cNvPr id="9" name="对象 8"/>
            <p:cNvGraphicFramePr>
              <a:graphicFrameLocks noChangeAspect="1"/>
            </p:cNvGraphicFramePr>
            <p:nvPr/>
          </p:nvGraphicFramePr>
          <p:xfrm>
            <a:off x="2319462" y="1984145"/>
            <a:ext cx="284433" cy="307044"/>
          </p:xfrm>
          <a:graphic>
            <a:graphicData uri="http://schemas.openxmlformats.org/presentationml/2006/ole">
              <mc:AlternateContent xmlns:mc="http://schemas.openxmlformats.org/markup-compatibility/2006">
                <mc:Choice xmlns:v="urn:schemas-microsoft-com:vml" Requires="v">
                  <p:oleObj name="Equation" r:id="rId8" imgW="164880" imgH="164880" progId="Equation.DSMT4">
                    <p:embed/>
                  </p:oleObj>
                </mc:Choice>
                <mc:Fallback>
                  <p:oleObj name="Equation" r:id="rId8" imgW="164880" imgH="164880" progId="Equation.DSMT4">
                    <p:embed/>
                    <p:pic>
                      <p:nvPicPr>
                        <p:cNvPr id="9" name="对象 8"/>
                        <p:cNvPicPr>
                          <a:picLocks noChangeAspect="1" noChangeArrowheads="1"/>
                        </p:cNvPicPr>
                        <p:nvPr/>
                      </p:nvPicPr>
                      <p:blipFill>
                        <a:blip r:embed="rId9"/>
                        <a:srcRect/>
                        <a:stretch>
                          <a:fillRect/>
                        </a:stretch>
                      </p:blipFill>
                      <p:spPr bwMode="auto">
                        <a:xfrm>
                          <a:off x="2319462" y="1984145"/>
                          <a:ext cx="284433" cy="307044"/>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3633028" y="1989431"/>
            <a:ext cx="582721" cy="296472"/>
          </p:xfrm>
          <a:graphic>
            <a:graphicData uri="http://schemas.openxmlformats.org/presentationml/2006/ole">
              <mc:AlternateContent xmlns:mc="http://schemas.openxmlformats.org/markup-compatibility/2006">
                <mc:Choice xmlns:v="urn:schemas-microsoft-com:vml" Requires="v">
                  <p:oleObj name="Equation" r:id="rId10" imgW="368280" imgH="177480" progId="Equation.DSMT4">
                    <p:embed/>
                  </p:oleObj>
                </mc:Choice>
                <mc:Fallback>
                  <p:oleObj name="Equation" r:id="rId10" imgW="368280" imgH="177480" progId="Equation.DSMT4">
                    <p:embed/>
                    <p:pic>
                      <p:nvPicPr>
                        <p:cNvPr id="11" name="对象 10"/>
                        <p:cNvPicPr>
                          <a:picLocks noChangeAspect="1" noChangeArrowheads="1"/>
                        </p:cNvPicPr>
                        <p:nvPr/>
                      </p:nvPicPr>
                      <p:blipFill>
                        <a:blip r:embed="rId11"/>
                        <a:srcRect/>
                        <a:stretch>
                          <a:fillRect/>
                        </a:stretch>
                      </p:blipFill>
                      <p:spPr bwMode="auto">
                        <a:xfrm>
                          <a:off x="3633028" y="1989431"/>
                          <a:ext cx="582721" cy="296472"/>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837113" y="1822450"/>
            <a:ext cx="1916112" cy="785813"/>
          </p:xfrm>
          <a:graphic>
            <a:graphicData uri="http://schemas.openxmlformats.org/presentationml/2006/ole">
              <mc:AlternateContent xmlns:mc="http://schemas.openxmlformats.org/markup-compatibility/2006">
                <mc:Choice xmlns:v="urn:schemas-microsoft-com:vml" Requires="v">
                  <p:oleObj name="Equation" r:id="rId12" imgW="990360" imgH="406080" progId="Equation.DSMT4">
                    <p:embed/>
                  </p:oleObj>
                </mc:Choice>
                <mc:Fallback>
                  <p:oleObj name="Equation" r:id="rId12" imgW="990360" imgH="406080" progId="Equation.DSMT4">
                    <p:embed/>
                    <p:pic>
                      <p:nvPicPr>
                        <p:cNvPr id="12" name="对象 11"/>
                        <p:cNvPicPr>
                          <a:picLocks noChangeAspect="1" noChangeArrowheads="1"/>
                        </p:cNvPicPr>
                        <p:nvPr/>
                      </p:nvPicPr>
                      <p:blipFill>
                        <a:blip r:embed="rId13"/>
                        <a:srcRect/>
                        <a:stretch>
                          <a:fillRect/>
                        </a:stretch>
                      </p:blipFill>
                      <p:spPr bwMode="auto">
                        <a:xfrm>
                          <a:off x="4837113" y="1822450"/>
                          <a:ext cx="1916112" cy="785813"/>
                        </a:xfrm>
                        <a:prstGeom prst="rect">
                          <a:avLst/>
                        </a:prstGeom>
                        <a:noFill/>
                      </p:spPr>
                    </p:pic>
                  </p:oleObj>
                </mc:Fallback>
              </mc:AlternateContent>
            </a:graphicData>
          </a:graphic>
        </p:graphicFrame>
        <p:sp>
          <p:nvSpPr>
            <p:cNvPr id="13" name="Rectangle 73"/>
            <p:cNvSpPr>
              <a:spLocks noChangeArrowheads="1"/>
            </p:cNvSpPr>
            <p:nvPr/>
          </p:nvSpPr>
          <p:spPr bwMode="auto">
            <a:xfrm>
              <a:off x="862877" y="1929518"/>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）若矩阵</a:t>
              </a:r>
              <a:endParaRPr kumimoji="0" lang="zh-CN" altLang="en-US" sz="2000" b="1" i="0" u="none" strike="noStrike" cap="none" normalizeH="0" baseline="0" dirty="0">
                <a:ln>
                  <a:noFill/>
                </a:ln>
                <a:solidFill>
                  <a:schemeClr val="tx1"/>
                </a:solidFill>
                <a:effectLst/>
                <a:latin typeface="+mn-ea"/>
              </a:endParaRPr>
            </a:p>
          </p:txBody>
        </p:sp>
        <p:sp>
          <p:nvSpPr>
            <p:cNvPr id="14" name="Rectangle 74"/>
            <p:cNvSpPr>
              <a:spLocks noChangeArrowheads="1"/>
            </p:cNvSpPr>
            <p:nvPr/>
          </p:nvSpPr>
          <p:spPr bwMode="auto">
            <a:xfrm>
              <a:off x="2524085" y="193761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可逆，数</a:t>
              </a:r>
              <a:endParaRPr kumimoji="0" lang="zh-CN" altLang="en-US" sz="2000" b="1" i="0" u="none" strike="noStrike" cap="none" normalizeH="0" baseline="0" dirty="0">
                <a:ln>
                  <a:noFill/>
                </a:ln>
                <a:solidFill>
                  <a:schemeClr val="tx1"/>
                </a:solidFill>
                <a:effectLst/>
                <a:latin typeface="+mn-ea"/>
              </a:endParaRPr>
            </a:p>
          </p:txBody>
        </p:sp>
        <p:sp>
          <p:nvSpPr>
            <p:cNvPr id="15" name="Rectangle 75"/>
            <p:cNvSpPr>
              <a:spLocks noChangeArrowheads="1"/>
            </p:cNvSpPr>
            <p:nvPr/>
          </p:nvSpPr>
          <p:spPr bwMode="auto">
            <a:xfrm>
              <a:off x="4150032" y="194911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，则</a:t>
              </a:r>
              <a:endParaRPr kumimoji="0" lang="zh-CN" altLang="en-US" sz="2000" b="1" i="0" u="none" strike="noStrike" cap="none" normalizeH="0" baseline="0">
                <a:ln>
                  <a:noFill/>
                </a:ln>
                <a:solidFill>
                  <a:schemeClr val="tx1"/>
                </a:solidFill>
                <a:effectLst/>
                <a:latin typeface="+mn-ea"/>
              </a:endParaRPr>
            </a:p>
          </p:txBody>
        </p:sp>
      </p:grpSp>
      <p:grpSp>
        <p:nvGrpSpPr>
          <p:cNvPr id="20" name="组合 19"/>
          <p:cNvGrpSpPr/>
          <p:nvPr/>
        </p:nvGrpSpPr>
        <p:grpSpPr>
          <a:xfrm>
            <a:off x="886526" y="2338187"/>
            <a:ext cx="8546920" cy="455047"/>
            <a:chOff x="856962" y="2683922"/>
            <a:chExt cx="8546920" cy="455047"/>
          </a:xfrm>
        </p:grpSpPr>
        <p:graphicFrame>
          <p:nvGraphicFramePr>
            <p:cNvPr id="9226" name="Object 29"/>
            <p:cNvGraphicFramePr>
              <a:graphicFrameLocks noChangeAspect="1"/>
            </p:cNvGraphicFramePr>
            <p:nvPr/>
          </p:nvGraphicFramePr>
          <p:xfrm>
            <a:off x="7177449" y="2683922"/>
            <a:ext cx="2226433" cy="455047"/>
          </p:xfrm>
          <a:graphic>
            <a:graphicData uri="http://schemas.openxmlformats.org/presentationml/2006/ole">
              <mc:AlternateContent xmlns:mc="http://schemas.openxmlformats.org/markup-compatibility/2006">
                <mc:Choice xmlns:v="urn:schemas-microsoft-com:vml" Requires="v">
                  <p:oleObj name="Equation" r:id="rId14" imgW="1117600" imgH="228600" progId="Equation.DSMT4">
                    <p:embed/>
                  </p:oleObj>
                </mc:Choice>
                <mc:Fallback>
                  <p:oleObj name="Equation" r:id="rId14" imgW="1117600" imgH="228600" progId="Equation.DSMT4">
                    <p:embed/>
                    <p:pic>
                      <p:nvPicPr>
                        <p:cNvPr id="9226"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77449" y="2683922"/>
                          <a:ext cx="2226433" cy="455047"/>
                        </a:xfrm>
                        <a:prstGeom prst="rect">
                          <a:avLst/>
                        </a:prstGeom>
                        <a:noFill/>
                        <a:ln>
                          <a:noFill/>
                        </a:ln>
                        <a:effectLst/>
                      </p:spPr>
                    </p:pic>
                  </p:oleObj>
                </mc:Fallback>
              </mc:AlternateContent>
            </a:graphicData>
          </a:graphic>
        </p:graphicFrame>
        <p:sp>
          <p:nvSpPr>
            <p:cNvPr id="10" name="Rectangle 114"/>
            <p:cNvSpPr>
              <a:spLocks noChangeArrowheads="1"/>
            </p:cNvSpPr>
            <p:nvPr/>
          </p:nvSpPr>
          <p:spPr bwMode="auto">
            <a:xfrm>
              <a:off x="856962" y="2711391"/>
              <a:ext cx="2877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3</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）两个同阶可逆矩阵</a:t>
              </a:r>
              <a:endParaRPr kumimoji="0" lang="zh-CN" altLang="en-US" sz="2000" b="1" i="0" u="none" strike="noStrike" cap="none" normalizeH="0" baseline="0">
                <a:ln>
                  <a:noFill/>
                </a:ln>
                <a:solidFill>
                  <a:schemeClr val="tx1"/>
                </a:solidFill>
                <a:effectLst/>
                <a:latin typeface="+mn-ea"/>
              </a:endParaRPr>
            </a:p>
          </p:txBody>
        </p:sp>
        <p:graphicFrame>
          <p:nvGraphicFramePr>
            <p:cNvPr id="18" name="对象 17"/>
            <p:cNvGraphicFramePr>
              <a:graphicFrameLocks noChangeAspect="1"/>
            </p:cNvGraphicFramePr>
            <p:nvPr/>
          </p:nvGraphicFramePr>
          <p:xfrm>
            <a:off x="3633254" y="2769431"/>
            <a:ext cx="641790" cy="300192"/>
          </p:xfrm>
          <a:graphic>
            <a:graphicData uri="http://schemas.openxmlformats.org/presentationml/2006/ole">
              <mc:AlternateContent xmlns:mc="http://schemas.openxmlformats.org/markup-compatibility/2006">
                <mc:Choice xmlns:v="urn:schemas-microsoft-com:vml" Requires="v">
                  <p:oleObj name="Equation" r:id="rId16" imgW="406080" imgH="177480" progId="Equation.DSMT4">
                    <p:embed/>
                  </p:oleObj>
                </mc:Choice>
                <mc:Fallback>
                  <p:oleObj name="Equation" r:id="rId16" imgW="406080" imgH="177480" progId="Equation.DSMT4">
                    <p:embed/>
                    <p:pic>
                      <p:nvPicPr>
                        <p:cNvPr id="18" name="对象 17"/>
                        <p:cNvPicPr>
                          <a:picLocks noChangeAspect="1" noChangeArrowheads="1"/>
                        </p:cNvPicPr>
                        <p:nvPr/>
                      </p:nvPicPr>
                      <p:blipFill>
                        <a:blip r:embed="rId17"/>
                        <a:srcRect/>
                        <a:stretch>
                          <a:fillRect/>
                        </a:stretch>
                      </p:blipFill>
                      <p:spPr bwMode="auto">
                        <a:xfrm>
                          <a:off x="3633254" y="2769431"/>
                          <a:ext cx="641790" cy="300192"/>
                        </a:xfrm>
                        <a:prstGeom prst="rect">
                          <a:avLst/>
                        </a:prstGeom>
                        <a:noFill/>
                      </p:spPr>
                    </p:pic>
                  </p:oleObj>
                </mc:Fallback>
              </mc:AlternateContent>
            </a:graphicData>
          </a:graphic>
        </p:graphicFrame>
        <p:sp>
          <p:nvSpPr>
            <p:cNvPr id="19" name="Rectangle 115"/>
            <p:cNvSpPr>
              <a:spLocks noChangeArrowheads="1"/>
            </p:cNvSpPr>
            <p:nvPr/>
          </p:nvSpPr>
          <p:spPr bwMode="auto">
            <a:xfrm>
              <a:off x="4202057" y="2703504"/>
              <a:ext cx="3134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的乘积也是可逆矩阵，且</a:t>
              </a:r>
              <a:r>
                <a:rPr kumimoji="0" lang="zh-CN" altLang="en-US" sz="2000" b="1" i="0" u="none" strike="noStrike" cap="none" normalizeH="0" baseline="0" dirty="0">
                  <a:ln>
                    <a:noFill/>
                  </a:ln>
                  <a:solidFill>
                    <a:schemeClr val="tx1"/>
                  </a:solidFill>
                  <a:effectLst/>
                  <a:latin typeface="+mn-ea"/>
                </a:rPr>
                <a:t> </a:t>
              </a:r>
            </a:p>
          </p:txBody>
        </p:sp>
      </p:grpSp>
      <p:grpSp>
        <p:nvGrpSpPr>
          <p:cNvPr id="28" name="组合 27"/>
          <p:cNvGrpSpPr/>
          <p:nvPr/>
        </p:nvGrpSpPr>
        <p:grpSpPr>
          <a:xfrm>
            <a:off x="886526" y="2788871"/>
            <a:ext cx="6301994" cy="486481"/>
            <a:chOff x="894826" y="3143277"/>
            <a:chExt cx="6301994" cy="486481"/>
          </a:xfrm>
        </p:grpSpPr>
        <p:graphicFrame>
          <p:nvGraphicFramePr>
            <p:cNvPr id="9223" name="Object 27"/>
            <p:cNvGraphicFramePr>
              <a:graphicFrameLocks noChangeAspect="1"/>
            </p:cNvGraphicFramePr>
            <p:nvPr/>
          </p:nvGraphicFramePr>
          <p:xfrm>
            <a:off x="4956251" y="3143277"/>
            <a:ext cx="2240569" cy="486481"/>
          </p:xfrm>
          <a:graphic>
            <a:graphicData uri="http://schemas.openxmlformats.org/presentationml/2006/ole">
              <mc:AlternateContent xmlns:mc="http://schemas.openxmlformats.org/markup-compatibility/2006">
                <mc:Choice xmlns:v="urn:schemas-microsoft-com:vml" Requires="v">
                  <p:oleObj name="Equation" r:id="rId18" imgW="1054080" imgH="228600" progId="Equation.DSMT4">
                    <p:embed/>
                  </p:oleObj>
                </mc:Choice>
                <mc:Fallback>
                  <p:oleObj name="Equation" r:id="rId18" imgW="1054080" imgH="228600" progId="Equation.DSMT4">
                    <p:embed/>
                    <p:pic>
                      <p:nvPicPr>
                        <p:cNvPr id="9223" name="Object 27"/>
                        <p:cNvPicPr>
                          <a:picLocks noChangeAspect="1" noChangeArrowheads="1"/>
                        </p:cNvPicPr>
                        <p:nvPr/>
                      </p:nvPicPr>
                      <p:blipFill>
                        <a:blip r:embed="rId19"/>
                        <a:srcRect/>
                        <a:stretch>
                          <a:fillRect/>
                        </a:stretch>
                      </p:blipFill>
                      <p:spPr bwMode="auto">
                        <a:xfrm>
                          <a:off x="4956251" y="3143277"/>
                          <a:ext cx="2240569" cy="486481"/>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2348136" y="3226017"/>
            <a:ext cx="283998" cy="306718"/>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21" name="对象 20"/>
                        <p:cNvPicPr>
                          <a:picLocks noChangeAspect="1" noChangeArrowheads="1"/>
                        </p:cNvPicPr>
                        <p:nvPr/>
                      </p:nvPicPr>
                      <p:blipFill>
                        <a:blip r:embed="rId21"/>
                        <a:srcRect/>
                        <a:stretch>
                          <a:fillRect/>
                        </a:stretch>
                      </p:blipFill>
                      <p:spPr bwMode="auto">
                        <a:xfrm>
                          <a:off x="2348136" y="3226017"/>
                          <a:ext cx="283998" cy="306718"/>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3633028" y="3226017"/>
            <a:ext cx="355503" cy="304717"/>
          </p:xfrm>
          <a:graphic>
            <a:graphicData uri="http://schemas.openxmlformats.org/presentationml/2006/ole">
              <mc:AlternateContent xmlns:mc="http://schemas.openxmlformats.org/markup-compatibility/2006">
                <mc:Choice xmlns:v="urn:schemas-microsoft-com:vml" Requires="v">
                  <p:oleObj name="Equation" r:id="rId22" imgW="215640" imgH="190440" progId="Equation.DSMT4">
                    <p:embed/>
                  </p:oleObj>
                </mc:Choice>
                <mc:Fallback>
                  <p:oleObj name="Equation" r:id="rId22" imgW="215640" imgH="190440" progId="Equation.DSMT4">
                    <p:embed/>
                    <p:pic>
                      <p:nvPicPr>
                        <p:cNvPr id="22" name="对象 21"/>
                        <p:cNvPicPr>
                          <a:picLocks noChangeAspect="1" noChangeArrowheads="1"/>
                        </p:cNvPicPr>
                        <p:nvPr/>
                      </p:nvPicPr>
                      <p:blipFill>
                        <a:blip r:embed="rId23"/>
                        <a:srcRect/>
                        <a:stretch>
                          <a:fillRect/>
                        </a:stretch>
                      </p:blipFill>
                      <p:spPr bwMode="auto">
                        <a:xfrm>
                          <a:off x="3633028" y="3226017"/>
                          <a:ext cx="355503" cy="304717"/>
                        </a:xfrm>
                        <a:prstGeom prst="rect">
                          <a:avLst/>
                        </a:prstGeom>
                        <a:noFill/>
                      </p:spPr>
                    </p:pic>
                  </p:oleObj>
                </mc:Fallback>
              </mc:AlternateContent>
            </a:graphicData>
          </a:graphic>
        </p:graphicFrame>
        <p:sp>
          <p:nvSpPr>
            <p:cNvPr id="24" name="Rectangle 119"/>
            <p:cNvSpPr>
              <a:spLocks noChangeArrowheads="1"/>
            </p:cNvSpPr>
            <p:nvPr/>
          </p:nvSpPr>
          <p:spPr bwMode="auto">
            <a:xfrm>
              <a:off x="894826" y="3171227"/>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4</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）若矩阵</a:t>
              </a:r>
              <a:endParaRPr kumimoji="0" lang="zh-CN" altLang="en-US" sz="2000" b="1" i="0" u="none" strike="noStrike" cap="none" normalizeH="0" baseline="0" dirty="0">
                <a:ln>
                  <a:noFill/>
                </a:ln>
                <a:solidFill>
                  <a:schemeClr val="tx1"/>
                </a:solidFill>
                <a:effectLst/>
                <a:latin typeface="+mn-ea"/>
              </a:endParaRPr>
            </a:p>
          </p:txBody>
        </p:sp>
        <p:sp>
          <p:nvSpPr>
            <p:cNvPr id="25" name="Rectangle 120"/>
            <p:cNvSpPr>
              <a:spLocks noChangeArrowheads="1"/>
            </p:cNvSpPr>
            <p:nvPr/>
          </p:nvSpPr>
          <p:spPr bwMode="auto">
            <a:xfrm>
              <a:off x="2525253" y="318141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可逆，则</a:t>
              </a:r>
              <a:endParaRPr kumimoji="0" lang="zh-CN" altLang="en-US" sz="2000" b="1" i="0" u="none" strike="noStrike" cap="none" normalizeH="0" baseline="0" dirty="0">
                <a:ln>
                  <a:noFill/>
                </a:ln>
                <a:solidFill>
                  <a:schemeClr val="tx1"/>
                </a:solidFill>
                <a:effectLst/>
                <a:latin typeface="+mn-ea"/>
              </a:endParaRPr>
            </a:p>
          </p:txBody>
        </p:sp>
        <p:sp>
          <p:nvSpPr>
            <p:cNvPr id="26" name="Rectangle 121"/>
            <p:cNvSpPr>
              <a:spLocks noChangeArrowheads="1"/>
            </p:cNvSpPr>
            <p:nvPr/>
          </p:nvSpPr>
          <p:spPr bwMode="auto">
            <a:xfrm>
              <a:off x="3924388" y="322138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也可逆，</a:t>
              </a:r>
              <a:endParaRPr kumimoji="0" lang="zh-CN" altLang="en-US" sz="2000" b="1" i="0" u="none" strike="noStrike" cap="none" normalizeH="0" baseline="0" dirty="0">
                <a:ln>
                  <a:noFill/>
                </a:ln>
                <a:solidFill>
                  <a:schemeClr val="tx1"/>
                </a:solidFill>
                <a:effectLst/>
                <a:latin typeface="+mn-ea"/>
              </a:endParaRPr>
            </a:p>
          </p:txBody>
        </p:sp>
      </p:grpSp>
      <p:sp>
        <p:nvSpPr>
          <p:cNvPr id="32" name="Text Box 2"/>
          <p:cNvSpPr txBox="1">
            <a:spLocks noChangeArrowheads="1"/>
          </p:cNvSpPr>
          <p:nvPr/>
        </p:nvSpPr>
        <p:spPr bwMode="auto">
          <a:xfrm>
            <a:off x="563205" y="3302673"/>
            <a:ext cx="216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证  </a:t>
            </a:r>
            <a:r>
              <a:rPr kumimoji="1" lang="zh-CN" altLang="en-US" sz="2000" b="1" dirty="0">
                <a:solidFill>
                  <a:srgbClr val="002060"/>
                </a:solidFill>
                <a:latin typeface="+mn-ea"/>
                <a:cs typeface="楷体_GB2312"/>
                <a:sym typeface="Wingdings" panose="05000000000000000000" pitchFamily="2" charset="2"/>
              </a:rPr>
              <a:t>（</a:t>
            </a:r>
            <a:r>
              <a:rPr kumimoji="1" lang="en-US" altLang="zh-CN" sz="2000" b="1" dirty="0">
                <a:solidFill>
                  <a:srgbClr val="002060"/>
                </a:solidFill>
                <a:latin typeface="+mn-ea"/>
                <a:cs typeface="楷体_GB2312"/>
                <a:sym typeface="Wingdings" panose="05000000000000000000" pitchFamily="2" charset="2"/>
              </a:rPr>
              <a:t>1</a:t>
            </a:r>
            <a:r>
              <a:rPr kumimoji="1" lang="zh-CN" altLang="en-US" sz="2000" b="1" dirty="0">
                <a:solidFill>
                  <a:srgbClr val="002060"/>
                </a:solidFill>
                <a:latin typeface="+mn-ea"/>
                <a:cs typeface="楷体_GB2312"/>
                <a:sym typeface="Wingdings" panose="05000000000000000000" pitchFamily="2" charset="2"/>
              </a:rPr>
              <a:t>）</a:t>
            </a:r>
            <a:r>
              <a:rPr kumimoji="1" lang="zh-CN" altLang="en-US" sz="2000" b="1" dirty="0">
                <a:latin typeface="+mn-ea"/>
                <a:cs typeface="楷体_GB2312"/>
              </a:rPr>
              <a:t>由</a:t>
            </a:r>
            <a:endParaRPr kumimoji="1" lang="zh-CN" altLang="en-US" sz="2000" dirty="0">
              <a:latin typeface="+mn-ea"/>
              <a:cs typeface="楷体_GB2312"/>
            </a:endParaRPr>
          </a:p>
        </p:txBody>
      </p:sp>
      <p:graphicFrame>
        <p:nvGraphicFramePr>
          <p:cNvPr id="33" name="Object 31"/>
          <p:cNvGraphicFramePr>
            <a:graphicFrameLocks noChangeAspect="1"/>
          </p:cNvGraphicFramePr>
          <p:nvPr/>
        </p:nvGraphicFramePr>
        <p:xfrm>
          <a:off x="2210595" y="3295034"/>
          <a:ext cx="6871168" cy="445364"/>
        </p:xfrm>
        <a:graphic>
          <a:graphicData uri="http://schemas.openxmlformats.org/presentationml/2006/ole">
            <mc:AlternateContent xmlns:mc="http://schemas.openxmlformats.org/markup-compatibility/2006">
              <mc:Choice xmlns:v="urn:schemas-microsoft-com:vml" Requires="v">
                <p:oleObj name="Equation" r:id="rId24" imgW="2882880" imgH="228600" progId="Equation.DSMT4">
                  <p:embed/>
                </p:oleObj>
              </mc:Choice>
              <mc:Fallback>
                <p:oleObj name="Equation" r:id="rId24" imgW="2882880" imgH="228600" progId="Equation.DSMT4">
                  <p:embed/>
                  <p:pic>
                    <p:nvPicPr>
                      <p:cNvPr id="33" name="Object 31"/>
                      <p:cNvPicPr>
                        <a:picLocks noChangeAspect="1" noChangeArrowheads="1"/>
                      </p:cNvPicPr>
                      <p:nvPr/>
                    </p:nvPicPr>
                    <p:blipFill>
                      <a:blip r:embed="rId25"/>
                      <a:srcRect/>
                      <a:stretch>
                        <a:fillRect/>
                      </a:stretch>
                    </p:blipFill>
                    <p:spPr bwMode="auto">
                      <a:xfrm>
                        <a:off x="2210595" y="3295034"/>
                        <a:ext cx="6871168" cy="445364"/>
                      </a:xfrm>
                      <a:prstGeom prst="rect">
                        <a:avLst/>
                      </a:prstGeom>
                      <a:noFill/>
                    </p:spPr>
                  </p:pic>
                </p:oleObj>
              </mc:Fallback>
            </mc:AlternateContent>
          </a:graphicData>
        </a:graphic>
      </p:graphicFrame>
      <p:graphicFrame>
        <p:nvGraphicFramePr>
          <p:cNvPr id="34" name="Object 3"/>
          <p:cNvGraphicFramePr>
            <a:graphicFrameLocks noChangeAspect="1"/>
          </p:cNvGraphicFramePr>
          <p:nvPr/>
        </p:nvGraphicFramePr>
        <p:xfrm>
          <a:off x="2104664" y="4280866"/>
          <a:ext cx="3247827" cy="463805"/>
        </p:xfrm>
        <a:graphic>
          <a:graphicData uri="http://schemas.openxmlformats.org/presentationml/2006/ole">
            <mc:AlternateContent xmlns:mc="http://schemas.openxmlformats.org/markup-compatibility/2006">
              <mc:Choice xmlns:v="urn:schemas-microsoft-com:vml" Requires="v">
                <p:oleObj name="Equation" r:id="rId26" imgW="1307880" imgH="228600" progId="Equation.DSMT4">
                  <p:embed/>
                </p:oleObj>
              </mc:Choice>
              <mc:Fallback>
                <p:oleObj name="Equation" r:id="rId26" imgW="1307880" imgH="228600" progId="Equation.DSMT4">
                  <p:embed/>
                  <p:pic>
                    <p:nvPicPr>
                      <p:cNvPr id="34" name="Object 3"/>
                      <p:cNvPicPr>
                        <a:picLocks noChangeAspect="1" noChangeArrowheads="1"/>
                      </p:cNvPicPr>
                      <p:nvPr/>
                    </p:nvPicPr>
                    <p:blipFill>
                      <a:blip r:embed="rId27"/>
                      <a:srcRect/>
                      <a:stretch>
                        <a:fillRect/>
                      </a:stretch>
                    </p:blipFill>
                    <p:spPr bwMode="auto">
                      <a:xfrm>
                        <a:off x="2104664" y="4280866"/>
                        <a:ext cx="3247827" cy="463805"/>
                      </a:xfrm>
                      <a:prstGeom prst="rect">
                        <a:avLst/>
                      </a:prstGeom>
                      <a:noFill/>
                    </p:spPr>
                  </p:pic>
                </p:oleObj>
              </mc:Fallback>
            </mc:AlternateContent>
          </a:graphicData>
        </a:graphic>
      </p:graphicFrame>
      <p:graphicFrame>
        <p:nvGraphicFramePr>
          <p:cNvPr id="35" name="Object 4"/>
          <p:cNvGraphicFramePr>
            <a:graphicFrameLocks noChangeAspect="1"/>
          </p:cNvGraphicFramePr>
          <p:nvPr/>
        </p:nvGraphicFramePr>
        <p:xfrm>
          <a:off x="5131110" y="4281511"/>
          <a:ext cx="1910097" cy="468220"/>
        </p:xfrm>
        <a:graphic>
          <a:graphicData uri="http://schemas.openxmlformats.org/presentationml/2006/ole">
            <mc:AlternateContent xmlns:mc="http://schemas.openxmlformats.org/markup-compatibility/2006">
              <mc:Choice xmlns:v="urn:schemas-microsoft-com:vml" Requires="v">
                <p:oleObj name="Equation" r:id="rId28" imgW="761760" imgH="228600" progId="Equation.DSMT4">
                  <p:embed/>
                </p:oleObj>
              </mc:Choice>
              <mc:Fallback>
                <p:oleObj name="Equation" r:id="rId28" imgW="761760" imgH="228600" progId="Equation.DSMT4">
                  <p:embed/>
                  <p:pic>
                    <p:nvPicPr>
                      <p:cNvPr id="35" name="Object 4"/>
                      <p:cNvPicPr>
                        <a:picLocks noChangeAspect="1" noChangeArrowheads="1"/>
                      </p:cNvPicPr>
                      <p:nvPr/>
                    </p:nvPicPr>
                    <p:blipFill>
                      <a:blip r:embed="rId29"/>
                      <a:srcRect/>
                      <a:stretch>
                        <a:fillRect/>
                      </a:stretch>
                    </p:blipFill>
                    <p:spPr bwMode="auto">
                      <a:xfrm>
                        <a:off x="5131110" y="4281511"/>
                        <a:ext cx="1910097" cy="468220"/>
                      </a:xfrm>
                      <a:prstGeom prst="rect">
                        <a:avLst/>
                      </a:prstGeom>
                      <a:noFill/>
                    </p:spPr>
                  </p:pic>
                </p:oleObj>
              </mc:Fallback>
            </mc:AlternateContent>
          </a:graphicData>
        </a:graphic>
      </p:graphicFrame>
      <p:graphicFrame>
        <p:nvGraphicFramePr>
          <p:cNvPr id="36" name="Object 5"/>
          <p:cNvGraphicFramePr>
            <a:graphicFrameLocks noChangeAspect="1"/>
          </p:cNvGraphicFramePr>
          <p:nvPr/>
        </p:nvGraphicFramePr>
        <p:xfrm>
          <a:off x="9104238" y="4680976"/>
          <a:ext cx="2528219" cy="893451"/>
        </p:xfrm>
        <a:graphic>
          <a:graphicData uri="http://schemas.openxmlformats.org/presentationml/2006/ole">
            <mc:AlternateContent xmlns:mc="http://schemas.openxmlformats.org/markup-compatibility/2006">
              <mc:Choice xmlns:v="urn:schemas-microsoft-com:vml" Requires="v">
                <p:oleObj name="Equation" r:id="rId30" imgW="939600" imgH="406080" progId="Equation.DSMT4">
                  <p:embed/>
                </p:oleObj>
              </mc:Choice>
              <mc:Fallback>
                <p:oleObj name="Equation" r:id="rId30" imgW="939600" imgH="406080" progId="Equation.DSMT4">
                  <p:embed/>
                  <p:pic>
                    <p:nvPicPr>
                      <p:cNvPr id="36" name="Object 5"/>
                      <p:cNvPicPr>
                        <a:picLocks noChangeAspect="1" noChangeArrowheads="1"/>
                      </p:cNvPicPr>
                      <p:nvPr/>
                    </p:nvPicPr>
                    <p:blipFill>
                      <a:blip r:embed="rId31"/>
                      <a:srcRect/>
                      <a:stretch>
                        <a:fillRect/>
                      </a:stretch>
                    </p:blipFill>
                    <p:spPr bwMode="auto">
                      <a:xfrm>
                        <a:off x="9104238" y="4680976"/>
                        <a:ext cx="2528219" cy="893451"/>
                      </a:xfrm>
                      <a:prstGeom prst="rect">
                        <a:avLst/>
                      </a:prstGeom>
                      <a:noFill/>
                    </p:spPr>
                  </p:pic>
                </p:oleObj>
              </mc:Fallback>
            </mc:AlternateContent>
          </a:graphicData>
        </a:graphic>
      </p:graphicFrame>
      <p:sp>
        <p:nvSpPr>
          <p:cNvPr id="37" name="Text Box 2"/>
          <p:cNvSpPr txBox="1">
            <a:spLocks noChangeArrowheads="1"/>
          </p:cNvSpPr>
          <p:nvPr/>
        </p:nvSpPr>
        <p:spPr bwMode="auto">
          <a:xfrm>
            <a:off x="1076282" y="5021210"/>
            <a:ext cx="21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a:t>
            </a:r>
            <a:r>
              <a:rPr kumimoji="1" lang="en-US" altLang="zh-CN" sz="2000" b="1" dirty="0">
                <a:solidFill>
                  <a:srgbClr val="000000"/>
                </a:solidFill>
                <a:latin typeface="+mn-ea"/>
                <a:ea typeface="+mn-ea"/>
                <a:cs typeface="楷体_GB2312"/>
              </a:rPr>
              <a:t>3</a:t>
            </a:r>
            <a:r>
              <a:rPr kumimoji="1" lang="zh-CN" altLang="en-US" sz="2000" b="1" dirty="0">
                <a:solidFill>
                  <a:srgbClr val="000000"/>
                </a:solidFill>
                <a:latin typeface="+mn-ea"/>
                <a:ea typeface="+mn-ea"/>
                <a:cs typeface="楷体_GB2312"/>
              </a:rPr>
              <a:t>）由</a:t>
            </a:r>
            <a:endParaRPr kumimoji="1" lang="zh-CN" altLang="en-US" sz="2000" dirty="0">
              <a:latin typeface="+mn-ea"/>
              <a:ea typeface="+mn-ea"/>
              <a:cs typeface="楷体_GB2312"/>
            </a:endParaRPr>
          </a:p>
        </p:txBody>
      </p:sp>
      <p:graphicFrame>
        <p:nvGraphicFramePr>
          <p:cNvPr id="38" name="Object 6"/>
          <p:cNvGraphicFramePr>
            <a:graphicFrameLocks noChangeAspect="1"/>
          </p:cNvGraphicFramePr>
          <p:nvPr/>
        </p:nvGraphicFramePr>
        <p:xfrm>
          <a:off x="2103361" y="4773469"/>
          <a:ext cx="4268365" cy="878782"/>
        </p:xfrm>
        <a:graphic>
          <a:graphicData uri="http://schemas.openxmlformats.org/presentationml/2006/ole">
            <mc:AlternateContent xmlns:mc="http://schemas.openxmlformats.org/markup-compatibility/2006">
              <mc:Choice xmlns:v="urn:schemas-microsoft-com:vml" Requires="v">
                <p:oleObj name="Equation" r:id="rId32" imgW="1612800" imgH="406080" progId="Equation.DSMT4">
                  <p:embed/>
                </p:oleObj>
              </mc:Choice>
              <mc:Fallback>
                <p:oleObj name="Equation" r:id="rId32" imgW="1612800" imgH="406080" progId="Equation.DSMT4">
                  <p:embed/>
                  <p:pic>
                    <p:nvPicPr>
                      <p:cNvPr id="38" name="Object 6"/>
                      <p:cNvPicPr>
                        <a:picLocks noChangeAspect="1" noChangeArrowheads="1"/>
                      </p:cNvPicPr>
                      <p:nvPr/>
                    </p:nvPicPr>
                    <p:blipFill>
                      <a:blip r:embed="rId33"/>
                      <a:srcRect/>
                      <a:stretch>
                        <a:fillRect/>
                      </a:stretch>
                    </p:blipFill>
                    <p:spPr bwMode="auto">
                      <a:xfrm>
                        <a:off x="2103361" y="4773469"/>
                        <a:ext cx="4268365" cy="878782"/>
                      </a:xfrm>
                      <a:prstGeom prst="rect">
                        <a:avLst/>
                      </a:prstGeom>
                      <a:noFill/>
                    </p:spPr>
                  </p:pic>
                </p:oleObj>
              </mc:Fallback>
            </mc:AlternateContent>
          </a:graphicData>
        </a:graphic>
      </p:graphicFrame>
      <p:graphicFrame>
        <p:nvGraphicFramePr>
          <p:cNvPr id="39" name="Object 7"/>
          <p:cNvGraphicFramePr>
            <a:graphicFrameLocks noChangeAspect="1"/>
          </p:cNvGraphicFramePr>
          <p:nvPr/>
        </p:nvGraphicFramePr>
        <p:xfrm>
          <a:off x="6319795" y="4997491"/>
          <a:ext cx="772530" cy="357137"/>
        </p:xfrm>
        <a:graphic>
          <a:graphicData uri="http://schemas.openxmlformats.org/presentationml/2006/ole">
            <mc:AlternateContent xmlns:mc="http://schemas.openxmlformats.org/markup-compatibility/2006">
              <mc:Choice xmlns:v="urn:schemas-microsoft-com:vml" Requires="v">
                <p:oleObj name="Equation" r:id="rId34" imgW="291960" imgH="164880" progId="Equation.DSMT4">
                  <p:embed/>
                </p:oleObj>
              </mc:Choice>
              <mc:Fallback>
                <p:oleObj name="Equation" r:id="rId34" imgW="291960" imgH="164880" progId="Equation.DSMT4">
                  <p:embed/>
                  <p:pic>
                    <p:nvPicPr>
                      <p:cNvPr id="39" name="Object 7"/>
                      <p:cNvPicPr>
                        <a:picLocks noChangeAspect="1" noChangeArrowheads="1"/>
                      </p:cNvPicPr>
                      <p:nvPr/>
                    </p:nvPicPr>
                    <p:blipFill>
                      <a:blip r:embed="rId35"/>
                      <a:srcRect/>
                      <a:stretch>
                        <a:fillRect/>
                      </a:stretch>
                    </p:blipFill>
                    <p:spPr bwMode="auto">
                      <a:xfrm>
                        <a:off x="6319795" y="4997491"/>
                        <a:ext cx="772530" cy="357137"/>
                      </a:xfrm>
                      <a:prstGeom prst="rect">
                        <a:avLst/>
                      </a:prstGeom>
                      <a:noFill/>
                    </p:spPr>
                  </p:pic>
                </p:oleObj>
              </mc:Fallback>
            </mc:AlternateContent>
          </a:graphicData>
        </a:graphic>
      </p:graphicFrame>
      <p:graphicFrame>
        <p:nvGraphicFramePr>
          <p:cNvPr id="40" name="Object 8"/>
          <p:cNvGraphicFramePr>
            <a:graphicFrameLocks noChangeAspect="1"/>
          </p:cNvGraphicFramePr>
          <p:nvPr/>
        </p:nvGraphicFramePr>
        <p:xfrm>
          <a:off x="3895512" y="6175154"/>
          <a:ext cx="2913957" cy="510302"/>
        </p:xfrm>
        <a:graphic>
          <a:graphicData uri="http://schemas.openxmlformats.org/presentationml/2006/ole">
            <mc:AlternateContent xmlns:mc="http://schemas.openxmlformats.org/markup-compatibility/2006">
              <mc:Choice xmlns:v="urn:schemas-microsoft-com:vml" Requires="v">
                <p:oleObj name="Equation" r:id="rId36" imgW="1066680" imgH="228600" progId="Equation.DSMT4">
                  <p:embed/>
                </p:oleObj>
              </mc:Choice>
              <mc:Fallback>
                <p:oleObj name="Equation" r:id="rId36" imgW="1066680" imgH="228600" progId="Equation.DSMT4">
                  <p:embed/>
                  <p:pic>
                    <p:nvPicPr>
                      <p:cNvPr id="40" name="Object 8"/>
                      <p:cNvPicPr>
                        <a:picLocks noChangeAspect="1" noChangeArrowheads="1"/>
                      </p:cNvPicPr>
                      <p:nvPr/>
                    </p:nvPicPr>
                    <p:blipFill>
                      <a:blip r:embed="rId37"/>
                      <a:srcRect/>
                      <a:stretch>
                        <a:fillRect/>
                      </a:stretch>
                    </p:blipFill>
                    <p:spPr bwMode="auto">
                      <a:xfrm>
                        <a:off x="3895512" y="6175154"/>
                        <a:ext cx="2913957" cy="510302"/>
                      </a:xfrm>
                      <a:prstGeom prst="rect">
                        <a:avLst/>
                      </a:prstGeom>
                      <a:noFill/>
                    </p:spPr>
                  </p:pic>
                </p:oleObj>
              </mc:Fallback>
            </mc:AlternateContent>
          </a:graphicData>
        </a:graphic>
      </p:graphicFrame>
      <p:sp>
        <p:nvSpPr>
          <p:cNvPr id="41" name="Text Box 2"/>
          <p:cNvSpPr txBox="1">
            <a:spLocks noChangeArrowheads="1"/>
          </p:cNvSpPr>
          <p:nvPr/>
        </p:nvSpPr>
        <p:spPr bwMode="auto">
          <a:xfrm>
            <a:off x="1023861" y="5723394"/>
            <a:ext cx="21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a:t>
            </a:r>
            <a:r>
              <a:rPr kumimoji="1" lang="en-US" altLang="zh-CN" sz="2000" b="1" dirty="0">
                <a:solidFill>
                  <a:srgbClr val="000000"/>
                </a:solidFill>
                <a:latin typeface="+mn-ea"/>
                <a:ea typeface="+mn-ea"/>
                <a:cs typeface="楷体_GB2312"/>
              </a:rPr>
              <a:t>4</a:t>
            </a:r>
            <a:r>
              <a:rPr kumimoji="1" lang="zh-CN" altLang="en-US" sz="2000" b="1" dirty="0">
                <a:solidFill>
                  <a:srgbClr val="000000"/>
                </a:solidFill>
                <a:latin typeface="+mn-ea"/>
                <a:ea typeface="+mn-ea"/>
                <a:cs typeface="楷体_GB2312"/>
              </a:rPr>
              <a:t>）由</a:t>
            </a:r>
            <a:endParaRPr kumimoji="1" lang="zh-CN" altLang="en-US" sz="2000" dirty="0">
              <a:latin typeface="+mn-ea"/>
              <a:ea typeface="+mn-ea"/>
              <a:cs typeface="楷体_GB2312"/>
            </a:endParaRPr>
          </a:p>
        </p:txBody>
      </p:sp>
      <p:graphicFrame>
        <p:nvGraphicFramePr>
          <p:cNvPr id="42" name="Object 9"/>
          <p:cNvGraphicFramePr>
            <a:graphicFrameLocks noChangeAspect="1"/>
          </p:cNvGraphicFramePr>
          <p:nvPr/>
        </p:nvGraphicFramePr>
        <p:xfrm>
          <a:off x="2103361" y="5681962"/>
          <a:ext cx="4344071" cy="444991"/>
        </p:xfrm>
        <a:graphic>
          <a:graphicData uri="http://schemas.openxmlformats.org/presentationml/2006/ole">
            <mc:AlternateContent xmlns:mc="http://schemas.openxmlformats.org/markup-compatibility/2006">
              <mc:Choice xmlns:v="urn:schemas-microsoft-com:vml" Requires="v">
                <p:oleObj name="Equation" r:id="rId38" imgW="1828800" imgH="228600" progId="Equation.DSMT4">
                  <p:embed/>
                </p:oleObj>
              </mc:Choice>
              <mc:Fallback>
                <p:oleObj name="Equation" r:id="rId38" imgW="1828800" imgH="228600" progId="Equation.DSMT4">
                  <p:embed/>
                  <p:pic>
                    <p:nvPicPr>
                      <p:cNvPr id="42" name="Object 9"/>
                      <p:cNvPicPr>
                        <a:picLocks noChangeAspect="1" noChangeArrowheads="1"/>
                      </p:cNvPicPr>
                      <p:nvPr/>
                    </p:nvPicPr>
                    <p:blipFill>
                      <a:blip r:embed="rId39"/>
                      <a:srcRect/>
                      <a:stretch>
                        <a:fillRect/>
                      </a:stretch>
                    </p:blipFill>
                    <p:spPr bwMode="auto">
                      <a:xfrm>
                        <a:off x="2103361" y="5681962"/>
                        <a:ext cx="4344071" cy="444991"/>
                      </a:xfrm>
                      <a:prstGeom prst="rect">
                        <a:avLst/>
                      </a:prstGeom>
                      <a:noFill/>
                    </p:spPr>
                  </p:pic>
                </p:oleObj>
              </mc:Fallback>
            </mc:AlternateContent>
          </a:graphicData>
        </a:graphic>
      </p:graphicFrame>
      <p:graphicFrame>
        <p:nvGraphicFramePr>
          <p:cNvPr id="43" name="Object 10"/>
          <p:cNvGraphicFramePr>
            <a:graphicFrameLocks noChangeAspect="1"/>
          </p:cNvGraphicFramePr>
          <p:nvPr/>
        </p:nvGraphicFramePr>
        <p:xfrm>
          <a:off x="6319795" y="5652251"/>
          <a:ext cx="3779352" cy="432953"/>
        </p:xfrm>
        <a:graphic>
          <a:graphicData uri="http://schemas.openxmlformats.org/presentationml/2006/ole">
            <mc:AlternateContent xmlns:mc="http://schemas.openxmlformats.org/markup-compatibility/2006">
              <mc:Choice xmlns:v="urn:schemas-microsoft-com:vml" Requires="v">
                <p:oleObj name="Equation" r:id="rId40" imgW="1358640" imgH="190440" progId="Equation.DSMT4">
                  <p:embed/>
                </p:oleObj>
              </mc:Choice>
              <mc:Fallback>
                <p:oleObj name="Equation" r:id="rId40" imgW="1358640" imgH="190440" progId="Equation.DSMT4">
                  <p:embed/>
                  <p:pic>
                    <p:nvPicPr>
                      <p:cNvPr id="43" name="Object 10"/>
                      <p:cNvPicPr>
                        <a:picLocks noChangeAspect="1" noChangeArrowheads="1"/>
                      </p:cNvPicPr>
                      <p:nvPr/>
                    </p:nvPicPr>
                    <p:blipFill>
                      <a:blip r:embed="rId41"/>
                      <a:srcRect/>
                      <a:stretch>
                        <a:fillRect/>
                      </a:stretch>
                    </p:blipFill>
                    <p:spPr bwMode="auto">
                      <a:xfrm>
                        <a:off x="6319795" y="5652251"/>
                        <a:ext cx="3779352" cy="432953"/>
                      </a:xfrm>
                      <a:prstGeom prst="rect">
                        <a:avLst/>
                      </a:prstGeom>
                      <a:noFill/>
                    </p:spPr>
                  </p:pic>
                </p:oleObj>
              </mc:Fallback>
            </mc:AlternateContent>
          </a:graphicData>
        </a:graphic>
      </p:graphicFrame>
      <p:graphicFrame>
        <p:nvGraphicFramePr>
          <p:cNvPr id="44" name="Object 31"/>
          <p:cNvGraphicFramePr>
            <a:graphicFrameLocks noChangeAspect="1"/>
          </p:cNvGraphicFramePr>
          <p:nvPr/>
        </p:nvGraphicFramePr>
        <p:xfrm>
          <a:off x="9002004" y="4244721"/>
          <a:ext cx="2630453" cy="489913"/>
        </p:xfrm>
        <a:graphic>
          <a:graphicData uri="http://schemas.openxmlformats.org/presentationml/2006/ole">
            <mc:AlternateContent xmlns:mc="http://schemas.openxmlformats.org/markup-compatibility/2006">
              <mc:Choice xmlns:v="urn:schemas-microsoft-com:vml" Requires="v">
                <p:oleObj name="Equation" r:id="rId42" imgW="1002960" imgH="228600" progId="Equation.DSMT4">
                  <p:embed/>
                </p:oleObj>
              </mc:Choice>
              <mc:Fallback>
                <p:oleObj name="Equation" r:id="rId42" imgW="1002960" imgH="228600" progId="Equation.DSMT4">
                  <p:embed/>
                  <p:pic>
                    <p:nvPicPr>
                      <p:cNvPr id="44" name="Object 31"/>
                      <p:cNvPicPr>
                        <a:picLocks noChangeAspect="1" noChangeArrowheads="1"/>
                      </p:cNvPicPr>
                      <p:nvPr/>
                    </p:nvPicPr>
                    <p:blipFill>
                      <a:blip r:embed="rId43"/>
                      <a:srcRect/>
                      <a:stretch>
                        <a:fillRect/>
                      </a:stretch>
                    </p:blipFill>
                    <p:spPr bwMode="auto">
                      <a:xfrm>
                        <a:off x="9002004" y="4244721"/>
                        <a:ext cx="2630453" cy="489913"/>
                      </a:xfrm>
                      <a:prstGeom prst="rect">
                        <a:avLst/>
                      </a:prstGeom>
                      <a:noFill/>
                    </p:spPr>
                  </p:pic>
                </p:oleObj>
              </mc:Fallback>
            </mc:AlternateContent>
          </a:graphicData>
        </a:graphic>
      </p:graphicFrame>
      <p:sp>
        <p:nvSpPr>
          <p:cNvPr id="45" name="矩形 44"/>
          <p:cNvSpPr/>
          <p:nvPr/>
        </p:nvSpPr>
        <p:spPr>
          <a:xfrm>
            <a:off x="1662749" y="3756628"/>
            <a:ext cx="2637260" cy="400110"/>
          </a:xfrm>
          <a:prstGeom prst="rect">
            <a:avLst/>
          </a:prstGeom>
        </p:spPr>
        <p:txBody>
          <a:bodyPr wrap="none">
            <a:spAutoFit/>
          </a:bodyPr>
          <a:lstStyle/>
          <a:p>
            <a:r>
              <a:rPr kumimoji="1" lang="zh-CN" altLang="en-US" sz="2000" b="1" dirty="0">
                <a:latin typeface="+mn-ea"/>
                <a:cs typeface="楷体_GB2312"/>
              </a:rPr>
              <a:t>由逆矩阵的唯一性知 </a:t>
            </a:r>
            <a:endParaRPr kumimoji="1" lang="zh-CN" altLang="en-US" sz="2000" dirty="0">
              <a:latin typeface="+mn-ea"/>
              <a:cs typeface="楷体_GB2312"/>
            </a:endParaRPr>
          </a:p>
        </p:txBody>
      </p:sp>
      <p:graphicFrame>
        <p:nvGraphicFramePr>
          <p:cNvPr id="46" name="Object 31"/>
          <p:cNvGraphicFramePr>
            <a:graphicFrameLocks noChangeAspect="1"/>
          </p:cNvGraphicFramePr>
          <p:nvPr/>
        </p:nvGraphicFramePr>
        <p:xfrm>
          <a:off x="4055151" y="3710422"/>
          <a:ext cx="1941038" cy="492521"/>
        </p:xfrm>
        <a:graphic>
          <a:graphicData uri="http://schemas.openxmlformats.org/presentationml/2006/ole">
            <mc:AlternateContent xmlns:mc="http://schemas.openxmlformats.org/markup-compatibility/2006">
              <mc:Choice xmlns:v="urn:schemas-microsoft-com:vml" Requires="v">
                <p:oleObj name="Equation" r:id="rId44" imgW="736560" imgH="228600" progId="Equation.DSMT4">
                  <p:embed/>
                </p:oleObj>
              </mc:Choice>
              <mc:Fallback>
                <p:oleObj name="Equation" r:id="rId44" imgW="736560" imgH="228600" progId="Equation.DSMT4">
                  <p:embed/>
                  <p:pic>
                    <p:nvPicPr>
                      <p:cNvPr id="46" name="Object 31"/>
                      <p:cNvPicPr>
                        <a:picLocks noChangeAspect="1" noChangeArrowheads="1"/>
                      </p:cNvPicPr>
                      <p:nvPr/>
                    </p:nvPicPr>
                    <p:blipFill>
                      <a:blip r:embed="rId45"/>
                      <a:srcRect/>
                      <a:stretch>
                        <a:fillRect/>
                      </a:stretch>
                    </p:blipFill>
                    <p:spPr bwMode="auto">
                      <a:xfrm>
                        <a:off x="4055151" y="3710422"/>
                        <a:ext cx="1941038" cy="492521"/>
                      </a:xfrm>
                      <a:prstGeom prst="rect">
                        <a:avLst/>
                      </a:prstGeom>
                      <a:noFill/>
                    </p:spPr>
                  </p:pic>
                </p:oleObj>
              </mc:Fallback>
            </mc:AlternateContent>
          </a:graphicData>
        </a:graphic>
      </p:graphicFrame>
      <p:sp>
        <p:nvSpPr>
          <p:cNvPr id="47" name="矩形 46"/>
          <p:cNvSpPr/>
          <p:nvPr/>
        </p:nvSpPr>
        <p:spPr>
          <a:xfrm>
            <a:off x="1077489" y="4329134"/>
            <a:ext cx="1088760" cy="400110"/>
          </a:xfrm>
          <a:prstGeom prst="rect">
            <a:avLst/>
          </a:prstGeom>
        </p:spPr>
        <p:txBody>
          <a:bodyPr wrap="none">
            <a:spAutoFit/>
          </a:bodyPr>
          <a:lstStyle/>
          <a:p>
            <a:r>
              <a:rPr kumimoji="1" lang="zh-CN" altLang="en-US" sz="2000" b="1" dirty="0">
                <a:solidFill>
                  <a:srgbClr val="002060"/>
                </a:solidFill>
                <a:latin typeface="+mn-ea"/>
                <a:cs typeface="楷体_GB2312"/>
                <a:sym typeface="Wingdings" panose="05000000000000000000" pitchFamily="2" charset="2"/>
              </a:rPr>
              <a:t>（</a:t>
            </a:r>
            <a:r>
              <a:rPr kumimoji="1" lang="en-US" altLang="zh-CN" sz="2000" b="1" dirty="0">
                <a:solidFill>
                  <a:srgbClr val="002060"/>
                </a:solidFill>
                <a:latin typeface="+mn-ea"/>
                <a:cs typeface="楷体_GB2312"/>
                <a:sym typeface="Wingdings" panose="05000000000000000000" pitchFamily="2" charset="2"/>
              </a:rPr>
              <a:t>2</a:t>
            </a:r>
            <a:r>
              <a:rPr kumimoji="1" lang="zh-CN" altLang="en-US" sz="2000" b="1" dirty="0">
                <a:solidFill>
                  <a:srgbClr val="002060"/>
                </a:solidFill>
                <a:latin typeface="+mn-ea"/>
                <a:cs typeface="楷体_GB2312"/>
                <a:sym typeface="Wingdings" panose="05000000000000000000" pitchFamily="2" charset="2"/>
              </a:rPr>
              <a:t>）</a:t>
            </a:r>
            <a:r>
              <a:rPr kumimoji="1" lang="zh-CN" altLang="en-US" sz="2000" b="1" dirty="0">
                <a:latin typeface="+mn-ea"/>
                <a:cs typeface="楷体_GB2312"/>
              </a:rPr>
              <a:t>由</a:t>
            </a:r>
            <a:endParaRPr kumimoji="1" lang="zh-CN" altLang="en-US" sz="2000" dirty="0">
              <a:latin typeface="+mn-ea"/>
              <a:cs typeface="楷体_GB2312"/>
            </a:endParaRPr>
          </a:p>
        </p:txBody>
      </p:sp>
      <p:sp>
        <p:nvSpPr>
          <p:cNvPr id="48" name="Text Box 2"/>
          <p:cNvSpPr txBox="1">
            <a:spLocks noChangeArrowheads="1"/>
          </p:cNvSpPr>
          <p:nvPr/>
        </p:nvSpPr>
        <p:spPr bwMode="auto">
          <a:xfrm>
            <a:off x="6942013" y="4280866"/>
            <a:ext cx="21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cs typeface="楷体_GB2312"/>
              </a:rPr>
              <a:t>由定义</a:t>
            </a:r>
            <a:r>
              <a:rPr kumimoji="1" lang="en-US" altLang="zh-CN" sz="2000" b="1" dirty="0">
                <a:latin typeface="+mn-ea"/>
                <a:ea typeface="+mn-ea"/>
                <a:cs typeface="楷体_GB2312"/>
              </a:rPr>
              <a:t>1.10.2 </a:t>
            </a:r>
            <a:r>
              <a:rPr kumimoji="1" lang="zh-CN" altLang="en-US" sz="2000" b="1" dirty="0">
                <a:latin typeface="+mn-ea"/>
                <a:ea typeface="+mn-ea"/>
                <a:cs typeface="楷体_GB2312"/>
              </a:rPr>
              <a:t>知</a:t>
            </a:r>
          </a:p>
        </p:txBody>
      </p:sp>
      <p:sp>
        <p:nvSpPr>
          <p:cNvPr id="49" name="Text Box 2"/>
          <p:cNvSpPr txBox="1">
            <a:spLocks noChangeArrowheads="1"/>
          </p:cNvSpPr>
          <p:nvPr/>
        </p:nvSpPr>
        <p:spPr bwMode="auto">
          <a:xfrm>
            <a:off x="6993131" y="4958862"/>
            <a:ext cx="21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cs typeface="楷体_GB2312"/>
              </a:rPr>
              <a:t>由定义</a:t>
            </a:r>
            <a:r>
              <a:rPr kumimoji="1" lang="en-US" altLang="zh-CN" sz="2000" b="1" dirty="0">
                <a:latin typeface="+mn-ea"/>
                <a:ea typeface="+mn-ea"/>
                <a:cs typeface="楷体_GB2312"/>
              </a:rPr>
              <a:t>1.10.2 </a:t>
            </a:r>
            <a:r>
              <a:rPr kumimoji="1" lang="zh-CN" altLang="en-US" sz="2000" b="1" dirty="0">
                <a:latin typeface="+mn-ea"/>
                <a:ea typeface="+mn-ea"/>
                <a:cs typeface="楷体_GB2312"/>
              </a:rPr>
              <a:t>知</a:t>
            </a:r>
          </a:p>
        </p:txBody>
      </p:sp>
      <p:sp>
        <p:nvSpPr>
          <p:cNvPr id="50" name="Text Box 2"/>
          <p:cNvSpPr txBox="1">
            <a:spLocks noChangeArrowheads="1"/>
          </p:cNvSpPr>
          <p:nvPr/>
        </p:nvSpPr>
        <p:spPr bwMode="auto">
          <a:xfrm>
            <a:off x="1691137" y="6216903"/>
            <a:ext cx="215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mn-ea"/>
                <a:ea typeface="+mn-ea"/>
                <a:cs typeface="楷体_GB2312"/>
              </a:rPr>
              <a:t>由</a:t>
            </a:r>
            <a:r>
              <a:rPr kumimoji="1" lang="zh-CN" altLang="en-US" sz="2000" b="1" dirty="0">
                <a:solidFill>
                  <a:srgbClr val="0000FF"/>
                </a:solidFill>
                <a:latin typeface="+mn-ea"/>
                <a:ea typeface="+mn-ea"/>
                <a:cs typeface="楷体_GB2312"/>
              </a:rPr>
              <a:t>定义</a:t>
            </a:r>
            <a:r>
              <a:rPr kumimoji="1" lang="en-US" altLang="zh-CN" sz="2000" b="1" dirty="0">
                <a:solidFill>
                  <a:srgbClr val="0000FF"/>
                </a:solidFill>
                <a:latin typeface="+mn-ea"/>
                <a:ea typeface="+mn-ea"/>
                <a:cs typeface="楷体_GB2312"/>
              </a:rPr>
              <a:t>1.10.2 </a:t>
            </a:r>
            <a:r>
              <a:rPr kumimoji="1" lang="zh-CN" altLang="en-US" sz="2000" b="1" dirty="0">
                <a:latin typeface="+mn-ea"/>
                <a:ea typeface="+mn-ea"/>
                <a:cs typeface="楷体_GB2312"/>
              </a:rPr>
              <a:t>知</a:t>
            </a:r>
          </a:p>
        </p:txBody>
      </p:sp>
    </p:spTree>
    <p:extLst>
      <p:ext uri="{BB962C8B-B14F-4D97-AF65-F5344CB8AC3E}">
        <p14:creationId xmlns:p14="http://schemas.microsoft.com/office/powerpoint/2010/main" val="27205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7" grpId="0"/>
      <p:bldP spid="41" grpId="0"/>
      <p:bldP spid="45" grpId="0"/>
      <p:bldP spid="47" grpId="0"/>
      <p:bldP spid="48" grpId="0"/>
      <p:bldP spid="49" grpId="0"/>
      <p:bldP spid="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779531" y="921078"/>
            <a:ext cx="3438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0000FF"/>
                </a:solidFill>
                <a:latin typeface="+mj-ea"/>
                <a:ea typeface="+mj-ea"/>
                <a:cs typeface="楷体_GB2312"/>
              </a:rPr>
              <a:t>1.10.3 </a:t>
            </a:r>
            <a:r>
              <a:rPr kumimoji="1" lang="zh-CN" altLang="en-US" sz="2400" b="1" dirty="0">
                <a:solidFill>
                  <a:srgbClr val="0000FF"/>
                </a:solidFill>
                <a:latin typeface="+mj-ea"/>
                <a:ea typeface="+mj-ea"/>
                <a:cs typeface="楷体_GB2312"/>
              </a:rPr>
              <a:t>矩阵可逆的条件</a:t>
            </a:r>
            <a:endParaRPr kumimoji="1" lang="en-US" altLang="zh-CN" sz="2400" b="1" dirty="0">
              <a:solidFill>
                <a:srgbClr val="0000FF"/>
              </a:solidFill>
              <a:latin typeface="+mj-ea"/>
              <a:ea typeface="+mj-ea"/>
              <a:cs typeface="楷体_GB2312"/>
            </a:endParaRPr>
          </a:p>
        </p:txBody>
      </p:sp>
      <p:sp>
        <p:nvSpPr>
          <p:cNvPr id="6149" name="TextBox 3"/>
          <p:cNvSpPr txBox="1">
            <a:spLocks noChangeArrowheads="1"/>
          </p:cNvSpPr>
          <p:nvPr/>
        </p:nvSpPr>
        <p:spPr bwMode="auto">
          <a:xfrm>
            <a:off x="1098083" y="2543145"/>
            <a:ext cx="4429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cs typeface="楷体_GB2312"/>
              </a:rPr>
              <a:t>复习：行列式的按行展开定理</a:t>
            </a:r>
          </a:p>
        </p:txBody>
      </p:sp>
      <p:graphicFrame>
        <p:nvGraphicFramePr>
          <p:cNvPr id="46087" name="Object 16"/>
          <p:cNvGraphicFramePr>
            <a:graphicFrameLocks noChangeAspect="1"/>
          </p:cNvGraphicFramePr>
          <p:nvPr/>
        </p:nvGraphicFramePr>
        <p:xfrm>
          <a:off x="2801519" y="2873345"/>
          <a:ext cx="5599113" cy="1060450"/>
        </p:xfrm>
        <a:graphic>
          <a:graphicData uri="http://schemas.openxmlformats.org/presentationml/2006/ole">
            <mc:AlternateContent xmlns:mc="http://schemas.openxmlformats.org/markup-compatibility/2006">
              <mc:Choice xmlns:v="urn:schemas-microsoft-com:vml" Requires="v">
                <p:oleObj name="Equation" r:id="rId2" imgW="2539800" imgH="469800" progId="Equation.DSMT4">
                  <p:embed/>
                </p:oleObj>
              </mc:Choice>
              <mc:Fallback>
                <p:oleObj name="Equation" r:id="rId2" imgW="2539800" imgH="469800" progId="Equation.DSMT4">
                  <p:embed/>
                  <p:pic>
                    <p:nvPicPr>
                      <p:cNvPr id="46087" name="Object 16"/>
                      <p:cNvPicPr>
                        <a:picLocks noChangeAspect="1" noChangeArrowheads="1"/>
                      </p:cNvPicPr>
                      <p:nvPr/>
                    </p:nvPicPr>
                    <p:blipFill>
                      <a:blip r:embed="rId3"/>
                      <a:srcRect/>
                      <a:stretch>
                        <a:fillRect/>
                      </a:stretch>
                    </p:blipFill>
                    <p:spPr bwMode="auto">
                      <a:xfrm>
                        <a:off x="2801519" y="2873345"/>
                        <a:ext cx="559911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654518" y="1371600"/>
            <a:ext cx="10982425" cy="1371600"/>
            <a:chOff x="654518" y="1371600"/>
            <a:chExt cx="10982425" cy="1371600"/>
          </a:xfrm>
        </p:grpSpPr>
        <p:sp>
          <p:nvSpPr>
            <p:cNvPr id="6147" name="Text Box 4"/>
            <p:cNvSpPr txBox="1">
              <a:spLocks noChangeArrowheads="1"/>
            </p:cNvSpPr>
            <p:nvPr/>
          </p:nvSpPr>
          <p:spPr bwMode="auto">
            <a:xfrm>
              <a:off x="654518" y="1371600"/>
              <a:ext cx="10982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80000"/>
                </a:lnSpc>
              </a:pPr>
              <a:r>
                <a:rPr kumimoji="1" lang="zh-CN" altLang="en-US" sz="2000" b="1" dirty="0">
                  <a:solidFill>
                    <a:srgbClr val="000000"/>
                  </a:solidFill>
                  <a:latin typeface="+mn-ea"/>
                  <a:ea typeface="+mn-ea"/>
                  <a:cs typeface="楷体_GB2312"/>
                </a:rPr>
                <a:t>    下面要解决的问题是：（</a:t>
              </a:r>
              <a:r>
                <a:rPr kumimoji="1" lang="en-US" altLang="zh-CN" sz="2000" b="1" dirty="0">
                  <a:solidFill>
                    <a:srgbClr val="000000"/>
                  </a:solidFill>
                  <a:latin typeface="+mn-ea"/>
                  <a:ea typeface="+mn-ea"/>
                  <a:cs typeface="楷体_GB2312"/>
                </a:rPr>
                <a:t>1</a:t>
              </a:r>
              <a:r>
                <a:rPr kumimoji="1" lang="zh-CN" altLang="en-US" sz="2000" b="1" dirty="0">
                  <a:solidFill>
                    <a:srgbClr val="000000"/>
                  </a:solidFill>
                  <a:latin typeface="+mn-ea"/>
                  <a:ea typeface="+mn-ea"/>
                  <a:cs typeface="楷体_GB2312"/>
                </a:rPr>
                <a:t>）在什么条件下，方阵 </a:t>
              </a:r>
              <a:r>
                <a:rPr kumimoji="1" lang="en-US" altLang="zh-CN" sz="2000" b="1" i="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是可逆的？（</a:t>
              </a:r>
              <a:r>
                <a:rPr kumimoji="1" lang="en-US" altLang="zh-CN" sz="2000" b="1" dirty="0">
                  <a:solidFill>
                    <a:srgbClr val="000000"/>
                  </a:solidFill>
                  <a:latin typeface="+mn-ea"/>
                  <a:ea typeface="+mn-ea"/>
                  <a:cs typeface="楷体_GB2312"/>
                </a:rPr>
                <a:t>2</a:t>
              </a:r>
              <a:r>
                <a:rPr kumimoji="1" lang="zh-CN" altLang="en-US" sz="2000" b="1" dirty="0">
                  <a:solidFill>
                    <a:srgbClr val="000000"/>
                  </a:solidFill>
                  <a:latin typeface="+mn-ea"/>
                  <a:ea typeface="+mn-ea"/>
                  <a:cs typeface="楷体_GB2312"/>
                </a:rPr>
                <a:t>）如果 </a:t>
              </a:r>
              <a:r>
                <a:rPr kumimoji="1" lang="en-US" altLang="zh-CN" sz="2000" b="1" i="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可逆，怎样求 </a:t>
              </a:r>
              <a:r>
                <a:rPr kumimoji="1" lang="en-US" altLang="zh-CN" sz="2000" b="1" i="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a:t>
              </a:r>
            </a:p>
          </p:txBody>
        </p:sp>
        <p:graphicFrame>
          <p:nvGraphicFramePr>
            <p:cNvPr id="6" name="对象 5"/>
            <p:cNvGraphicFramePr>
              <a:graphicFrameLocks noChangeAspect="1"/>
            </p:cNvGraphicFramePr>
            <p:nvPr/>
          </p:nvGraphicFramePr>
          <p:xfrm>
            <a:off x="6732647" y="1563623"/>
            <a:ext cx="284433" cy="307044"/>
          </p:xfrm>
          <a:graphic>
            <a:graphicData uri="http://schemas.openxmlformats.org/presentationml/2006/ole">
              <mc:AlternateContent xmlns:mc="http://schemas.openxmlformats.org/markup-compatibility/2006">
                <mc:Choice xmlns:v="urn:schemas-microsoft-com:vml" Requires="v">
                  <p:oleObj name="Equation" r:id="rId4" imgW="164880" imgH="164880" progId="Equation.DSMT4">
                    <p:embed/>
                  </p:oleObj>
                </mc:Choice>
                <mc:Fallback>
                  <p:oleObj name="Equation" r:id="rId4" imgW="164880" imgH="164880" progId="Equation.DSMT4">
                    <p:embed/>
                    <p:pic>
                      <p:nvPicPr>
                        <p:cNvPr id="6" name="对象 5"/>
                        <p:cNvPicPr>
                          <a:picLocks noChangeAspect="1" noChangeArrowheads="1"/>
                        </p:cNvPicPr>
                        <p:nvPr/>
                      </p:nvPicPr>
                      <p:blipFill>
                        <a:blip r:embed="rId5"/>
                        <a:srcRect/>
                        <a:stretch>
                          <a:fillRect/>
                        </a:stretch>
                      </p:blipFill>
                      <p:spPr bwMode="auto">
                        <a:xfrm>
                          <a:off x="6732647" y="1563623"/>
                          <a:ext cx="284433" cy="307044"/>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9385730" y="1563623"/>
            <a:ext cx="284433" cy="307044"/>
          </p:xfrm>
          <a:graphic>
            <a:graphicData uri="http://schemas.openxmlformats.org/presentationml/2006/ole">
              <mc:AlternateContent xmlns:mc="http://schemas.openxmlformats.org/markup-compatibility/2006">
                <mc:Choice xmlns:v="urn:schemas-microsoft-com:vml" Requires="v">
                  <p:oleObj name="Equation" r:id="rId6" imgW="164880" imgH="164880" progId="Equation.DSMT4">
                    <p:embed/>
                  </p:oleObj>
                </mc:Choice>
                <mc:Fallback>
                  <p:oleObj name="Equation" r:id="rId6" imgW="164880" imgH="164880" progId="Equation.DSMT4">
                    <p:embed/>
                    <p:pic>
                      <p:nvPicPr>
                        <p:cNvPr id="7" name="对象 6"/>
                        <p:cNvPicPr>
                          <a:picLocks noChangeAspect="1" noChangeArrowheads="1"/>
                        </p:cNvPicPr>
                        <p:nvPr/>
                      </p:nvPicPr>
                      <p:blipFill>
                        <a:blip r:embed="rId5"/>
                        <a:srcRect/>
                        <a:stretch>
                          <a:fillRect/>
                        </a:stretch>
                      </p:blipFill>
                      <p:spPr bwMode="auto">
                        <a:xfrm>
                          <a:off x="9385730" y="1563623"/>
                          <a:ext cx="284433" cy="30704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989499" y="2057400"/>
            <a:ext cx="439737" cy="355600"/>
          </p:xfrm>
          <a:graphic>
            <a:graphicData uri="http://schemas.openxmlformats.org/presentationml/2006/ole">
              <mc:AlternateContent xmlns:mc="http://schemas.openxmlformats.org/markup-compatibility/2006">
                <mc:Choice xmlns:v="urn:schemas-microsoft-com:vml" Requires="v">
                  <p:oleObj name="Equation" r:id="rId7" imgW="253800" imgH="190440" progId="Equation.DSMT4">
                    <p:embed/>
                  </p:oleObj>
                </mc:Choice>
                <mc:Fallback>
                  <p:oleObj name="Equation" r:id="rId7" imgW="253800" imgH="190440" progId="Equation.DSMT4">
                    <p:embed/>
                    <p:pic>
                      <p:nvPicPr>
                        <p:cNvPr id="8" name="对象 7"/>
                        <p:cNvPicPr>
                          <a:picLocks noChangeAspect="1" noChangeArrowheads="1"/>
                        </p:cNvPicPr>
                        <p:nvPr/>
                      </p:nvPicPr>
                      <p:blipFill>
                        <a:blip r:embed="rId8"/>
                        <a:srcRect/>
                        <a:stretch>
                          <a:fillRect/>
                        </a:stretch>
                      </p:blipFill>
                      <p:spPr bwMode="auto">
                        <a:xfrm>
                          <a:off x="989499" y="2057400"/>
                          <a:ext cx="439737" cy="355600"/>
                        </a:xfrm>
                        <a:prstGeom prst="rect">
                          <a:avLst/>
                        </a:prstGeom>
                        <a:noFill/>
                      </p:spPr>
                    </p:pic>
                  </p:oleObj>
                </mc:Fallback>
              </mc:AlternateContent>
            </a:graphicData>
          </a:graphic>
        </p:graphicFrame>
      </p:grpSp>
      <p:sp>
        <p:nvSpPr>
          <p:cNvPr id="10" name="Rectangle 2"/>
          <p:cNvSpPr>
            <a:spLocks noChangeArrowheads="1"/>
          </p:cNvSpPr>
          <p:nvPr/>
        </p:nvSpPr>
        <p:spPr bwMode="auto">
          <a:xfrm>
            <a:off x="779531" y="4178930"/>
            <a:ext cx="1479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a:t>
            </a:r>
            <a:r>
              <a:rPr lang="en-US" altLang="zh-CN" sz="2000" b="1" dirty="0">
                <a:solidFill>
                  <a:srgbClr val="0000FF"/>
                </a:solidFill>
                <a:latin typeface="+mn-ea"/>
                <a:ea typeface="+mn-ea"/>
              </a:rPr>
              <a:t>1.10.3</a:t>
            </a:r>
            <a:endParaRPr lang="zh-CN" altLang="en-US" sz="2000" b="1" dirty="0">
              <a:solidFill>
                <a:srgbClr val="0000FF"/>
              </a:solidFill>
              <a:latin typeface="+mn-ea"/>
              <a:ea typeface="+mn-ea"/>
            </a:endParaRPr>
          </a:p>
        </p:txBody>
      </p:sp>
      <p:sp>
        <p:nvSpPr>
          <p:cNvPr id="11" name="Text Box 4"/>
          <p:cNvSpPr txBox="1">
            <a:spLocks noChangeArrowheads="1"/>
          </p:cNvSpPr>
          <p:nvPr/>
        </p:nvSpPr>
        <p:spPr bwMode="auto">
          <a:xfrm>
            <a:off x="2259423" y="4151725"/>
            <a:ext cx="7243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dirty="0">
                <a:ea typeface="+mn-ea"/>
                <a:cs typeface="Times New Roman" panose="02020603050405020304" pitchFamily="18" charset="0"/>
              </a:rPr>
              <a:t>n</a:t>
            </a:r>
            <a:r>
              <a:rPr lang="zh-CN" altLang="en-US" sz="2000" b="1" dirty="0">
                <a:ea typeface="+mn-ea"/>
                <a:cs typeface="Times New Roman" panose="02020603050405020304" pitchFamily="18" charset="0"/>
              </a:rPr>
              <a:t>阶</a:t>
            </a:r>
            <a:r>
              <a:rPr lang="zh-CN" altLang="en-US" sz="2000" b="1" dirty="0">
                <a:latin typeface="+mn-ea"/>
                <a:ea typeface="+mn-ea"/>
              </a:rPr>
              <a:t>行列式   的各个元素的代数余子式   所构成的如下矩阵</a:t>
            </a:r>
          </a:p>
        </p:txBody>
      </p:sp>
      <p:graphicFrame>
        <p:nvGraphicFramePr>
          <p:cNvPr id="12" name="Object 1031"/>
          <p:cNvGraphicFramePr>
            <a:graphicFrameLocks noChangeAspect="1"/>
          </p:cNvGraphicFramePr>
          <p:nvPr/>
        </p:nvGraphicFramePr>
        <p:xfrm>
          <a:off x="3538172" y="4149191"/>
          <a:ext cx="393700" cy="468313"/>
        </p:xfrm>
        <a:graphic>
          <a:graphicData uri="http://schemas.openxmlformats.org/presentationml/2006/ole">
            <mc:AlternateContent xmlns:mc="http://schemas.openxmlformats.org/markup-compatibility/2006">
              <mc:Choice xmlns:v="urn:schemas-microsoft-com:vml" Requires="v">
                <p:oleObj name="Equation" r:id="rId9" imgW="203040" imgH="241200" progId="Equation.DSMT4">
                  <p:embed/>
                </p:oleObj>
              </mc:Choice>
              <mc:Fallback>
                <p:oleObj name="Equation" r:id="rId9" imgW="203040" imgH="241200" progId="Equation.DSMT4">
                  <p:embed/>
                  <p:pic>
                    <p:nvPicPr>
                      <p:cNvPr id="12" name="Object 1031"/>
                      <p:cNvPicPr>
                        <a:picLocks noChangeAspect="1" noChangeArrowheads="1"/>
                      </p:cNvPicPr>
                      <p:nvPr/>
                    </p:nvPicPr>
                    <p:blipFill>
                      <a:blip r:embed="rId10"/>
                      <a:srcRect/>
                      <a:stretch>
                        <a:fillRect/>
                      </a:stretch>
                    </p:blipFill>
                    <p:spPr bwMode="auto">
                      <a:xfrm>
                        <a:off x="3538172" y="4149191"/>
                        <a:ext cx="393700" cy="468313"/>
                      </a:xfrm>
                      <a:prstGeom prst="rect">
                        <a:avLst/>
                      </a:prstGeom>
                      <a:noFill/>
                      <a:ln>
                        <a:noFill/>
                      </a:ln>
                    </p:spPr>
                  </p:pic>
                </p:oleObj>
              </mc:Fallback>
            </mc:AlternateContent>
          </a:graphicData>
        </a:graphic>
      </p:graphicFrame>
      <p:graphicFrame>
        <p:nvGraphicFramePr>
          <p:cNvPr id="13" name="Object 1032"/>
          <p:cNvGraphicFramePr>
            <a:graphicFrameLocks noChangeAspect="1"/>
          </p:cNvGraphicFramePr>
          <p:nvPr/>
        </p:nvGraphicFramePr>
        <p:xfrm>
          <a:off x="6745809" y="4190867"/>
          <a:ext cx="375503" cy="442975"/>
        </p:xfrm>
        <a:graphic>
          <a:graphicData uri="http://schemas.openxmlformats.org/presentationml/2006/ole">
            <mc:AlternateContent xmlns:mc="http://schemas.openxmlformats.org/markup-compatibility/2006">
              <mc:Choice xmlns:v="urn:schemas-microsoft-com:vml" Requires="v">
                <p:oleObj name="Equation" r:id="rId11" imgW="203040" imgH="241200" progId="Equation.DSMT4">
                  <p:embed/>
                </p:oleObj>
              </mc:Choice>
              <mc:Fallback>
                <p:oleObj name="Equation" r:id="rId11" imgW="203040" imgH="241200" progId="Equation.DSMT4">
                  <p:embed/>
                  <p:pic>
                    <p:nvPicPr>
                      <p:cNvPr id="13" name="Object 1032"/>
                      <p:cNvPicPr>
                        <a:picLocks noChangeAspect="1" noChangeArrowheads="1"/>
                      </p:cNvPicPr>
                      <p:nvPr/>
                    </p:nvPicPr>
                    <p:blipFill>
                      <a:blip r:embed="rId12"/>
                      <a:srcRect/>
                      <a:stretch>
                        <a:fillRect/>
                      </a:stretch>
                    </p:blipFill>
                    <p:spPr bwMode="auto">
                      <a:xfrm>
                        <a:off x="6745809" y="4190867"/>
                        <a:ext cx="375503" cy="442975"/>
                      </a:xfrm>
                      <a:prstGeom prst="rect">
                        <a:avLst/>
                      </a:prstGeom>
                      <a:noFill/>
                      <a:ln>
                        <a:noFill/>
                      </a:ln>
                    </p:spPr>
                  </p:pic>
                </p:oleObj>
              </mc:Fallback>
            </mc:AlternateContent>
          </a:graphicData>
        </a:graphic>
      </p:graphicFrame>
      <p:graphicFrame>
        <p:nvGraphicFramePr>
          <p:cNvPr id="14" name="Object 1024"/>
          <p:cNvGraphicFramePr>
            <a:graphicFrameLocks noChangeAspect="1"/>
          </p:cNvGraphicFramePr>
          <p:nvPr/>
        </p:nvGraphicFramePr>
        <p:xfrm>
          <a:off x="1228512" y="4832900"/>
          <a:ext cx="5892800" cy="1641475"/>
        </p:xfrm>
        <a:graphic>
          <a:graphicData uri="http://schemas.openxmlformats.org/presentationml/2006/ole">
            <mc:AlternateContent xmlns:mc="http://schemas.openxmlformats.org/markup-compatibility/2006">
              <mc:Choice xmlns:v="urn:schemas-microsoft-com:vml" Requires="v">
                <p:oleObj name="Equation" r:id="rId13" imgW="3327120" imgH="927000" progId="Equation.DSMT4">
                  <p:embed/>
                </p:oleObj>
              </mc:Choice>
              <mc:Fallback>
                <p:oleObj name="Equation" r:id="rId13" imgW="3327120" imgH="927000" progId="Equation.DSMT4">
                  <p:embed/>
                  <p:pic>
                    <p:nvPicPr>
                      <p:cNvPr id="14" name="Object 1024"/>
                      <p:cNvPicPr>
                        <a:picLocks noChangeAspect="1" noChangeArrowheads="1"/>
                      </p:cNvPicPr>
                      <p:nvPr/>
                    </p:nvPicPr>
                    <p:blipFill>
                      <a:blip r:embed="rId14"/>
                      <a:srcRect/>
                      <a:stretch>
                        <a:fillRect/>
                      </a:stretch>
                    </p:blipFill>
                    <p:spPr bwMode="auto">
                      <a:xfrm>
                        <a:off x="1228512" y="4832900"/>
                        <a:ext cx="5892800" cy="1641475"/>
                      </a:xfrm>
                      <a:prstGeom prst="rect">
                        <a:avLst/>
                      </a:prstGeom>
                      <a:noFill/>
                      <a:ln>
                        <a:noFill/>
                      </a:ln>
                    </p:spPr>
                  </p:pic>
                </p:oleObj>
              </mc:Fallback>
            </mc:AlternateContent>
          </a:graphicData>
        </a:graphic>
      </p:graphicFrame>
      <p:grpSp>
        <p:nvGrpSpPr>
          <p:cNvPr id="15" name="组合 14"/>
          <p:cNvGrpSpPr/>
          <p:nvPr/>
        </p:nvGrpSpPr>
        <p:grpSpPr>
          <a:xfrm>
            <a:off x="7336879" y="5408542"/>
            <a:ext cx="2974306" cy="400110"/>
            <a:chOff x="3696003" y="4214814"/>
            <a:chExt cx="2974306" cy="400110"/>
          </a:xfrm>
        </p:grpSpPr>
        <p:sp>
          <p:nvSpPr>
            <p:cNvPr id="16" name="Text Box 17"/>
            <p:cNvSpPr txBox="1">
              <a:spLocks noChangeArrowheads="1"/>
            </p:cNvSpPr>
            <p:nvPr/>
          </p:nvSpPr>
          <p:spPr bwMode="auto">
            <a:xfrm>
              <a:off x="3696003" y="4214814"/>
              <a:ext cx="2974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称为矩阵  的</a:t>
              </a:r>
              <a:r>
                <a:rPr lang="zh-CN" altLang="en-US" sz="2000" b="1" dirty="0">
                  <a:solidFill>
                    <a:srgbClr val="FF0000"/>
                  </a:solidFill>
                  <a:latin typeface="+mn-ea"/>
                  <a:ea typeface="+mn-ea"/>
                </a:rPr>
                <a:t>伴随矩阵</a:t>
              </a:r>
              <a:r>
                <a:rPr lang="zh-CN" altLang="en-US" sz="2000" b="1" dirty="0">
                  <a:latin typeface="+mn-ea"/>
                  <a:ea typeface="+mn-ea"/>
                </a:rPr>
                <a:t>。</a:t>
              </a:r>
              <a:endParaRPr lang="en-US" altLang="zh-CN" sz="2000" b="1" dirty="0">
                <a:latin typeface="+mn-ea"/>
                <a:ea typeface="+mn-ea"/>
              </a:endParaRPr>
            </a:p>
          </p:txBody>
        </p:sp>
        <p:graphicFrame>
          <p:nvGraphicFramePr>
            <p:cNvPr id="17" name="Object 1030"/>
            <p:cNvGraphicFramePr>
              <a:graphicFrameLocks noChangeAspect="1"/>
            </p:cNvGraphicFramePr>
            <p:nvPr/>
          </p:nvGraphicFramePr>
          <p:xfrm>
            <a:off x="4763469" y="4255534"/>
            <a:ext cx="318670" cy="318670"/>
          </p:xfrm>
          <a:graphic>
            <a:graphicData uri="http://schemas.openxmlformats.org/presentationml/2006/ole">
              <mc:AlternateContent xmlns:mc="http://schemas.openxmlformats.org/markup-compatibility/2006">
                <mc:Choice xmlns:v="urn:schemas-microsoft-com:vml" Requires="v">
                  <p:oleObj name="Equation" r:id="rId15" imgW="164880" imgH="164880" progId="Equation.DSMT4">
                    <p:embed/>
                  </p:oleObj>
                </mc:Choice>
                <mc:Fallback>
                  <p:oleObj name="Equation" r:id="rId15" imgW="164880" imgH="164880" progId="Equation.DSMT4">
                    <p:embed/>
                    <p:pic>
                      <p:nvPicPr>
                        <p:cNvPr id="17" name="Object 1030"/>
                        <p:cNvPicPr>
                          <a:picLocks noChangeAspect="1" noChangeArrowheads="1"/>
                        </p:cNvPicPr>
                        <p:nvPr/>
                      </p:nvPicPr>
                      <p:blipFill>
                        <a:blip r:embed="rId16"/>
                        <a:srcRect/>
                        <a:stretch>
                          <a:fillRect/>
                        </a:stretch>
                      </p:blipFill>
                      <p:spPr bwMode="auto">
                        <a:xfrm>
                          <a:off x="4763469" y="4255534"/>
                          <a:ext cx="318670" cy="318670"/>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001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19183" y="844114"/>
            <a:ext cx="6875477" cy="1061687"/>
            <a:chOff x="430425" y="815238"/>
            <a:chExt cx="6875477" cy="1061687"/>
          </a:xfrm>
        </p:grpSpPr>
        <p:sp>
          <p:nvSpPr>
            <p:cNvPr id="2" name="矩形 1"/>
            <p:cNvSpPr/>
            <p:nvPr/>
          </p:nvSpPr>
          <p:spPr>
            <a:xfrm>
              <a:off x="430425" y="1146027"/>
              <a:ext cx="2108269"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例</a:t>
              </a:r>
              <a:r>
                <a:rPr lang="en-US" altLang="zh-CN" sz="2000" b="1" kern="1800" dirty="0">
                  <a:solidFill>
                    <a:srgbClr val="0000FF"/>
                  </a:solidFill>
                  <a:latin typeface="+mn-ea"/>
                  <a:cs typeface="Times New Roman" panose="02020603050405020304" pitchFamily="18" charset="0"/>
                </a:rPr>
                <a:t>1.10.3 </a:t>
              </a:r>
              <a:r>
                <a:rPr lang="zh-CN" altLang="zh-CN" sz="2000" b="1" kern="1800" dirty="0">
                  <a:latin typeface="+mn-ea"/>
                  <a:cs typeface="Times New Roman" panose="02020603050405020304" pitchFamily="18" charset="0"/>
                </a:rPr>
                <a:t>设矩阵</a:t>
              </a:r>
              <a:endParaRPr lang="zh-CN" altLang="en-US" sz="2000" b="1" dirty="0">
                <a:latin typeface="+mn-ea"/>
              </a:endParaRPr>
            </a:p>
          </p:txBody>
        </p:sp>
        <p:graphicFrame>
          <p:nvGraphicFramePr>
            <p:cNvPr id="4" name="对象 3"/>
            <p:cNvGraphicFramePr>
              <a:graphicFrameLocks noChangeAspect="1"/>
            </p:cNvGraphicFramePr>
            <p:nvPr/>
          </p:nvGraphicFramePr>
          <p:xfrm>
            <a:off x="2451918" y="815238"/>
            <a:ext cx="1901385" cy="1061687"/>
          </p:xfrm>
          <a:graphic>
            <a:graphicData uri="http://schemas.openxmlformats.org/presentationml/2006/ole">
              <mc:AlternateContent xmlns:mc="http://schemas.openxmlformats.org/markup-compatibility/2006">
                <mc:Choice xmlns:v="urn:schemas-microsoft-com:vml" Requires="v">
                  <p:oleObj name="Equation" r:id="rId2" imgW="1244520" imgH="698400" progId="Equation.DSMT4">
                    <p:embed/>
                  </p:oleObj>
                </mc:Choice>
                <mc:Fallback>
                  <p:oleObj name="Equation" r:id="rId2" imgW="1244520" imgH="698400" progId="Equation.DSMT4">
                    <p:embed/>
                    <p:pic>
                      <p:nvPicPr>
                        <p:cNvPr id="4" name="对象 3"/>
                        <p:cNvPicPr>
                          <a:picLocks noChangeAspect="1" noChangeArrowheads="1"/>
                        </p:cNvPicPr>
                        <p:nvPr/>
                      </p:nvPicPr>
                      <p:blipFill>
                        <a:blip r:embed="rId3"/>
                        <a:srcRect/>
                        <a:stretch>
                          <a:fillRect/>
                        </a:stretch>
                      </p:blipFill>
                      <p:spPr bwMode="auto">
                        <a:xfrm>
                          <a:off x="2451918" y="815238"/>
                          <a:ext cx="1901385" cy="106168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5336566" y="1185743"/>
            <a:ext cx="295275" cy="320675"/>
          </p:xfrm>
          <a:graphic>
            <a:graphicData uri="http://schemas.openxmlformats.org/presentationml/2006/ole">
              <mc:AlternateContent xmlns:mc="http://schemas.openxmlformats.org/markup-compatibility/2006">
                <mc:Choice xmlns:v="urn:schemas-microsoft-com:vml" Requires="v">
                  <p:oleObj name="Equation" r:id="rId4" imgW="164880" imgH="164880" progId="Equation.DSMT4">
                    <p:embed/>
                  </p:oleObj>
                </mc:Choice>
                <mc:Fallback>
                  <p:oleObj name="Equation" r:id="rId4" imgW="164880" imgH="164880" progId="Equation.DSMT4">
                    <p:embed/>
                    <p:pic>
                      <p:nvPicPr>
                        <p:cNvPr id="5" name="对象 4"/>
                        <p:cNvPicPr>
                          <a:picLocks noChangeAspect="1" noChangeArrowheads="1"/>
                        </p:cNvPicPr>
                        <p:nvPr/>
                      </p:nvPicPr>
                      <p:blipFill>
                        <a:blip r:embed="rId5"/>
                        <a:srcRect/>
                        <a:stretch>
                          <a:fillRect/>
                        </a:stretch>
                      </p:blipFill>
                      <p:spPr bwMode="auto">
                        <a:xfrm>
                          <a:off x="5336566" y="1185743"/>
                          <a:ext cx="295275" cy="320675"/>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6835260" y="1157990"/>
            <a:ext cx="470642" cy="388145"/>
          </p:xfrm>
          <a:graphic>
            <a:graphicData uri="http://schemas.openxmlformats.org/presentationml/2006/ole">
              <mc:AlternateContent xmlns:mc="http://schemas.openxmlformats.org/markup-compatibility/2006">
                <mc:Choice xmlns:v="urn:schemas-microsoft-com:vml" Requires="v">
                  <p:oleObj name="Equation" r:id="rId6" imgW="253800" imgH="203040" progId="Equation.DSMT4">
                    <p:embed/>
                  </p:oleObj>
                </mc:Choice>
                <mc:Fallback>
                  <p:oleObj name="Equation" r:id="rId6" imgW="253800" imgH="203040" progId="Equation.DSMT4">
                    <p:embed/>
                    <p:pic>
                      <p:nvPicPr>
                        <p:cNvPr id="6" name="对象 5"/>
                        <p:cNvPicPr>
                          <a:picLocks noChangeAspect="1" noChangeArrowheads="1"/>
                        </p:cNvPicPr>
                        <p:nvPr/>
                      </p:nvPicPr>
                      <p:blipFill>
                        <a:blip r:embed="rId7"/>
                        <a:srcRect/>
                        <a:stretch>
                          <a:fillRect/>
                        </a:stretch>
                      </p:blipFill>
                      <p:spPr bwMode="auto">
                        <a:xfrm>
                          <a:off x="6835260" y="1157990"/>
                          <a:ext cx="470642" cy="388145"/>
                        </a:xfrm>
                        <a:prstGeom prst="rect">
                          <a:avLst/>
                        </a:prstGeom>
                        <a:noFill/>
                      </p:spPr>
                    </p:pic>
                  </p:oleObj>
                </mc:Fallback>
              </mc:AlternateContent>
            </a:graphicData>
          </a:graphic>
        </p:graphicFrame>
        <p:sp>
          <p:nvSpPr>
            <p:cNvPr id="7" name="Rectangle 5"/>
            <p:cNvSpPr>
              <a:spLocks noChangeArrowheads="1"/>
            </p:cNvSpPr>
            <p:nvPr/>
          </p:nvSpPr>
          <p:spPr bwMode="auto">
            <a:xfrm>
              <a:off x="4273616" y="114810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，求矩阵</a:t>
              </a:r>
              <a:endParaRPr kumimoji="0" lang="zh-CN" altLang="en-US" sz="2000" b="1" i="0" u="none" strike="noStrike" cap="none" normalizeH="0" baseline="0">
                <a:ln>
                  <a:noFill/>
                </a:ln>
                <a:solidFill>
                  <a:schemeClr val="tx1"/>
                </a:solidFill>
                <a:effectLst/>
                <a:latin typeface="+mn-ea"/>
              </a:endParaRPr>
            </a:p>
          </p:txBody>
        </p:sp>
        <p:sp>
          <p:nvSpPr>
            <p:cNvPr id="8" name="Rectangle 6"/>
            <p:cNvSpPr>
              <a:spLocks noChangeArrowheads="1"/>
            </p:cNvSpPr>
            <p:nvPr/>
          </p:nvSpPr>
          <p:spPr bwMode="auto">
            <a:xfrm>
              <a:off x="5484203" y="114602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的伴随矩阵</a:t>
              </a:r>
              <a:endParaRPr kumimoji="0" lang="zh-CN" altLang="en-US" sz="2000" b="1" i="0" u="none" strike="noStrike" cap="none" normalizeH="0" baseline="0" dirty="0">
                <a:ln>
                  <a:noFill/>
                </a:ln>
                <a:solidFill>
                  <a:schemeClr val="tx1"/>
                </a:solidFill>
                <a:effectLst/>
                <a:latin typeface="+mn-ea"/>
              </a:endParaRPr>
            </a:p>
          </p:txBody>
        </p:sp>
      </p:grpSp>
      <p:sp>
        <p:nvSpPr>
          <p:cNvPr id="11" name="矩形 10"/>
          <p:cNvSpPr/>
          <p:nvPr/>
        </p:nvSpPr>
        <p:spPr>
          <a:xfrm>
            <a:off x="261468" y="2108553"/>
            <a:ext cx="2505814" cy="400110"/>
          </a:xfrm>
          <a:prstGeom prst="rect">
            <a:avLst/>
          </a:prstGeom>
        </p:spPr>
        <p:txBody>
          <a:bodyPr wrap="none">
            <a:spAutoFit/>
          </a:bodyPr>
          <a:lstStyle/>
          <a:p>
            <a:pPr indent="266700" algn="just">
              <a:spcAft>
                <a:spcPts val="0"/>
              </a:spcAft>
            </a:pPr>
            <a:r>
              <a:rPr lang="zh-CN" altLang="zh-CN" sz="2000" b="1" kern="1800" dirty="0">
                <a:solidFill>
                  <a:srgbClr val="0000FF"/>
                </a:solidFill>
                <a:latin typeface="+mn-ea"/>
              </a:rPr>
              <a:t>解</a:t>
            </a:r>
            <a:r>
              <a:rPr lang="en-US" altLang="zh-CN" sz="2000" b="1" kern="1800" dirty="0">
                <a:latin typeface="+mn-ea"/>
              </a:rPr>
              <a:t>  </a:t>
            </a:r>
            <a:r>
              <a:rPr lang="zh-CN" altLang="zh-CN" sz="2000" b="1" kern="1800" dirty="0">
                <a:latin typeface="+mn-ea"/>
              </a:rPr>
              <a:t>按定义，因为</a:t>
            </a:r>
          </a:p>
        </p:txBody>
      </p:sp>
      <p:graphicFrame>
        <p:nvGraphicFramePr>
          <p:cNvPr id="12" name="对象 11"/>
          <p:cNvGraphicFramePr>
            <a:graphicFrameLocks noChangeAspect="1"/>
          </p:cNvGraphicFramePr>
          <p:nvPr/>
        </p:nvGraphicFramePr>
        <p:xfrm>
          <a:off x="2917825" y="2032000"/>
          <a:ext cx="6329363" cy="811213"/>
        </p:xfrm>
        <a:graphic>
          <a:graphicData uri="http://schemas.openxmlformats.org/presentationml/2006/ole">
            <mc:AlternateContent xmlns:mc="http://schemas.openxmlformats.org/markup-compatibility/2006">
              <mc:Choice xmlns:v="urn:schemas-microsoft-com:vml" Requires="v">
                <p:oleObj name="Equation" r:id="rId8" imgW="3657600" imgH="469800" progId="Equation.DSMT4">
                  <p:embed/>
                </p:oleObj>
              </mc:Choice>
              <mc:Fallback>
                <p:oleObj name="Equation" r:id="rId8" imgW="3657600" imgH="469800" progId="Equation.DSMT4">
                  <p:embed/>
                  <p:pic>
                    <p:nvPicPr>
                      <p:cNvPr id="12" name="对象 11"/>
                      <p:cNvPicPr>
                        <a:picLocks noChangeAspect="1" noChangeArrowheads="1"/>
                      </p:cNvPicPr>
                      <p:nvPr/>
                    </p:nvPicPr>
                    <p:blipFill>
                      <a:blip r:embed="rId9"/>
                      <a:srcRect/>
                      <a:stretch>
                        <a:fillRect/>
                      </a:stretch>
                    </p:blipFill>
                    <p:spPr bwMode="auto">
                      <a:xfrm>
                        <a:off x="2917825" y="2032000"/>
                        <a:ext cx="6329363" cy="81121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2767282" y="2934938"/>
          <a:ext cx="6527800" cy="811213"/>
        </p:xfrm>
        <a:graphic>
          <a:graphicData uri="http://schemas.openxmlformats.org/presentationml/2006/ole">
            <mc:AlternateContent xmlns:mc="http://schemas.openxmlformats.org/markup-compatibility/2006">
              <mc:Choice xmlns:v="urn:schemas-microsoft-com:vml" Requires="v">
                <p:oleObj name="Equation" r:id="rId10" imgW="3771720" imgH="469800" progId="Equation.DSMT4">
                  <p:embed/>
                </p:oleObj>
              </mc:Choice>
              <mc:Fallback>
                <p:oleObj name="Equation" r:id="rId10" imgW="3771720" imgH="469800" progId="Equation.DSMT4">
                  <p:embed/>
                  <p:pic>
                    <p:nvPicPr>
                      <p:cNvPr id="13" name="对象 12"/>
                      <p:cNvPicPr>
                        <a:picLocks noChangeAspect="1" noChangeArrowheads="1"/>
                      </p:cNvPicPr>
                      <p:nvPr/>
                    </p:nvPicPr>
                    <p:blipFill>
                      <a:blip r:embed="rId11"/>
                      <a:srcRect/>
                      <a:stretch>
                        <a:fillRect/>
                      </a:stretch>
                    </p:blipFill>
                    <p:spPr bwMode="auto">
                      <a:xfrm>
                        <a:off x="2767282" y="2934938"/>
                        <a:ext cx="6527800" cy="811213"/>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2740676" y="3872350"/>
          <a:ext cx="6657975" cy="811212"/>
        </p:xfrm>
        <a:graphic>
          <a:graphicData uri="http://schemas.openxmlformats.org/presentationml/2006/ole">
            <mc:AlternateContent xmlns:mc="http://schemas.openxmlformats.org/markup-compatibility/2006">
              <mc:Choice xmlns:v="urn:schemas-microsoft-com:vml" Requires="v">
                <p:oleObj name="Equation" r:id="rId12" imgW="3848040" imgH="469800" progId="Equation.DSMT4">
                  <p:embed/>
                </p:oleObj>
              </mc:Choice>
              <mc:Fallback>
                <p:oleObj name="Equation" r:id="rId12" imgW="3848040" imgH="469800" progId="Equation.DSMT4">
                  <p:embed/>
                  <p:pic>
                    <p:nvPicPr>
                      <p:cNvPr id="14" name="对象 13"/>
                      <p:cNvPicPr>
                        <a:picLocks noChangeAspect="1" noChangeArrowheads="1"/>
                      </p:cNvPicPr>
                      <p:nvPr/>
                    </p:nvPicPr>
                    <p:blipFill>
                      <a:blip r:embed="rId13"/>
                      <a:srcRect/>
                      <a:stretch>
                        <a:fillRect/>
                      </a:stretch>
                    </p:blipFill>
                    <p:spPr bwMode="auto">
                      <a:xfrm>
                        <a:off x="2740676" y="3872350"/>
                        <a:ext cx="6657975" cy="811212"/>
                      </a:xfrm>
                      <a:prstGeom prst="rect">
                        <a:avLst/>
                      </a:prstGeom>
                      <a:noFill/>
                    </p:spPr>
                  </p:pic>
                </p:oleObj>
              </mc:Fallback>
            </mc:AlternateContent>
          </a:graphicData>
        </a:graphic>
      </p:graphicFrame>
      <p:sp>
        <p:nvSpPr>
          <p:cNvPr id="16" name="Rectangle 18"/>
          <p:cNvSpPr>
            <a:spLocks noChangeArrowheads="1"/>
          </p:cNvSpPr>
          <p:nvPr/>
        </p:nvSpPr>
        <p:spPr bwMode="auto">
          <a:xfrm>
            <a:off x="2698649" y="3974398"/>
            <a:ext cx="202558" cy="69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a:p>
        </p:txBody>
      </p:sp>
      <p:sp>
        <p:nvSpPr>
          <p:cNvPr id="17" name="Rectangle 19"/>
          <p:cNvSpPr>
            <a:spLocks noChangeArrowheads="1"/>
          </p:cNvSpPr>
          <p:nvPr/>
        </p:nvSpPr>
        <p:spPr bwMode="auto">
          <a:xfrm>
            <a:off x="2698649" y="4660198"/>
            <a:ext cx="202558" cy="69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000"/>
          </a:p>
        </p:txBody>
      </p:sp>
      <p:sp>
        <p:nvSpPr>
          <p:cNvPr id="18" name="矩形 17"/>
          <p:cNvSpPr/>
          <p:nvPr/>
        </p:nvSpPr>
        <p:spPr>
          <a:xfrm>
            <a:off x="1873345" y="5351066"/>
            <a:ext cx="954107" cy="400110"/>
          </a:xfrm>
          <a:prstGeom prst="rect">
            <a:avLst/>
          </a:prstGeom>
        </p:spPr>
        <p:txBody>
          <a:bodyPr wrap="none">
            <a:spAutoFit/>
          </a:bodyPr>
          <a:lstStyle/>
          <a:p>
            <a:r>
              <a:rPr lang="zh-CN" altLang="zh-CN" sz="2000" b="1" kern="1800" dirty="0">
                <a:cs typeface="Times New Roman" panose="02020603050405020304" pitchFamily="18" charset="0"/>
              </a:rPr>
              <a:t>所以有</a:t>
            </a:r>
            <a:endParaRPr lang="zh-CN" altLang="en-US" sz="2000" b="1" dirty="0"/>
          </a:p>
        </p:txBody>
      </p:sp>
      <p:graphicFrame>
        <p:nvGraphicFramePr>
          <p:cNvPr id="20" name="对象 19"/>
          <p:cNvGraphicFramePr>
            <a:graphicFrameLocks noChangeAspect="1"/>
          </p:cNvGraphicFramePr>
          <p:nvPr/>
        </p:nvGraphicFramePr>
        <p:xfrm>
          <a:off x="3363912" y="4819649"/>
          <a:ext cx="2411193" cy="1388645"/>
        </p:xfrm>
        <a:graphic>
          <a:graphicData uri="http://schemas.openxmlformats.org/presentationml/2006/ole">
            <mc:AlternateContent xmlns:mc="http://schemas.openxmlformats.org/markup-compatibility/2006">
              <mc:Choice xmlns:v="urn:schemas-microsoft-com:vml" Requires="v">
                <p:oleObj name="Equation" r:id="rId14" imgW="1218960" imgH="698400" progId="Equation.DSMT4">
                  <p:embed/>
                </p:oleObj>
              </mc:Choice>
              <mc:Fallback>
                <p:oleObj name="Equation" r:id="rId14" imgW="1218960" imgH="698400" progId="Equation.DSMT4">
                  <p:embed/>
                  <p:pic>
                    <p:nvPicPr>
                      <p:cNvPr id="20" name="对象 19"/>
                      <p:cNvPicPr>
                        <a:picLocks noChangeAspect="1" noChangeArrowheads="1"/>
                      </p:cNvPicPr>
                      <p:nvPr/>
                    </p:nvPicPr>
                    <p:blipFill>
                      <a:blip r:embed="rId15"/>
                      <a:srcRect/>
                      <a:stretch>
                        <a:fillRect/>
                      </a:stretch>
                    </p:blipFill>
                    <p:spPr bwMode="auto">
                      <a:xfrm>
                        <a:off x="3363912" y="4819649"/>
                        <a:ext cx="2411193" cy="1388645"/>
                      </a:xfrm>
                      <a:prstGeom prst="rect">
                        <a:avLst/>
                      </a:prstGeom>
                      <a:noFill/>
                    </p:spPr>
                  </p:pic>
                </p:oleObj>
              </mc:Fallback>
            </mc:AlternateContent>
          </a:graphicData>
        </a:graphic>
      </p:graphicFrame>
    </p:spTree>
    <p:extLst>
      <p:ext uri="{BB962C8B-B14F-4D97-AF65-F5344CB8AC3E}">
        <p14:creationId xmlns:p14="http://schemas.microsoft.com/office/powerpoint/2010/main" val="20730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p:cNvSpPr>
            <a:spLocks noChangeArrowheads="1"/>
          </p:cNvSpPr>
          <p:nvPr/>
        </p:nvSpPr>
        <p:spPr bwMode="auto">
          <a:xfrm>
            <a:off x="1012513" y="1452373"/>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证明</a:t>
            </a:r>
          </a:p>
        </p:txBody>
      </p:sp>
      <p:graphicFrame>
        <p:nvGraphicFramePr>
          <p:cNvPr id="14" name="Object 1026"/>
          <p:cNvGraphicFramePr>
            <a:graphicFrameLocks noChangeAspect="1"/>
          </p:cNvGraphicFramePr>
          <p:nvPr/>
        </p:nvGraphicFramePr>
        <p:xfrm>
          <a:off x="1801852" y="1406859"/>
          <a:ext cx="1510896" cy="566585"/>
        </p:xfrm>
        <a:graphic>
          <a:graphicData uri="http://schemas.openxmlformats.org/presentationml/2006/ole">
            <mc:AlternateContent xmlns:mc="http://schemas.openxmlformats.org/markup-compatibility/2006">
              <mc:Choice xmlns:v="urn:schemas-microsoft-com:vml" Requires="v">
                <p:oleObj name="Equation" r:id="rId2" imgW="774360" imgH="291960" progId="Equation.DSMT4">
                  <p:embed/>
                </p:oleObj>
              </mc:Choice>
              <mc:Fallback>
                <p:oleObj name="Equation" r:id="rId2" imgW="774360" imgH="291960" progId="Equation.DSMT4">
                  <p:embed/>
                  <p:pic>
                    <p:nvPicPr>
                      <p:cNvPr id="14" name="Object 1026"/>
                      <p:cNvPicPr>
                        <a:picLocks noChangeAspect="1" noChangeArrowheads="1"/>
                      </p:cNvPicPr>
                      <p:nvPr/>
                    </p:nvPicPr>
                    <p:blipFill>
                      <a:blip r:embed="rId3"/>
                      <a:srcRect/>
                      <a:stretch>
                        <a:fillRect/>
                      </a:stretch>
                    </p:blipFill>
                    <p:spPr bwMode="auto">
                      <a:xfrm>
                        <a:off x="1801852" y="1406859"/>
                        <a:ext cx="1510896" cy="566585"/>
                      </a:xfrm>
                      <a:prstGeom prst="rect">
                        <a:avLst/>
                      </a:prstGeom>
                      <a:noFill/>
                      <a:ln>
                        <a:noFill/>
                      </a:ln>
                    </p:spPr>
                  </p:pic>
                </p:oleObj>
              </mc:Fallback>
            </mc:AlternateContent>
          </a:graphicData>
        </a:graphic>
      </p:graphicFrame>
      <p:graphicFrame>
        <p:nvGraphicFramePr>
          <p:cNvPr id="15" name="Object 1027"/>
          <p:cNvGraphicFramePr>
            <a:graphicFrameLocks noChangeAspect="1"/>
          </p:cNvGraphicFramePr>
          <p:nvPr/>
        </p:nvGraphicFramePr>
        <p:xfrm>
          <a:off x="3323557" y="1450707"/>
          <a:ext cx="1808121" cy="569682"/>
        </p:xfrm>
        <a:graphic>
          <a:graphicData uri="http://schemas.openxmlformats.org/presentationml/2006/ole">
            <mc:AlternateContent xmlns:mc="http://schemas.openxmlformats.org/markup-compatibility/2006">
              <mc:Choice xmlns:v="urn:schemas-microsoft-com:vml" Requires="v">
                <p:oleObj name="Equation" r:id="rId4" imgW="927000" imgH="291960" progId="Equation.DSMT4">
                  <p:embed/>
                </p:oleObj>
              </mc:Choice>
              <mc:Fallback>
                <p:oleObj name="Equation" r:id="rId4" imgW="927000" imgH="291960" progId="Equation.DSMT4">
                  <p:embed/>
                  <p:pic>
                    <p:nvPicPr>
                      <p:cNvPr id="15" name="Object 1027"/>
                      <p:cNvPicPr>
                        <a:picLocks noChangeAspect="1" noChangeArrowheads="1"/>
                      </p:cNvPicPr>
                      <p:nvPr/>
                    </p:nvPicPr>
                    <p:blipFill>
                      <a:blip r:embed="rId5"/>
                      <a:srcRect/>
                      <a:stretch>
                        <a:fillRect/>
                      </a:stretch>
                    </p:blipFill>
                    <p:spPr bwMode="auto">
                      <a:xfrm>
                        <a:off x="3323557" y="1450707"/>
                        <a:ext cx="1808121" cy="569682"/>
                      </a:xfrm>
                      <a:prstGeom prst="rect">
                        <a:avLst/>
                      </a:prstGeom>
                      <a:noFill/>
                      <a:ln>
                        <a:noFill/>
                      </a:ln>
                    </p:spPr>
                  </p:pic>
                </p:oleObj>
              </mc:Fallback>
            </mc:AlternateContent>
          </a:graphicData>
        </a:graphic>
      </p:graphicFrame>
      <p:sp>
        <p:nvSpPr>
          <p:cNvPr id="16" name="Text Box 13"/>
          <p:cNvSpPr txBox="1">
            <a:spLocks noChangeArrowheads="1"/>
          </p:cNvSpPr>
          <p:nvPr/>
        </p:nvSpPr>
        <p:spPr bwMode="auto">
          <a:xfrm>
            <a:off x="5195482" y="1531385"/>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则</a:t>
            </a:r>
          </a:p>
        </p:txBody>
      </p:sp>
      <p:graphicFrame>
        <p:nvGraphicFramePr>
          <p:cNvPr id="17" name="Object 1028"/>
          <p:cNvGraphicFramePr>
            <a:graphicFrameLocks noChangeAspect="1"/>
          </p:cNvGraphicFramePr>
          <p:nvPr/>
        </p:nvGraphicFramePr>
        <p:xfrm>
          <a:off x="5629012" y="1496182"/>
          <a:ext cx="3888700" cy="470607"/>
        </p:xfrm>
        <a:graphic>
          <a:graphicData uri="http://schemas.openxmlformats.org/presentationml/2006/ole">
            <mc:AlternateContent xmlns:mc="http://schemas.openxmlformats.org/markup-compatibility/2006">
              <mc:Choice xmlns:v="urn:schemas-microsoft-com:vml" Requires="v">
                <p:oleObj name="Equation" r:id="rId6" imgW="1993680" imgH="241200" progId="Equation.DSMT4">
                  <p:embed/>
                </p:oleObj>
              </mc:Choice>
              <mc:Fallback>
                <p:oleObj name="Equation" r:id="rId6" imgW="1993680" imgH="241200" progId="Equation.DSMT4">
                  <p:embed/>
                  <p:pic>
                    <p:nvPicPr>
                      <p:cNvPr id="17" name="Object 1028"/>
                      <p:cNvPicPr>
                        <a:picLocks noChangeAspect="1" noChangeArrowheads="1"/>
                      </p:cNvPicPr>
                      <p:nvPr/>
                    </p:nvPicPr>
                    <p:blipFill>
                      <a:blip r:embed="rId7"/>
                      <a:srcRect/>
                      <a:stretch>
                        <a:fillRect/>
                      </a:stretch>
                    </p:blipFill>
                    <p:spPr bwMode="auto">
                      <a:xfrm>
                        <a:off x="5629012" y="1496182"/>
                        <a:ext cx="3888700" cy="470607"/>
                      </a:xfrm>
                      <a:prstGeom prst="rect">
                        <a:avLst/>
                      </a:prstGeom>
                      <a:noFill/>
                      <a:ln>
                        <a:noFill/>
                      </a:ln>
                    </p:spPr>
                  </p:pic>
                </p:oleObj>
              </mc:Fallback>
            </mc:AlternateContent>
          </a:graphicData>
        </a:graphic>
      </p:graphicFrame>
      <p:graphicFrame>
        <p:nvGraphicFramePr>
          <p:cNvPr id="18" name="Object 1029"/>
          <p:cNvGraphicFramePr>
            <a:graphicFrameLocks noChangeAspect="1"/>
          </p:cNvGraphicFramePr>
          <p:nvPr/>
        </p:nvGraphicFramePr>
        <p:xfrm>
          <a:off x="9468250" y="1483752"/>
          <a:ext cx="965983" cy="495376"/>
        </p:xfrm>
        <a:graphic>
          <a:graphicData uri="http://schemas.openxmlformats.org/presentationml/2006/ole">
            <mc:AlternateContent xmlns:mc="http://schemas.openxmlformats.org/markup-compatibility/2006">
              <mc:Choice xmlns:v="urn:schemas-microsoft-com:vml" Requires="v">
                <p:oleObj name="Equation" r:id="rId8" imgW="495000" imgH="253800" progId="Equation.DSMT4">
                  <p:embed/>
                </p:oleObj>
              </mc:Choice>
              <mc:Fallback>
                <p:oleObj name="Equation" r:id="rId8" imgW="495000" imgH="253800" progId="Equation.DSMT4">
                  <p:embed/>
                  <p:pic>
                    <p:nvPicPr>
                      <p:cNvPr id="18" name="Object 1029"/>
                      <p:cNvPicPr>
                        <a:picLocks noChangeAspect="1" noChangeArrowheads="1"/>
                      </p:cNvPicPr>
                      <p:nvPr/>
                    </p:nvPicPr>
                    <p:blipFill>
                      <a:blip r:embed="rId9"/>
                      <a:srcRect/>
                      <a:stretch>
                        <a:fillRect/>
                      </a:stretch>
                    </p:blipFill>
                    <p:spPr bwMode="auto">
                      <a:xfrm>
                        <a:off x="9468250" y="1483752"/>
                        <a:ext cx="965983" cy="495376"/>
                      </a:xfrm>
                      <a:prstGeom prst="rect">
                        <a:avLst/>
                      </a:prstGeom>
                      <a:noFill/>
                      <a:ln>
                        <a:noFill/>
                      </a:ln>
                    </p:spPr>
                  </p:pic>
                </p:oleObj>
              </mc:Fallback>
            </mc:AlternateContent>
          </a:graphicData>
        </a:graphic>
      </p:graphicFrame>
      <p:sp>
        <p:nvSpPr>
          <p:cNvPr id="19" name="Text Box 12"/>
          <p:cNvSpPr txBox="1">
            <a:spLocks noChangeArrowheads="1"/>
          </p:cNvSpPr>
          <p:nvPr/>
        </p:nvSpPr>
        <p:spPr bwMode="auto">
          <a:xfrm>
            <a:off x="1773043" y="2094005"/>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故</a:t>
            </a:r>
          </a:p>
        </p:txBody>
      </p:sp>
      <p:graphicFrame>
        <p:nvGraphicFramePr>
          <p:cNvPr id="20" name="Object 0"/>
          <p:cNvGraphicFramePr>
            <a:graphicFrameLocks noChangeAspect="1"/>
          </p:cNvGraphicFramePr>
          <p:nvPr/>
        </p:nvGraphicFramePr>
        <p:xfrm>
          <a:off x="2295646" y="2055234"/>
          <a:ext cx="1832890" cy="569682"/>
        </p:xfrm>
        <a:graphic>
          <a:graphicData uri="http://schemas.openxmlformats.org/presentationml/2006/ole">
            <mc:AlternateContent xmlns:mc="http://schemas.openxmlformats.org/markup-compatibility/2006">
              <mc:Choice xmlns:v="urn:schemas-microsoft-com:vml" Requires="v">
                <p:oleObj name="Equation" r:id="rId10" imgW="939600" imgH="291960" progId="Equation.DSMT4">
                  <p:embed/>
                </p:oleObj>
              </mc:Choice>
              <mc:Fallback>
                <p:oleObj name="Equation" r:id="rId10" imgW="939600" imgH="291960" progId="Equation.DSMT4">
                  <p:embed/>
                  <p:pic>
                    <p:nvPicPr>
                      <p:cNvPr id="20" name="Object 0"/>
                      <p:cNvPicPr>
                        <a:picLocks noChangeAspect="1" noChangeArrowheads="1"/>
                      </p:cNvPicPr>
                      <p:nvPr/>
                    </p:nvPicPr>
                    <p:blipFill>
                      <a:blip r:embed="rId11"/>
                      <a:srcRect/>
                      <a:stretch>
                        <a:fillRect/>
                      </a:stretch>
                    </p:blipFill>
                    <p:spPr bwMode="auto">
                      <a:xfrm>
                        <a:off x="2295646" y="2055234"/>
                        <a:ext cx="1832890" cy="569682"/>
                      </a:xfrm>
                      <a:prstGeom prst="rect">
                        <a:avLst/>
                      </a:prstGeom>
                      <a:noFill/>
                      <a:ln>
                        <a:noFill/>
                      </a:ln>
                    </p:spPr>
                  </p:pic>
                </p:oleObj>
              </mc:Fallback>
            </mc:AlternateContent>
          </a:graphicData>
        </a:graphic>
      </p:graphicFrame>
      <p:graphicFrame>
        <p:nvGraphicFramePr>
          <p:cNvPr id="21" name="Object 1"/>
          <p:cNvGraphicFramePr>
            <a:graphicFrameLocks noChangeAspect="1"/>
          </p:cNvGraphicFramePr>
          <p:nvPr/>
        </p:nvGraphicFramePr>
        <p:xfrm>
          <a:off x="4128536" y="2093568"/>
          <a:ext cx="1238439" cy="569682"/>
        </p:xfrm>
        <a:graphic>
          <a:graphicData uri="http://schemas.openxmlformats.org/presentationml/2006/ole">
            <mc:AlternateContent xmlns:mc="http://schemas.openxmlformats.org/markup-compatibility/2006">
              <mc:Choice xmlns:v="urn:schemas-microsoft-com:vml" Requires="v">
                <p:oleObj name="Equation" r:id="rId12" imgW="634680" imgH="291960" progId="Equation.DSMT4">
                  <p:embed/>
                </p:oleObj>
              </mc:Choice>
              <mc:Fallback>
                <p:oleObj name="Equation" r:id="rId12" imgW="634680" imgH="291960" progId="Equation.DSMT4">
                  <p:embed/>
                  <p:pic>
                    <p:nvPicPr>
                      <p:cNvPr id="21" name="Object 1"/>
                      <p:cNvPicPr>
                        <a:picLocks noChangeAspect="1" noChangeArrowheads="1"/>
                      </p:cNvPicPr>
                      <p:nvPr/>
                    </p:nvPicPr>
                    <p:blipFill>
                      <a:blip r:embed="rId13"/>
                      <a:srcRect/>
                      <a:stretch>
                        <a:fillRect/>
                      </a:stretch>
                    </p:blipFill>
                    <p:spPr bwMode="auto">
                      <a:xfrm>
                        <a:off x="4128536" y="2093568"/>
                        <a:ext cx="1238439" cy="569682"/>
                      </a:xfrm>
                      <a:prstGeom prst="rect">
                        <a:avLst/>
                      </a:prstGeom>
                      <a:noFill/>
                      <a:ln>
                        <a:noFill/>
                      </a:ln>
                    </p:spPr>
                  </p:pic>
                </p:oleObj>
              </mc:Fallback>
            </mc:AlternateContent>
          </a:graphicData>
        </a:graphic>
      </p:graphicFrame>
      <p:graphicFrame>
        <p:nvGraphicFramePr>
          <p:cNvPr id="22" name="Object 2"/>
          <p:cNvGraphicFramePr>
            <a:graphicFrameLocks noChangeAspect="1"/>
          </p:cNvGraphicFramePr>
          <p:nvPr/>
        </p:nvGraphicFramePr>
        <p:xfrm>
          <a:off x="5366975" y="2188581"/>
          <a:ext cx="916445" cy="470607"/>
        </p:xfrm>
        <a:graphic>
          <a:graphicData uri="http://schemas.openxmlformats.org/presentationml/2006/ole">
            <mc:AlternateContent xmlns:mc="http://schemas.openxmlformats.org/markup-compatibility/2006">
              <mc:Choice xmlns:v="urn:schemas-microsoft-com:vml" Requires="v">
                <p:oleObj name="Equation" r:id="rId14" imgW="469800" imgH="241200" progId="Equation.DSMT4">
                  <p:embed/>
                </p:oleObj>
              </mc:Choice>
              <mc:Fallback>
                <p:oleObj name="Equation" r:id="rId14" imgW="469800" imgH="241200" progId="Equation.DSMT4">
                  <p:embed/>
                  <p:pic>
                    <p:nvPicPr>
                      <p:cNvPr id="22" name="Object 2"/>
                      <p:cNvPicPr>
                        <a:picLocks noChangeAspect="1" noChangeArrowheads="1"/>
                      </p:cNvPicPr>
                      <p:nvPr/>
                    </p:nvPicPr>
                    <p:blipFill>
                      <a:blip r:embed="rId15"/>
                      <a:srcRect/>
                      <a:stretch>
                        <a:fillRect/>
                      </a:stretch>
                    </p:blipFill>
                    <p:spPr bwMode="auto">
                      <a:xfrm>
                        <a:off x="5366975" y="2188581"/>
                        <a:ext cx="916445" cy="470607"/>
                      </a:xfrm>
                      <a:prstGeom prst="rect">
                        <a:avLst/>
                      </a:prstGeom>
                      <a:noFill/>
                      <a:ln>
                        <a:noFill/>
                      </a:ln>
                    </p:spPr>
                  </p:pic>
                </p:oleObj>
              </mc:Fallback>
            </mc:AlternateContent>
          </a:graphicData>
        </a:graphic>
      </p:graphicFrame>
      <p:sp>
        <p:nvSpPr>
          <p:cNvPr id="23" name="Text Box 16"/>
          <p:cNvSpPr txBox="1">
            <a:spLocks noChangeArrowheads="1"/>
          </p:cNvSpPr>
          <p:nvPr/>
        </p:nvSpPr>
        <p:spPr bwMode="auto">
          <a:xfrm>
            <a:off x="1625314" y="293516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mn-ea"/>
                <a:ea typeface="+mn-ea"/>
              </a:rPr>
              <a:t>同理可得</a:t>
            </a:r>
          </a:p>
        </p:txBody>
      </p:sp>
      <p:graphicFrame>
        <p:nvGraphicFramePr>
          <p:cNvPr id="24" name="Object 3"/>
          <p:cNvGraphicFramePr>
            <a:graphicFrameLocks noChangeAspect="1"/>
          </p:cNvGraphicFramePr>
          <p:nvPr/>
        </p:nvGraphicFramePr>
        <p:xfrm>
          <a:off x="2887945" y="2689383"/>
          <a:ext cx="2278728" cy="891676"/>
        </p:xfrm>
        <a:graphic>
          <a:graphicData uri="http://schemas.openxmlformats.org/presentationml/2006/ole">
            <mc:AlternateContent xmlns:mc="http://schemas.openxmlformats.org/markup-compatibility/2006">
              <mc:Choice xmlns:v="urn:schemas-microsoft-com:vml" Requires="v">
                <p:oleObj name="Equation" r:id="rId16" imgW="1168200" imgH="457200" progId="Equation.DSMT4">
                  <p:embed/>
                </p:oleObj>
              </mc:Choice>
              <mc:Fallback>
                <p:oleObj name="Equation" r:id="rId16" imgW="1168200" imgH="457200" progId="Equation.DSMT4">
                  <p:embed/>
                  <p:pic>
                    <p:nvPicPr>
                      <p:cNvPr id="24" name="Object 3"/>
                      <p:cNvPicPr>
                        <a:picLocks noChangeAspect="1" noChangeArrowheads="1"/>
                      </p:cNvPicPr>
                      <p:nvPr/>
                    </p:nvPicPr>
                    <p:blipFill>
                      <a:blip r:embed="rId17"/>
                      <a:srcRect/>
                      <a:stretch>
                        <a:fillRect/>
                      </a:stretch>
                    </p:blipFill>
                    <p:spPr bwMode="auto">
                      <a:xfrm>
                        <a:off x="2887945" y="2689383"/>
                        <a:ext cx="2278728" cy="891676"/>
                      </a:xfrm>
                      <a:prstGeom prst="rect">
                        <a:avLst/>
                      </a:prstGeom>
                      <a:noFill/>
                      <a:ln>
                        <a:noFill/>
                      </a:ln>
                    </p:spPr>
                  </p:pic>
                </p:oleObj>
              </mc:Fallback>
            </mc:AlternateContent>
          </a:graphicData>
        </a:graphic>
      </p:graphicFrame>
      <p:graphicFrame>
        <p:nvGraphicFramePr>
          <p:cNvPr id="25" name="Object 5"/>
          <p:cNvGraphicFramePr>
            <a:graphicFrameLocks noChangeAspect="1"/>
          </p:cNvGraphicFramePr>
          <p:nvPr/>
        </p:nvGraphicFramePr>
        <p:xfrm>
          <a:off x="5212304" y="2908997"/>
          <a:ext cx="1238439" cy="569682"/>
        </p:xfrm>
        <a:graphic>
          <a:graphicData uri="http://schemas.openxmlformats.org/presentationml/2006/ole">
            <mc:AlternateContent xmlns:mc="http://schemas.openxmlformats.org/markup-compatibility/2006">
              <mc:Choice xmlns:v="urn:schemas-microsoft-com:vml" Requires="v">
                <p:oleObj name="Equation" r:id="rId18" imgW="634680" imgH="291960" progId="Equation.DSMT4">
                  <p:embed/>
                </p:oleObj>
              </mc:Choice>
              <mc:Fallback>
                <p:oleObj name="Equation" r:id="rId18" imgW="634680" imgH="291960" progId="Equation.DSMT4">
                  <p:embed/>
                  <p:pic>
                    <p:nvPicPr>
                      <p:cNvPr id="25" name="Object 5"/>
                      <p:cNvPicPr>
                        <a:picLocks noChangeAspect="1" noChangeArrowheads="1"/>
                      </p:cNvPicPr>
                      <p:nvPr/>
                    </p:nvPicPr>
                    <p:blipFill>
                      <a:blip r:embed="rId19"/>
                      <a:srcRect/>
                      <a:stretch>
                        <a:fillRect/>
                      </a:stretch>
                    </p:blipFill>
                    <p:spPr bwMode="auto">
                      <a:xfrm>
                        <a:off x="5212304" y="2908997"/>
                        <a:ext cx="1238439" cy="569682"/>
                      </a:xfrm>
                      <a:prstGeom prst="rect">
                        <a:avLst/>
                      </a:prstGeom>
                      <a:noFill/>
                      <a:ln>
                        <a:noFill/>
                      </a:ln>
                    </p:spPr>
                  </p:pic>
                </p:oleObj>
              </mc:Fallback>
            </mc:AlternateContent>
          </a:graphicData>
        </a:graphic>
      </p:graphicFrame>
      <p:graphicFrame>
        <p:nvGraphicFramePr>
          <p:cNvPr id="26" name="Object 6"/>
          <p:cNvGraphicFramePr>
            <a:graphicFrameLocks noChangeAspect="1"/>
          </p:cNvGraphicFramePr>
          <p:nvPr/>
        </p:nvGraphicFramePr>
        <p:xfrm>
          <a:off x="6394620" y="2908997"/>
          <a:ext cx="1238439" cy="569682"/>
        </p:xfrm>
        <a:graphic>
          <a:graphicData uri="http://schemas.openxmlformats.org/presentationml/2006/ole">
            <mc:AlternateContent xmlns:mc="http://schemas.openxmlformats.org/markup-compatibility/2006">
              <mc:Choice xmlns:v="urn:schemas-microsoft-com:vml" Requires="v">
                <p:oleObj name="Equation" r:id="rId20" imgW="634680" imgH="291960" progId="Equation.DSMT4">
                  <p:embed/>
                </p:oleObj>
              </mc:Choice>
              <mc:Fallback>
                <p:oleObj name="Equation" r:id="rId20" imgW="634680" imgH="291960" progId="Equation.DSMT4">
                  <p:embed/>
                  <p:pic>
                    <p:nvPicPr>
                      <p:cNvPr id="26" name="Object 6"/>
                      <p:cNvPicPr>
                        <a:picLocks noChangeAspect="1" noChangeArrowheads="1"/>
                      </p:cNvPicPr>
                      <p:nvPr/>
                    </p:nvPicPr>
                    <p:blipFill>
                      <a:blip r:embed="rId21"/>
                      <a:srcRect/>
                      <a:stretch>
                        <a:fillRect/>
                      </a:stretch>
                    </p:blipFill>
                    <p:spPr bwMode="auto">
                      <a:xfrm>
                        <a:off x="6394620" y="2908997"/>
                        <a:ext cx="1238439" cy="569682"/>
                      </a:xfrm>
                      <a:prstGeom prst="rect">
                        <a:avLst/>
                      </a:prstGeom>
                      <a:noFill/>
                      <a:ln>
                        <a:noFill/>
                      </a:ln>
                    </p:spPr>
                  </p:pic>
                </p:oleObj>
              </mc:Fallback>
            </mc:AlternateContent>
          </a:graphicData>
        </a:graphic>
      </p:graphicFrame>
      <p:graphicFrame>
        <p:nvGraphicFramePr>
          <p:cNvPr id="27" name="Object 7"/>
          <p:cNvGraphicFramePr>
            <a:graphicFrameLocks noChangeAspect="1"/>
          </p:cNvGraphicFramePr>
          <p:nvPr/>
        </p:nvGraphicFramePr>
        <p:xfrm>
          <a:off x="7603484" y="2958534"/>
          <a:ext cx="990752" cy="470607"/>
        </p:xfrm>
        <a:graphic>
          <a:graphicData uri="http://schemas.openxmlformats.org/presentationml/2006/ole">
            <mc:AlternateContent xmlns:mc="http://schemas.openxmlformats.org/markup-compatibility/2006">
              <mc:Choice xmlns:v="urn:schemas-microsoft-com:vml" Requires="v">
                <p:oleObj name="Equation" r:id="rId22" imgW="507960" imgH="241200" progId="Equation.DSMT4">
                  <p:embed/>
                </p:oleObj>
              </mc:Choice>
              <mc:Fallback>
                <p:oleObj name="Equation" r:id="rId22" imgW="507960" imgH="241200" progId="Equation.DSMT4">
                  <p:embed/>
                  <p:pic>
                    <p:nvPicPr>
                      <p:cNvPr id="27" name="Object 7"/>
                      <p:cNvPicPr>
                        <a:picLocks noChangeAspect="1" noChangeArrowheads="1"/>
                      </p:cNvPicPr>
                      <p:nvPr/>
                    </p:nvPicPr>
                    <p:blipFill>
                      <a:blip r:embed="rId23"/>
                      <a:srcRect/>
                      <a:stretch>
                        <a:fillRect/>
                      </a:stretch>
                    </p:blipFill>
                    <p:spPr bwMode="auto">
                      <a:xfrm>
                        <a:off x="7603484" y="2958534"/>
                        <a:ext cx="990752" cy="470607"/>
                      </a:xfrm>
                      <a:prstGeom prst="rect">
                        <a:avLst/>
                      </a:prstGeom>
                      <a:noFill/>
                      <a:ln>
                        <a:noFill/>
                      </a:ln>
                    </p:spPr>
                  </p:pic>
                </p:oleObj>
              </mc:Fallback>
            </mc:AlternateContent>
          </a:graphicData>
        </a:graphic>
      </p:graphicFrame>
      <p:grpSp>
        <p:nvGrpSpPr>
          <p:cNvPr id="3" name="组合 2"/>
          <p:cNvGrpSpPr/>
          <p:nvPr/>
        </p:nvGrpSpPr>
        <p:grpSpPr>
          <a:xfrm>
            <a:off x="708067" y="910132"/>
            <a:ext cx="8992757" cy="471755"/>
            <a:chOff x="916866" y="992982"/>
            <a:chExt cx="8992757" cy="471755"/>
          </a:xfrm>
        </p:grpSpPr>
        <p:sp>
          <p:nvSpPr>
            <p:cNvPr id="46082" name="Text Box 8"/>
            <p:cNvSpPr txBox="1">
              <a:spLocks noChangeArrowheads="1"/>
            </p:cNvSpPr>
            <p:nvPr/>
          </p:nvSpPr>
          <p:spPr bwMode="auto">
            <a:xfrm>
              <a:off x="916866" y="1003509"/>
              <a:ext cx="83357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定理</a:t>
              </a:r>
              <a:r>
                <a:rPr lang="en-US" altLang="zh-CN" sz="2000" b="1" dirty="0">
                  <a:solidFill>
                    <a:srgbClr val="0000FF"/>
                  </a:solidFill>
                  <a:latin typeface="+mn-ea"/>
                  <a:ea typeface="+mn-ea"/>
                </a:rPr>
                <a:t>1.10.1  </a:t>
              </a:r>
              <a:r>
                <a:rPr lang="zh-CN" altLang="en-US" sz="2000" b="1" dirty="0">
                  <a:latin typeface="+mn-ea"/>
                  <a:ea typeface="+mn-ea"/>
                </a:rPr>
                <a:t>设  是  阶矩阵，  为 的   伴随矩阵，则</a:t>
              </a:r>
            </a:p>
          </p:txBody>
        </p:sp>
        <p:graphicFrame>
          <p:nvGraphicFramePr>
            <p:cNvPr id="12" name="Object 1025"/>
            <p:cNvGraphicFramePr>
              <a:graphicFrameLocks noChangeAspect="1"/>
            </p:cNvGraphicFramePr>
            <p:nvPr/>
          </p:nvGraphicFramePr>
          <p:xfrm>
            <a:off x="7476360" y="992982"/>
            <a:ext cx="2433263" cy="471755"/>
          </p:xfrm>
          <a:graphic>
            <a:graphicData uri="http://schemas.openxmlformats.org/presentationml/2006/ole">
              <mc:AlternateContent xmlns:mc="http://schemas.openxmlformats.org/markup-compatibility/2006">
                <mc:Choice xmlns:v="urn:schemas-microsoft-com:vml" Requires="v">
                  <p:oleObj name="Equation" r:id="rId24" imgW="1244520" imgH="241200" progId="Equation.DSMT4">
                    <p:embed/>
                  </p:oleObj>
                </mc:Choice>
                <mc:Fallback>
                  <p:oleObj name="Equation" r:id="rId24" imgW="1244520" imgH="241200" progId="Equation.DSMT4">
                    <p:embed/>
                    <p:pic>
                      <p:nvPicPr>
                        <p:cNvPr id="12" name="Object 1025"/>
                        <p:cNvPicPr>
                          <a:picLocks noChangeAspect="1" noChangeArrowheads="1"/>
                        </p:cNvPicPr>
                        <p:nvPr/>
                      </p:nvPicPr>
                      <p:blipFill>
                        <a:blip r:embed="rId25"/>
                        <a:srcRect/>
                        <a:stretch>
                          <a:fillRect/>
                        </a:stretch>
                      </p:blipFill>
                      <p:spPr bwMode="auto">
                        <a:xfrm>
                          <a:off x="7476360" y="992982"/>
                          <a:ext cx="2433263" cy="471755"/>
                        </a:xfrm>
                        <a:prstGeom prst="rect">
                          <a:avLst/>
                        </a:prstGeom>
                        <a:noFill/>
                        <a:ln>
                          <a:noFill/>
                        </a:ln>
                      </p:spPr>
                    </p:pic>
                  </p:oleObj>
                </mc:Fallback>
              </mc:AlternateContent>
            </a:graphicData>
          </a:graphic>
        </p:graphicFrame>
        <p:graphicFrame>
          <p:nvGraphicFramePr>
            <p:cNvPr id="28" name="Object 1026"/>
            <p:cNvGraphicFramePr>
              <a:graphicFrameLocks noChangeAspect="1"/>
            </p:cNvGraphicFramePr>
            <p:nvPr/>
          </p:nvGraphicFramePr>
          <p:xfrm>
            <a:off x="2779646" y="1042140"/>
            <a:ext cx="322847" cy="322847"/>
          </p:xfrm>
          <a:graphic>
            <a:graphicData uri="http://schemas.openxmlformats.org/presentationml/2006/ole">
              <mc:AlternateContent xmlns:mc="http://schemas.openxmlformats.org/markup-compatibility/2006">
                <mc:Choice xmlns:v="urn:schemas-microsoft-com:vml" Requires="v">
                  <p:oleObj name="Equation" r:id="rId26" imgW="164880" imgH="164880" progId="Equation.DSMT4">
                    <p:embed/>
                  </p:oleObj>
                </mc:Choice>
                <mc:Fallback>
                  <p:oleObj name="Equation" r:id="rId26" imgW="164880" imgH="164880" progId="Equation.DSMT4">
                    <p:embed/>
                    <p:pic>
                      <p:nvPicPr>
                        <p:cNvPr id="28" name="Object 1026"/>
                        <p:cNvPicPr>
                          <a:picLocks noChangeAspect="1" noChangeArrowheads="1"/>
                        </p:cNvPicPr>
                        <p:nvPr/>
                      </p:nvPicPr>
                      <p:blipFill>
                        <a:blip r:embed="rId27"/>
                        <a:srcRect/>
                        <a:stretch>
                          <a:fillRect/>
                        </a:stretch>
                      </p:blipFill>
                      <p:spPr bwMode="auto">
                        <a:xfrm>
                          <a:off x="2779646" y="1042140"/>
                          <a:ext cx="322847" cy="322847"/>
                        </a:xfrm>
                        <a:prstGeom prst="rect">
                          <a:avLst/>
                        </a:prstGeom>
                        <a:noFill/>
                        <a:ln>
                          <a:noFill/>
                        </a:ln>
                      </p:spPr>
                    </p:pic>
                  </p:oleObj>
                </mc:Fallback>
              </mc:AlternateContent>
            </a:graphicData>
          </a:graphic>
        </p:graphicFrame>
        <p:graphicFrame>
          <p:nvGraphicFramePr>
            <p:cNvPr id="29" name="Object 1026"/>
            <p:cNvGraphicFramePr>
              <a:graphicFrameLocks noChangeAspect="1"/>
            </p:cNvGraphicFramePr>
            <p:nvPr/>
          </p:nvGraphicFramePr>
          <p:xfrm>
            <a:off x="3310846" y="1114695"/>
            <a:ext cx="247650" cy="271462"/>
          </p:xfrm>
          <a:graphic>
            <a:graphicData uri="http://schemas.openxmlformats.org/presentationml/2006/ole">
              <mc:AlternateContent xmlns:mc="http://schemas.openxmlformats.org/markup-compatibility/2006">
                <mc:Choice xmlns:v="urn:schemas-microsoft-com:vml" Requires="v">
                  <p:oleObj name="Equation" r:id="rId28" imgW="126720" imgH="139680" progId="Equation.DSMT4">
                    <p:embed/>
                  </p:oleObj>
                </mc:Choice>
                <mc:Fallback>
                  <p:oleObj name="Equation" r:id="rId28" imgW="126720" imgH="139680" progId="Equation.DSMT4">
                    <p:embed/>
                    <p:pic>
                      <p:nvPicPr>
                        <p:cNvPr id="29" name="Object 1026"/>
                        <p:cNvPicPr>
                          <a:picLocks noChangeAspect="1" noChangeArrowheads="1"/>
                        </p:cNvPicPr>
                        <p:nvPr/>
                      </p:nvPicPr>
                      <p:blipFill>
                        <a:blip r:embed="rId29"/>
                        <a:srcRect/>
                        <a:stretch>
                          <a:fillRect/>
                        </a:stretch>
                      </p:blipFill>
                      <p:spPr bwMode="auto">
                        <a:xfrm>
                          <a:off x="3310846" y="1114695"/>
                          <a:ext cx="247650" cy="271462"/>
                        </a:xfrm>
                        <a:prstGeom prst="rect">
                          <a:avLst/>
                        </a:prstGeom>
                        <a:noFill/>
                        <a:ln>
                          <a:noFill/>
                        </a:ln>
                      </p:spPr>
                    </p:pic>
                  </p:oleObj>
                </mc:Fallback>
              </mc:AlternateContent>
            </a:graphicData>
          </a:graphic>
        </p:graphicFrame>
        <p:graphicFrame>
          <p:nvGraphicFramePr>
            <p:cNvPr id="30" name="Object 1026"/>
            <p:cNvGraphicFramePr>
              <a:graphicFrameLocks noChangeAspect="1"/>
            </p:cNvGraphicFramePr>
            <p:nvPr/>
          </p:nvGraphicFramePr>
          <p:xfrm>
            <a:off x="4416455" y="1045615"/>
            <a:ext cx="473075" cy="323850"/>
          </p:xfrm>
          <a:graphic>
            <a:graphicData uri="http://schemas.openxmlformats.org/presentationml/2006/ole">
              <mc:AlternateContent xmlns:mc="http://schemas.openxmlformats.org/markup-compatibility/2006">
                <mc:Choice xmlns:v="urn:schemas-microsoft-com:vml" Requires="v">
                  <p:oleObj name="Equation" r:id="rId30" imgW="241200" imgH="164880" progId="Equation.DSMT4">
                    <p:embed/>
                  </p:oleObj>
                </mc:Choice>
                <mc:Fallback>
                  <p:oleObj name="Equation" r:id="rId30" imgW="241200" imgH="164880" progId="Equation.DSMT4">
                    <p:embed/>
                    <p:pic>
                      <p:nvPicPr>
                        <p:cNvPr id="30" name="Object 1026"/>
                        <p:cNvPicPr>
                          <a:picLocks noChangeAspect="1" noChangeArrowheads="1"/>
                        </p:cNvPicPr>
                        <p:nvPr/>
                      </p:nvPicPr>
                      <p:blipFill>
                        <a:blip r:embed="rId31"/>
                        <a:srcRect/>
                        <a:stretch>
                          <a:fillRect/>
                        </a:stretch>
                      </p:blipFill>
                      <p:spPr bwMode="auto">
                        <a:xfrm>
                          <a:off x="4416455" y="1045615"/>
                          <a:ext cx="473075" cy="323850"/>
                        </a:xfrm>
                        <a:prstGeom prst="rect">
                          <a:avLst/>
                        </a:prstGeom>
                        <a:noFill/>
                        <a:ln>
                          <a:noFill/>
                        </a:ln>
                      </p:spPr>
                    </p:pic>
                  </p:oleObj>
                </mc:Fallback>
              </mc:AlternateContent>
            </a:graphicData>
          </a:graphic>
        </p:graphicFrame>
        <p:graphicFrame>
          <p:nvGraphicFramePr>
            <p:cNvPr id="31" name="Object 1026"/>
            <p:cNvGraphicFramePr>
              <a:graphicFrameLocks noChangeAspect="1"/>
            </p:cNvGraphicFramePr>
            <p:nvPr/>
          </p:nvGraphicFramePr>
          <p:xfrm>
            <a:off x="5496473" y="1041733"/>
            <a:ext cx="322847" cy="322847"/>
          </p:xfrm>
          <a:graphic>
            <a:graphicData uri="http://schemas.openxmlformats.org/presentationml/2006/ole">
              <mc:AlternateContent xmlns:mc="http://schemas.openxmlformats.org/markup-compatibility/2006">
                <mc:Choice xmlns:v="urn:schemas-microsoft-com:vml" Requires="v">
                  <p:oleObj name="Equation" r:id="rId32" imgW="164880" imgH="164880" progId="Equation.DSMT4">
                    <p:embed/>
                  </p:oleObj>
                </mc:Choice>
                <mc:Fallback>
                  <p:oleObj name="Equation" r:id="rId32" imgW="164880" imgH="164880" progId="Equation.DSMT4">
                    <p:embed/>
                    <p:pic>
                      <p:nvPicPr>
                        <p:cNvPr id="31" name="Object 1026"/>
                        <p:cNvPicPr>
                          <a:picLocks noChangeAspect="1" noChangeArrowheads="1"/>
                        </p:cNvPicPr>
                        <p:nvPr/>
                      </p:nvPicPr>
                      <p:blipFill>
                        <a:blip r:embed="rId27"/>
                        <a:srcRect/>
                        <a:stretch>
                          <a:fillRect/>
                        </a:stretch>
                      </p:blipFill>
                      <p:spPr bwMode="auto">
                        <a:xfrm>
                          <a:off x="5496473" y="1041733"/>
                          <a:ext cx="322847" cy="322847"/>
                        </a:xfrm>
                        <a:prstGeom prst="rect">
                          <a:avLst/>
                        </a:prstGeom>
                        <a:noFill/>
                        <a:ln>
                          <a:noFill/>
                        </a:ln>
                      </p:spPr>
                    </p:pic>
                  </p:oleObj>
                </mc:Fallback>
              </mc:AlternateContent>
            </a:graphicData>
          </a:graphic>
        </p:graphicFrame>
      </p:grpSp>
      <p:grpSp>
        <p:nvGrpSpPr>
          <p:cNvPr id="32" name="组合 31"/>
          <p:cNvGrpSpPr/>
          <p:nvPr/>
        </p:nvGrpSpPr>
        <p:grpSpPr>
          <a:xfrm>
            <a:off x="610326" y="3436049"/>
            <a:ext cx="11041015" cy="1142621"/>
            <a:chOff x="355925" y="825363"/>
            <a:chExt cx="11041015" cy="1142621"/>
          </a:xfrm>
        </p:grpSpPr>
        <p:grpSp>
          <p:nvGrpSpPr>
            <p:cNvPr id="33" name="组合 32"/>
            <p:cNvGrpSpPr/>
            <p:nvPr/>
          </p:nvGrpSpPr>
          <p:grpSpPr>
            <a:xfrm>
              <a:off x="355925" y="825363"/>
              <a:ext cx="10943984" cy="1142621"/>
              <a:chOff x="995255" y="756273"/>
              <a:chExt cx="10528839" cy="1142621"/>
            </a:xfrm>
          </p:grpSpPr>
          <p:sp>
            <p:nvSpPr>
              <p:cNvPr id="36" name="Text Box 8"/>
              <p:cNvSpPr txBox="1">
                <a:spLocks noChangeArrowheads="1"/>
              </p:cNvSpPr>
              <p:nvPr/>
            </p:nvSpPr>
            <p:spPr bwMode="auto">
              <a:xfrm>
                <a:off x="995255" y="883231"/>
                <a:ext cx="1052883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solidFill>
                      <a:srgbClr val="0000FF"/>
                    </a:solidFill>
                    <a:latin typeface="+mn-ea"/>
                    <a:ea typeface="+mn-ea"/>
                  </a:rPr>
                  <a:t>定理</a:t>
                </a:r>
                <a:r>
                  <a:rPr lang="en-US" altLang="zh-CN" sz="2000" b="1" dirty="0">
                    <a:solidFill>
                      <a:srgbClr val="0000FF"/>
                    </a:solidFill>
                    <a:latin typeface="+mn-ea"/>
                    <a:ea typeface="+mn-ea"/>
                  </a:rPr>
                  <a:t>1.10.2    </a:t>
                </a:r>
                <a:r>
                  <a:rPr lang="zh-CN" altLang="en-US" sz="2000" b="1" dirty="0">
                    <a:latin typeface="+mn-ea"/>
                    <a:ea typeface="+mn-ea"/>
                  </a:rPr>
                  <a:t>阶矩阵  可逆的充要条件是       ，且当  可逆时，            其中    是      </a:t>
                </a:r>
                <a:endParaRPr lang="en-US" altLang="zh-CN" sz="2000" b="1" dirty="0">
                  <a:latin typeface="+mn-ea"/>
                  <a:ea typeface="+mn-ea"/>
                </a:endParaRPr>
              </a:p>
              <a:p>
                <a:pPr eaLnBrk="1" hangingPunct="1">
                  <a:lnSpc>
                    <a:spcPct val="150000"/>
                  </a:lnSpc>
                </a:pPr>
                <a:r>
                  <a:rPr lang="en-US" altLang="zh-CN" sz="2000" b="1" dirty="0">
                    <a:latin typeface="+mn-ea"/>
                    <a:ea typeface="+mn-ea"/>
                  </a:rPr>
                  <a:t>      </a:t>
                </a:r>
                <a:r>
                  <a:rPr lang="zh-CN" altLang="en-US" sz="2000" b="1" dirty="0">
                    <a:latin typeface="+mn-ea"/>
                    <a:ea typeface="+mn-ea"/>
                  </a:rPr>
                  <a:t>的伴随矩阵。</a:t>
                </a:r>
              </a:p>
            </p:txBody>
          </p:sp>
          <p:graphicFrame>
            <p:nvGraphicFramePr>
              <p:cNvPr id="37" name="Object 1025"/>
              <p:cNvGraphicFramePr>
                <a:graphicFrameLocks noChangeAspect="1"/>
              </p:cNvGraphicFramePr>
              <p:nvPr/>
            </p:nvGraphicFramePr>
            <p:xfrm>
              <a:off x="8446123" y="756273"/>
              <a:ext cx="1539499" cy="893763"/>
            </p:xfrm>
            <a:graphic>
              <a:graphicData uri="http://schemas.openxmlformats.org/presentationml/2006/ole">
                <mc:AlternateContent xmlns:mc="http://schemas.openxmlformats.org/markup-compatibility/2006">
                  <mc:Choice xmlns:v="urn:schemas-microsoft-com:vml" Requires="v">
                    <p:oleObj name="Equation" r:id="rId33" imgW="787320" imgH="457200" progId="Equation.DSMT4">
                      <p:embed/>
                    </p:oleObj>
                  </mc:Choice>
                  <mc:Fallback>
                    <p:oleObj name="Equation" r:id="rId33" imgW="787320" imgH="457200" progId="Equation.DSMT4">
                      <p:embed/>
                      <p:pic>
                        <p:nvPicPr>
                          <p:cNvPr id="37" name="Object 1025"/>
                          <p:cNvPicPr>
                            <a:picLocks noChangeAspect="1" noChangeArrowheads="1"/>
                          </p:cNvPicPr>
                          <p:nvPr/>
                        </p:nvPicPr>
                        <p:blipFill>
                          <a:blip r:embed="rId34"/>
                          <a:srcRect/>
                          <a:stretch>
                            <a:fillRect/>
                          </a:stretch>
                        </p:blipFill>
                        <p:spPr bwMode="auto">
                          <a:xfrm>
                            <a:off x="8446123" y="756273"/>
                            <a:ext cx="1539499" cy="893763"/>
                          </a:xfrm>
                          <a:prstGeom prst="rect">
                            <a:avLst/>
                          </a:prstGeom>
                          <a:noFill/>
                          <a:ln>
                            <a:noFill/>
                          </a:ln>
                        </p:spPr>
                      </p:pic>
                    </p:oleObj>
                  </mc:Fallback>
                </mc:AlternateContent>
              </a:graphicData>
            </a:graphic>
          </p:graphicFrame>
          <p:graphicFrame>
            <p:nvGraphicFramePr>
              <p:cNvPr id="38" name="Object 1026"/>
              <p:cNvGraphicFramePr>
                <a:graphicFrameLocks noChangeAspect="1"/>
              </p:cNvGraphicFramePr>
              <p:nvPr/>
            </p:nvGraphicFramePr>
            <p:xfrm>
              <a:off x="3516347" y="1004216"/>
              <a:ext cx="322847" cy="322847"/>
            </p:xfrm>
            <a:graphic>
              <a:graphicData uri="http://schemas.openxmlformats.org/presentationml/2006/ole">
                <mc:AlternateContent xmlns:mc="http://schemas.openxmlformats.org/markup-compatibility/2006">
                  <mc:Choice xmlns:v="urn:schemas-microsoft-com:vml" Requires="v">
                    <p:oleObj name="Equation" r:id="rId35" imgW="164880" imgH="164880" progId="Equation.DSMT4">
                      <p:embed/>
                    </p:oleObj>
                  </mc:Choice>
                  <mc:Fallback>
                    <p:oleObj name="Equation" r:id="rId35" imgW="164880" imgH="164880" progId="Equation.DSMT4">
                      <p:embed/>
                      <p:pic>
                        <p:nvPicPr>
                          <p:cNvPr id="38" name="Object 1026"/>
                          <p:cNvPicPr>
                            <a:picLocks noChangeAspect="1" noChangeArrowheads="1"/>
                          </p:cNvPicPr>
                          <p:nvPr/>
                        </p:nvPicPr>
                        <p:blipFill>
                          <a:blip r:embed="rId27"/>
                          <a:srcRect/>
                          <a:stretch>
                            <a:fillRect/>
                          </a:stretch>
                        </p:blipFill>
                        <p:spPr bwMode="auto">
                          <a:xfrm>
                            <a:off x="3516347" y="1004216"/>
                            <a:ext cx="322847" cy="322847"/>
                          </a:xfrm>
                          <a:prstGeom prst="rect">
                            <a:avLst/>
                          </a:prstGeom>
                          <a:noFill/>
                          <a:ln>
                            <a:noFill/>
                          </a:ln>
                        </p:spPr>
                      </p:pic>
                    </p:oleObj>
                  </mc:Fallback>
                </mc:AlternateContent>
              </a:graphicData>
            </a:graphic>
          </p:graphicFrame>
          <p:graphicFrame>
            <p:nvGraphicFramePr>
              <p:cNvPr id="39" name="Object 1026"/>
              <p:cNvGraphicFramePr>
                <a:graphicFrameLocks noChangeAspect="1"/>
              </p:cNvGraphicFramePr>
              <p:nvPr/>
            </p:nvGraphicFramePr>
            <p:xfrm>
              <a:off x="2546397" y="1083533"/>
              <a:ext cx="247650" cy="271462"/>
            </p:xfrm>
            <a:graphic>
              <a:graphicData uri="http://schemas.openxmlformats.org/presentationml/2006/ole">
                <mc:AlternateContent xmlns:mc="http://schemas.openxmlformats.org/markup-compatibility/2006">
                  <mc:Choice xmlns:v="urn:schemas-microsoft-com:vml" Requires="v">
                    <p:oleObj name="Equation" r:id="rId36" imgW="126720" imgH="139680" progId="Equation.DSMT4">
                      <p:embed/>
                    </p:oleObj>
                  </mc:Choice>
                  <mc:Fallback>
                    <p:oleObj name="Equation" r:id="rId36" imgW="126720" imgH="139680" progId="Equation.DSMT4">
                      <p:embed/>
                      <p:pic>
                        <p:nvPicPr>
                          <p:cNvPr id="39" name="Object 1026"/>
                          <p:cNvPicPr>
                            <a:picLocks noChangeAspect="1" noChangeArrowheads="1"/>
                          </p:cNvPicPr>
                          <p:nvPr/>
                        </p:nvPicPr>
                        <p:blipFill>
                          <a:blip r:embed="rId29"/>
                          <a:srcRect/>
                          <a:stretch>
                            <a:fillRect/>
                          </a:stretch>
                        </p:blipFill>
                        <p:spPr bwMode="auto">
                          <a:xfrm>
                            <a:off x="2546397" y="1083533"/>
                            <a:ext cx="247650" cy="271462"/>
                          </a:xfrm>
                          <a:prstGeom prst="rect">
                            <a:avLst/>
                          </a:prstGeom>
                          <a:noFill/>
                          <a:ln>
                            <a:noFill/>
                          </a:ln>
                        </p:spPr>
                      </p:pic>
                    </p:oleObj>
                  </mc:Fallback>
                </mc:AlternateContent>
              </a:graphicData>
            </a:graphic>
          </p:graphicFrame>
          <p:graphicFrame>
            <p:nvGraphicFramePr>
              <p:cNvPr id="40" name="Object 1026"/>
              <p:cNvGraphicFramePr>
                <a:graphicFrameLocks noChangeAspect="1"/>
              </p:cNvGraphicFramePr>
              <p:nvPr/>
            </p:nvGraphicFramePr>
            <p:xfrm>
              <a:off x="10595185" y="1004216"/>
              <a:ext cx="473075" cy="323850"/>
            </p:xfrm>
            <a:graphic>
              <a:graphicData uri="http://schemas.openxmlformats.org/presentationml/2006/ole">
                <mc:AlternateContent xmlns:mc="http://schemas.openxmlformats.org/markup-compatibility/2006">
                  <mc:Choice xmlns:v="urn:schemas-microsoft-com:vml" Requires="v">
                    <p:oleObj name="Equation" r:id="rId37" imgW="241200" imgH="164880" progId="Equation.DSMT4">
                      <p:embed/>
                    </p:oleObj>
                  </mc:Choice>
                  <mc:Fallback>
                    <p:oleObj name="Equation" r:id="rId37" imgW="241200" imgH="164880" progId="Equation.DSMT4">
                      <p:embed/>
                      <p:pic>
                        <p:nvPicPr>
                          <p:cNvPr id="40" name="Object 1026"/>
                          <p:cNvPicPr>
                            <a:picLocks noChangeAspect="1" noChangeArrowheads="1"/>
                          </p:cNvPicPr>
                          <p:nvPr/>
                        </p:nvPicPr>
                        <p:blipFill>
                          <a:blip r:embed="rId31"/>
                          <a:srcRect/>
                          <a:stretch>
                            <a:fillRect/>
                          </a:stretch>
                        </p:blipFill>
                        <p:spPr bwMode="auto">
                          <a:xfrm>
                            <a:off x="10595185" y="1004216"/>
                            <a:ext cx="473075" cy="323850"/>
                          </a:xfrm>
                          <a:prstGeom prst="rect">
                            <a:avLst/>
                          </a:prstGeom>
                          <a:noFill/>
                          <a:ln>
                            <a:noFill/>
                          </a:ln>
                        </p:spPr>
                      </p:pic>
                    </p:oleObj>
                  </mc:Fallback>
                </mc:AlternateContent>
              </a:graphicData>
            </a:graphic>
          </p:graphicFrame>
          <p:graphicFrame>
            <p:nvGraphicFramePr>
              <p:cNvPr id="41" name="Object 1026"/>
              <p:cNvGraphicFramePr>
                <a:graphicFrameLocks noChangeAspect="1"/>
              </p:cNvGraphicFramePr>
              <p:nvPr/>
            </p:nvGraphicFramePr>
            <p:xfrm>
              <a:off x="5771304" y="1004216"/>
              <a:ext cx="920750" cy="396875"/>
            </p:xfrm>
            <a:graphic>
              <a:graphicData uri="http://schemas.openxmlformats.org/presentationml/2006/ole">
                <mc:AlternateContent xmlns:mc="http://schemas.openxmlformats.org/markup-compatibility/2006">
                  <mc:Choice xmlns:v="urn:schemas-microsoft-com:vml" Requires="v">
                    <p:oleObj name="Equation" r:id="rId38" imgW="469800" imgH="203040" progId="Equation.DSMT4">
                      <p:embed/>
                    </p:oleObj>
                  </mc:Choice>
                  <mc:Fallback>
                    <p:oleObj name="Equation" r:id="rId38" imgW="469800" imgH="203040" progId="Equation.DSMT4">
                      <p:embed/>
                      <p:pic>
                        <p:nvPicPr>
                          <p:cNvPr id="41" name="Object 1026"/>
                          <p:cNvPicPr>
                            <a:picLocks noChangeAspect="1" noChangeArrowheads="1"/>
                          </p:cNvPicPr>
                          <p:nvPr/>
                        </p:nvPicPr>
                        <p:blipFill>
                          <a:blip r:embed="rId39"/>
                          <a:srcRect/>
                          <a:stretch>
                            <a:fillRect/>
                          </a:stretch>
                        </p:blipFill>
                        <p:spPr bwMode="auto">
                          <a:xfrm>
                            <a:off x="5771304" y="1004216"/>
                            <a:ext cx="920750" cy="396875"/>
                          </a:xfrm>
                          <a:prstGeom prst="rect">
                            <a:avLst/>
                          </a:prstGeom>
                          <a:noFill/>
                          <a:ln>
                            <a:noFill/>
                          </a:ln>
                        </p:spPr>
                      </p:pic>
                    </p:oleObj>
                  </mc:Fallback>
                </mc:AlternateContent>
              </a:graphicData>
            </a:graphic>
          </p:graphicFrame>
        </p:grpSp>
        <p:graphicFrame>
          <p:nvGraphicFramePr>
            <p:cNvPr id="34" name="Object 32"/>
            <p:cNvGraphicFramePr>
              <a:graphicFrameLocks noChangeAspect="1"/>
            </p:cNvGraphicFramePr>
            <p:nvPr/>
          </p:nvGraphicFramePr>
          <p:xfrm>
            <a:off x="11056650" y="1056832"/>
            <a:ext cx="340290" cy="339320"/>
          </p:xfrm>
          <a:graphic>
            <a:graphicData uri="http://schemas.openxmlformats.org/presentationml/2006/ole">
              <mc:AlternateContent xmlns:mc="http://schemas.openxmlformats.org/markup-compatibility/2006">
                <mc:Choice xmlns:v="urn:schemas-microsoft-com:vml" Requires="v">
                  <p:oleObj name="Equation" r:id="rId40" imgW="164880" imgH="164880" progId="Equation.DSMT4">
                    <p:embed/>
                  </p:oleObj>
                </mc:Choice>
                <mc:Fallback>
                  <p:oleObj name="Equation" r:id="rId40" imgW="164880" imgH="164880" progId="Equation.DSMT4">
                    <p:embed/>
                    <p:pic>
                      <p:nvPicPr>
                        <p:cNvPr id="34" name="Object 32"/>
                        <p:cNvPicPr>
                          <a:picLocks noChangeAspect="1" noChangeArrowheads="1"/>
                        </p:cNvPicPr>
                        <p:nvPr/>
                      </p:nvPicPr>
                      <p:blipFill>
                        <a:blip r:embed="rId41"/>
                        <a:srcRect/>
                        <a:stretch>
                          <a:fillRect/>
                        </a:stretch>
                      </p:blipFill>
                      <p:spPr bwMode="auto">
                        <a:xfrm>
                          <a:off x="11056650" y="1056832"/>
                          <a:ext cx="340290" cy="339320"/>
                        </a:xfrm>
                        <a:prstGeom prst="rect">
                          <a:avLst/>
                        </a:prstGeom>
                        <a:noFill/>
                      </p:spPr>
                    </p:pic>
                  </p:oleObj>
                </mc:Fallback>
              </mc:AlternateContent>
            </a:graphicData>
          </a:graphic>
        </p:graphicFrame>
        <p:graphicFrame>
          <p:nvGraphicFramePr>
            <p:cNvPr id="35" name="Object 1026"/>
            <p:cNvGraphicFramePr>
              <a:graphicFrameLocks noChangeAspect="1"/>
            </p:cNvGraphicFramePr>
            <p:nvPr/>
          </p:nvGraphicFramePr>
          <p:xfrm>
            <a:off x="6938102" y="1073305"/>
            <a:ext cx="322847" cy="322847"/>
          </p:xfrm>
          <a:graphic>
            <a:graphicData uri="http://schemas.openxmlformats.org/presentationml/2006/ole">
              <mc:AlternateContent xmlns:mc="http://schemas.openxmlformats.org/markup-compatibility/2006">
                <mc:Choice xmlns:v="urn:schemas-microsoft-com:vml" Requires="v">
                  <p:oleObj name="Equation" r:id="rId42" imgW="164880" imgH="164880" progId="Equation.DSMT4">
                    <p:embed/>
                  </p:oleObj>
                </mc:Choice>
                <mc:Fallback>
                  <p:oleObj name="Equation" r:id="rId42" imgW="164880" imgH="164880" progId="Equation.DSMT4">
                    <p:embed/>
                    <p:pic>
                      <p:nvPicPr>
                        <p:cNvPr id="35" name="Object 1026"/>
                        <p:cNvPicPr>
                          <a:picLocks noChangeAspect="1" noChangeArrowheads="1"/>
                        </p:cNvPicPr>
                        <p:nvPr/>
                      </p:nvPicPr>
                      <p:blipFill>
                        <a:blip r:embed="rId27"/>
                        <a:srcRect/>
                        <a:stretch>
                          <a:fillRect/>
                        </a:stretch>
                      </p:blipFill>
                      <p:spPr bwMode="auto">
                        <a:xfrm>
                          <a:off x="6938102" y="1073305"/>
                          <a:ext cx="322847" cy="322847"/>
                        </a:xfrm>
                        <a:prstGeom prst="rect">
                          <a:avLst/>
                        </a:prstGeom>
                        <a:noFill/>
                        <a:ln>
                          <a:noFill/>
                        </a:ln>
                      </p:spPr>
                    </p:pic>
                  </p:oleObj>
                </mc:Fallback>
              </mc:AlternateContent>
            </a:graphicData>
          </a:graphic>
        </p:graphicFrame>
      </p:grpSp>
      <p:graphicFrame>
        <p:nvGraphicFramePr>
          <p:cNvPr id="8" name="对象 7"/>
          <p:cNvGraphicFramePr>
            <a:graphicFrameLocks noChangeAspect="1"/>
          </p:cNvGraphicFramePr>
          <p:nvPr/>
        </p:nvGraphicFramePr>
        <p:xfrm>
          <a:off x="8141327" y="4605047"/>
          <a:ext cx="2625018" cy="437503"/>
        </p:xfrm>
        <a:graphic>
          <a:graphicData uri="http://schemas.openxmlformats.org/presentationml/2006/ole">
            <mc:AlternateContent xmlns:mc="http://schemas.openxmlformats.org/markup-compatibility/2006">
              <mc:Choice xmlns:v="urn:schemas-microsoft-com:vml" Requires="v">
                <p:oleObj name="Equation" r:id="rId43" imgW="1562040" imgH="253800" progId="Equation.DSMT4">
                  <p:embed/>
                </p:oleObj>
              </mc:Choice>
              <mc:Fallback>
                <p:oleObj name="Equation" r:id="rId43" imgW="1562040" imgH="253800" progId="Equation.DSMT4">
                  <p:embed/>
                  <p:pic>
                    <p:nvPicPr>
                      <p:cNvPr id="8" name="对象 7"/>
                      <p:cNvPicPr>
                        <a:picLocks noChangeAspect="1" noChangeArrowheads="1"/>
                      </p:cNvPicPr>
                      <p:nvPr/>
                    </p:nvPicPr>
                    <p:blipFill>
                      <a:blip r:embed="rId44"/>
                      <a:srcRect/>
                      <a:stretch>
                        <a:fillRect/>
                      </a:stretch>
                    </p:blipFill>
                    <p:spPr bwMode="auto">
                      <a:xfrm>
                        <a:off x="8141327" y="4605047"/>
                        <a:ext cx="2625018" cy="437503"/>
                      </a:xfrm>
                      <a:prstGeom prst="rect">
                        <a:avLst/>
                      </a:prstGeom>
                      <a:noFill/>
                    </p:spPr>
                  </p:pic>
                </p:oleObj>
              </mc:Fallback>
            </mc:AlternateContent>
          </a:graphicData>
        </a:graphic>
      </p:graphicFrame>
      <p:grpSp>
        <p:nvGrpSpPr>
          <p:cNvPr id="49" name="组合 48"/>
          <p:cNvGrpSpPr/>
          <p:nvPr/>
        </p:nvGrpSpPr>
        <p:grpSpPr>
          <a:xfrm>
            <a:off x="610326" y="4534554"/>
            <a:ext cx="6635072" cy="471370"/>
            <a:chOff x="600784" y="4722101"/>
            <a:chExt cx="6635072" cy="471370"/>
          </a:xfrm>
        </p:grpSpPr>
        <p:graphicFrame>
          <p:nvGraphicFramePr>
            <p:cNvPr id="4" name="对象 3"/>
            <p:cNvGraphicFramePr>
              <a:graphicFrameLocks noChangeAspect="1"/>
            </p:cNvGraphicFramePr>
            <p:nvPr/>
          </p:nvGraphicFramePr>
          <p:xfrm>
            <a:off x="2893694" y="4807930"/>
            <a:ext cx="261856" cy="285662"/>
          </p:xfrm>
          <a:graphic>
            <a:graphicData uri="http://schemas.openxmlformats.org/presentationml/2006/ole">
              <mc:AlternateContent xmlns:mc="http://schemas.openxmlformats.org/markup-compatibility/2006">
                <mc:Choice xmlns:v="urn:schemas-microsoft-com:vml" Requires="v">
                  <p:oleObj name="Equation" r:id="rId45" imgW="164880" imgH="164880" progId="Equation.DSMT4">
                    <p:embed/>
                  </p:oleObj>
                </mc:Choice>
                <mc:Fallback>
                  <p:oleObj name="Equation" r:id="rId45" imgW="164880" imgH="164880" progId="Equation.DSMT4">
                    <p:embed/>
                    <p:pic>
                      <p:nvPicPr>
                        <p:cNvPr id="4" name="对象 3"/>
                        <p:cNvPicPr>
                          <a:picLocks noChangeAspect="1" noChangeArrowheads="1"/>
                        </p:cNvPicPr>
                        <p:nvPr/>
                      </p:nvPicPr>
                      <p:blipFill>
                        <a:blip r:embed="rId46"/>
                        <a:srcRect/>
                        <a:stretch>
                          <a:fillRect/>
                        </a:stretch>
                      </p:blipFill>
                      <p:spPr bwMode="auto">
                        <a:xfrm>
                          <a:off x="2893694" y="4807930"/>
                          <a:ext cx="261856" cy="285662"/>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755149" y="4831064"/>
            <a:ext cx="241611" cy="292476"/>
          </p:xfrm>
          <a:graphic>
            <a:graphicData uri="http://schemas.openxmlformats.org/presentationml/2006/ole">
              <mc:AlternateContent xmlns:mc="http://schemas.openxmlformats.org/markup-compatibility/2006">
                <mc:Choice xmlns:v="urn:schemas-microsoft-com:vml" Requires="v">
                  <p:oleObj name="Equation" r:id="rId47" imgW="126720" imgH="139680" progId="Equation.DSMT4">
                    <p:embed/>
                  </p:oleObj>
                </mc:Choice>
                <mc:Fallback>
                  <p:oleObj name="Equation" r:id="rId47" imgW="126720" imgH="139680" progId="Equation.DSMT4">
                    <p:embed/>
                    <p:pic>
                      <p:nvPicPr>
                        <p:cNvPr id="5" name="对象 4"/>
                        <p:cNvPicPr>
                          <a:picLocks noChangeAspect="1" noChangeArrowheads="1"/>
                        </p:cNvPicPr>
                        <p:nvPr/>
                      </p:nvPicPr>
                      <p:blipFill>
                        <a:blip r:embed="rId48"/>
                        <a:srcRect/>
                        <a:stretch>
                          <a:fillRect/>
                        </a:stretch>
                      </p:blipFill>
                      <p:spPr bwMode="auto">
                        <a:xfrm>
                          <a:off x="4755149" y="4831064"/>
                          <a:ext cx="241611" cy="292476"/>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725233" y="4853409"/>
            <a:ext cx="256679" cy="280014"/>
          </p:xfrm>
          <a:graphic>
            <a:graphicData uri="http://schemas.openxmlformats.org/presentationml/2006/ole">
              <mc:AlternateContent xmlns:mc="http://schemas.openxmlformats.org/markup-compatibility/2006">
                <mc:Choice xmlns:v="urn:schemas-microsoft-com:vml" Requires="v">
                  <p:oleObj name="Equation" r:id="rId49" imgW="164880" imgH="164880" progId="Equation.DSMT4">
                    <p:embed/>
                  </p:oleObj>
                </mc:Choice>
                <mc:Fallback>
                  <p:oleObj name="Equation" r:id="rId49" imgW="164880" imgH="164880" progId="Equation.DSMT4">
                    <p:embed/>
                    <p:pic>
                      <p:nvPicPr>
                        <p:cNvPr id="6" name="对象 5"/>
                        <p:cNvPicPr>
                          <a:picLocks noChangeAspect="1" noChangeArrowheads="1"/>
                        </p:cNvPicPr>
                        <p:nvPr/>
                      </p:nvPicPr>
                      <p:blipFill>
                        <a:blip r:embed="rId50"/>
                        <a:srcRect/>
                        <a:stretch>
                          <a:fillRect/>
                        </a:stretch>
                      </p:blipFill>
                      <p:spPr bwMode="auto">
                        <a:xfrm>
                          <a:off x="5725233" y="4853409"/>
                          <a:ext cx="256679" cy="280014"/>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6467946" y="4877320"/>
            <a:ext cx="767910" cy="234890"/>
          </p:xfrm>
          <a:graphic>
            <a:graphicData uri="http://schemas.openxmlformats.org/presentationml/2006/ole">
              <mc:AlternateContent xmlns:mc="http://schemas.openxmlformats.org/markup-compatibility/2006">
                <mc:Choice xmlns:v="urn:schemas-microsoft-com:vml" Requires="v">
                  <p:oleObj name="Equation" r:id="rId51" imgW="545760" imgH="164880" progId="Equation.DSMT4">
                    <p:embed/>
                  </p:oleObj>
                </mc:Choice>
                <mc:Fallback>
                  <p:oleObj name="Equation" r:id="rId51" imgW="545760" imgH="164880" progId="Equation.DSMT4">
                    <p:embed/>
                    <p:pic>
                      <p:nvPicPr>
                        <p:cNvPr id="7" name="对象 6"/>
                        <p:cNvPicPr>
                          <a:picLocks noChangeAspect="1" noChangeArrowheads="1"/>
                        </p:cNvPicPr>
                        <p:nvPr/>
                      </p:nvPicPr>
                      <p:blipFill>
                        <a:blip r:embed="rId52"/>
                        <a:srcRect/>
                        <a:stretch>
                          <a:fillRect/>
                        </a:stretch>
                      </p:blipFill>
                      <p:spPr bwMode="auto">
                        <a:xfrm>
                          <a:off x="6467946" y="4877320"/>
                          <a:ext cx="767910" cy="234890"/>
                        </a:xfrm>
                        <a:prstGeom prst="rect">
                          <a:avLst/>
                        </a:prstGeom>
                        <a:noFill/>
                      </p:spPr>
                    </p:pic>
                  </p:oleObj>
                </mc:Fallback>
              </mc:AlternateContent>
            </a:graphicData>
          </a:graphic>
        </p:graphicFrame>
        <p:sp>
          <p:nvSpPr>
            <p:cNvPr id="11" name="Rectangle 48"/>
            <p:cNvSpPr>
              <a:spLocks noChangeArrowheads="1"/>
            </p:cNvSpPr>
            <p:nvPr/>
          </p:nvSpPr>
          <p:spPr bwMode="auto">
            <a:xfrm>
              <a:off x="600784" y="4722101"/>
              <a:ext cx="23920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证明</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必要性</a:t>
              </a:r>
              <a:r>
                <a:rPr kumimoji="0" lang="zh-CN" altLang="en-US" sz="2000" b="1" i="0" u="none" strike="noStrike" cap="none" normalizeH="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由</a:t>
              </a:r>
              <a:endParaRPr kumimoji="0" lang="zh-CN" altLang="en-US" sz="2000" b="1" i="0" u="none" strike="noStrike" cap="none" normalizeH="0" baseline="0" dirty="0">
                <a:ln>
                  <a:noFill/>
                </a:ln>
                <a:solidFill>
                  <a:schemeClr val="tx1"/>
                </a:solidFill>
                <a:effectLst/>
                <a:latin typeface="+mn-ea"/>
              </a:endParaRPr>
            </a:p>
          </p:txBody>
        </p:sp>
        <p:sp>
          <p:nvSpPr>
            <p:cNvPr id="42" name="Rectangle 49"/>
            <p:cNvSpPr>
              <a:spLocks noChangeArrowheads="1"/>
            </p:cNvSpPr>
            <p:nvPr/>
          </p:nvSpPr>
          <p:spPr bwMode="auto">
            <a:xfrm>
              <a:off x="2893694" y="4750706"/>
              <a:ext cx="19928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可逆，知存在</a:t>
              </a:r>
              <a:endParaRPr kumimoji="0" lang="zh-CN" sz="2000" b="1" i="0" u="none" strike="noStrike" cap="none" normalizeH="0" baseline="0" dirty="0">
                <a:ln>
                  <a:noFill/>
                </a:ln>
                <a:solidFill>
                  <a:schemeClr val="tx1"/>
                </a:solidFill>
                <a:effectLst/>
                <a:latin typeface="+mn-ea"/>
              </a:endParaRPr>
            </a:p>
          </p:txBody>
        </p:sp>
        <p:sp>
          <p:nvSpPr>
            <p:cNvPr id="43" name="Rectangle 50"/>
            <p:cNvSpPr>
              <a:spLocks noChangeArrowheads="1"/>
            </p:cNvSpPr>
            <p:nvPr/>
          </p:nvSpPr>
          <p:spPr bwMode="auto">
            <a:xfrm>
              <a:off x="4635615" y="4779311"/>
              <a:ext cx="12234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阶矩阵</a:t>
              </a:r>
              <a:endParaRPr kumimoji="0" lang="zh-CN" sz="2000" b="1" i="0" u="none" strike="noStrike" cap="none" normalizeH="0" baseline="0" dirty="0">
                <a:ln>
                  <a:noFill/>
                </a:ln>
                <a:solidFill>
                  <a:schemeClr val="tx1"/>
                </a:solidFill>
                <a:effectLst/>
                <a:latin typeface="+mn-ea"/>
              </a:endParaRPr>
            </a:p>
          </p:txBody>
        </p:sp>
        <p:sp>
          <p:nvSpPr>
            <p:cNvPr id="44" name="Rectangle 51"/>
            <p:cNvSpPr>
              <a:spLocks noChangeArrowheads="1"/>
            </p:cNvSpPr>
            <p:nvPr/>
          </p:nvSpPr>
          <p:spPr bwMode="auto">
            <a:xfrm>
              <a:off x="5591958" y="4793361"/>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满足</a:t>
              </a:r>
              <a:endParaRPr kumimoji="0" lang="zh-CN" sz="2000" b="1" i="0" u="none" strike="noStrike" cap="none" normalizeH="0" baseline="0">
                <a:ln>
                  <a:noFill/>
                </a:ln>
                <a:solidFill>
                  <a:schemeClr val="tx1"/>
                </a:solidFill>
                <a:effectLst/>
                <a:latin typeface="+mn-ea"/>
              </a:endParaRPr>
            </a:p>
          </p:txBody>
        </p:sp>
      </p:grpSp>
      <p:sp>
        <p:nvSpPr>
          <p:cNvPr id="45" name="Rectangle 52"/>
          <p:cNvSpPr>
            <a:spLocks noChangeArrowheads="1"/>
          </p:cNvSpPr>
          <p:nvPr/>
        </p:nvSpPr>
        <p:spPr bwMode="auto">
          <a:xfrm>
            <a:off x="6881470" y="4589700"/>
            <a:ext cx="1259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533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，从而</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nvGrpSpPr>
          <p:cNvPr id="48" name="组合 47"/>
          <p:cNvGrpSpPr/>
          <p:nvPr/>
        </p:nvGrpSpPr>
        <p:grpSpPr>
          <a:xfrm>
            <a:off x="1420259" y="5027821"/>
            <a:ext cx="3164135" cy="453305"/>
            <a:chOff x="1328829" y="5220782"/>
            <a:chExt cx="3164135" cy="453305"/>
          </a:xfrm>
        </p:grpSpPr>
        <p:graphicFrame>
          <p:nvGraphicFramePr>
            <p:cNvPr id="9" name="对象 8"/>
            <p:cNvGraphicFramePr>
              <a:graphicFrameLocks noChangeAspect="1"/>
            </p:cNvGraphicFramePr>
            <p:nvPr/>
          </p:nvGraphicFramePr>
          <p:xfrm>
            <a:off x="2229907" y="5245754"/>
            <a:ext cx="710406" cy="428333"/>
          </p:xfrm>
          <a:graphic>
            <a:graphicData uri="http://schemas.openxmlformats.org/presentationml/2006/ole">
              <mc:AlternateContent xmlns:mc="http://schemas.openxmlformats.org/markup-compatibility/2006">
                <mc:Choice xmlns:v="urn:schemas-microsoft-com:vml" Requires="v">
                  <p:oleObj name="Equation" r:id="rId53" imgW="431640" imgH="253800" progId="Equation.DSMT4">
                    <p:embed/>
                  </p:oleObj>
                </mc:Choice>
                <mc:Fallback>
                  <p:oleObj name="Equation" r:id="rId53" imgW="431640" imgH="253800" progId="Equation.DSMT4">
                    <p:embed/>
                    <p:pic>
                      <p:nvPicPr>
                        <p:cNvPr id="9" name="对象 8"/>
                        <p:cNvPicPr>
                          <a:picLocks noChangeAspect="1" noChangeArrowheads="1"/>
                        </p:cNvPicPr>
                        <p:nvPr/>
                      </p:nvPicPr>
                      <p:blipFill>
                        <a:blip r:embed="rId54"/>
                        <a:srcRect/>
                        <a:stretch>
                          <a:fillRect/>
                        </a:stretch>
                      </p:blipFill>
                      <p:spPr bwMode="auto">
                        <a:xfrm>
                          <a:off x="2229907" y="5245754"/>
                          <a:ext cx="710406" cy="42833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798895" y="5248589"/>
            <a:ext cx="694069" cy="418483"/>
          </p:xfrm>
          <a:graphic>
            <a:graphicData uri="http://schemas.openxmlformats.org/presentationml/2006/ole">
              <mc:AlternateContent xmlns:mc="http://schemas.openxmlformats.org/markup-compatibility/2006">
                <mc:Choice xmlns:v="urn:schemas-microsoft-com:vml" Requires="v">
                  <p:oleObj name="Equation" r:id="rId55" imgW="431640" imgH="253800" progId="Equation.DSMT4">
                    <p:embed/>
                  </p:oleObj>
                </mc:Choice>
                <mc:Fallback>
                  <p:oleObj name="Equation" r:id="rId55" imgW="431640" imgH="253800" progId="Equation.DSMT4">
                    <p:embed/>
                    <p:pic>
                      <p:nvPicPr>
                        <p:cNvPr id="10" name="对象 9"/>
                        <p:cNvPicPr>
                          <a:picLocks noChangeAspect="1" noChangeArrowheads="1"/>
                        </p:cNvPicPr>
                        <p:nvPr/>
                      </p:nvPicPr>
                      <p:blipFill>
                        <a:blip r:embed="rId56"/>
                        <a:srcRect/>
                        <a:stretch>
                          <a:fillRect/>
                        </a:stretch>
                      </p:blipFill>
                      <p:spPr bwMode="auto">
                        <a:xfrm>
                          <a:off x="3798895" y="5248589"/>
                          <a:ext cx="694069" cy="418483"/>
                        </a:xfrm>
                        <a:prstGeom prst="rect">
                          <a:avLst/>
                        </a:prstGeom>
                        <a:noFill/>
                      </p:spPr>
                    </p:pic>
                  </p:oleObj>
                </mc:Fallback>
              </mc:AlternateContent>
            </a:graphicData>
          </a:graphic>
        </p:graphicFrame>
        <p:sp>
          <p:nvSpPr>
            <p:cNvPr id="46" name="Rectangle 53"/>
            <p:cNvSpPr>
              <a:spLocks noChangeArrowheads="1"/>
            </p:cNvSpPr>
            <p:nvPr/>
          </p:nvSpPr>
          <p:spPr bwMode="auto">
            <a:xfrm>
              <a:off x="1328829" y="5220782"/>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因此</a:t>
              </a:r>
              <a:endParaRPr kumimoji="0" lang="zh-CN" sz="2000" b="1" i="0" u="none" strike="noStrike" cap="none" normalizeH="0" baseline="0">
                <a:ln>
                  <a:noFill/>
                </a:ln>
                <a:solidFill>
                  <a:schemeClr val="tx1"/>
                </a:solidFill>
                <a:effectLst/>
                <a:latin typeface="+mn-ea"/>
              </a:endParaRPr>
            </a:p>
          </p:txBody>
        </p:sp>
        <p:sp>
          <p:nvSpPr>
            <p:cNvPr id="47" name="Rectangle 54"/>
            <p:cNvSpPr>
              <a:spLocks noChangeArrowheads="1"/>
            </p:cNvSpPr>
            <p:nvPr/>
          </p:nvSpPr>
          <p:spPr bwMode="auto">
            <a:xfrm>
              <a:off x="2609139" y="5237550"/>
              <a:ext cx="12234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，同时</a:t>
              </a:r>
              <a:endParaRPr kumimoji="0" lang="zh-CN" sz="2000" b="1" i="0" u="none" strike="noStrike" cap="none" normalizeH="0" baseline="0" dirty="0">
                <a:ln>
                  <a:noFill/>
                </a:ln>
                <a:solidFill>
                  <a:schemeClr val="tx1"/>
                </a:solidFill>
                <a:effectLst/>
                <a:latin typeface="+mn-ea"/>
              </a:endParaRPr>
            </a:p>
          </p:txBody>
        </p:sp>
      </p:grpSp>
      <p:grpSp>
        <p:nvGrpSpPr>
          <p:cNvPr id="51" name="组合 50"/>
          <p:cNvGrpSpPr/>
          <p:nvPr/>
        </p:nvGrpSpPr>
        <p:grpSpPr>
          <a:xfrm>
            <a:off x="799538" y="5371138"/>
            <a:ext cx="9393723" cy="490962"/>
            <a:chOff x="1370847" y="1660149"/>
            <a:chExt cx="9393723" cy="490962"/>
          </a:xfrm>
        </p:grpSpPr>
        <p:sp>
          <p:nvSpPr>
            <p:cNvPr id="52" name="Text Box 4"/>
            <p:cNvSpPr txBox="1">
              <a:spLocks noChangeArrowheads="1"/>
            </p:cNvSpPr>
            <p:nvPr/>
          </p:nvSpPr>
          <p:spPr bwMode="auto">
            <a:xfrm>
              <a:off x="1370847" y="1690044"/>
              <a:ext cx="3679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充分性  由定理</a:t>
              </a:r>
              <a:r>
                <a:rPr kumimoji="1" lang="en-US" altLang="zh-CN" sz="2000" b="1" dirty="0">
                  <a:solidFill>
                    <a:srgbClr val="000000"/>
                  </a:solidFill>
                  <a:latin typeface="+mn-ea"/>
                  <a:ea typeface="+mn-ea"/>
                  <a:cs typeface="楷体_GB2312"/>
                </a:rPr>
                <a:t>1.10.1</a:t>
              </a:r>
              <a:r>
                <a:rPr kumimoji="1" lang="zh-CN" altLang="en-US" sz="2000" b="1" dirty="0">
                  <a:solidFill>
                    <a:srgbClr val="000000"/>
                  </a:solidFill>
                  <a:latin typeface="+mn-ea"/>
                  <a:ea typeface="+mn-ea"/>
                  <a:cs typeface="楷体_GB2312"/>
                </a:rPr>
                <a:t> 知    </a:t>
              </a:r>
            </a:p>
          </p:txBody>
        </p:sp>
        <p:graphicFrame>
          <p:nvGraphicFramePr>
            <p:cNvPr id="53" name="Object 31"/>
            <p:cNvGraphicFramePr>
              <a:graphicFrameLocks noChangeAspect="1"/>
            </p:cNvGraphicFramePr>
            <p:nvPr/>
          </p:nvGraphicFramePr>
          <p:xfrm>
            <a:off x="4447501" y="1660149"/>
            <a:ext cx="2505561" cy="459900"/>
          </p:xfrm>
          <a:graphic>
            <a:graphicData uri="http://schemas.openxmlformats.org/presentationml/2006/ole">
              <mc:AlternateContent xmlns:mc="http://schemas.openxmlformats.org/markup-compatibility/2006">
                <mc:Choice xmlns:v="urn:schemas-microsoft-com:vml" Requires="v">
                  <p:oleObj name="Equation" r:id="rId57" imgW="1244520" imgH="228600" progId="Equation.DSMT4">
                    <p:embed/>
                  </p:oleObj>
                </mc:Choice>
                <mc:Fallback>
                  <p:oleObj name="Equation" r:id="rId57" imgW="1244520" imgH="228600" progId="Equation.DSMT4">
                    <p:embed/>
                    <p:pic>
                      <p:nvPicPr>
                        <p:cNvPr id="53" name="Object 31"/>
                        <p:cNvPicPr>
                          <a:picLocks noChangeAspect="1" noChangeArrowheads="1"/>
                        </p:cNvPicPr>
                        <p:nvPr/>
                      </p:nvPicPr>
                      <p:blipFill>
                        <a:blip r:embed="rId58"/>
                        <a:srcRect/>
                        <a:stretch>
                          <a:fillRect/>
                        </a:stretch>
                      </p:blipFill>
                      <p:spPr bwMode="auto">
                        <a:xfrm>
                          <a:off x="4447501" y="1660149"/>
                          <a:ext cx="2505561" cy="459900"/>
                        </a:xfrm>
                        <a:prstGeom prst="rect">
                          <a:avLst/>
                        </a:prstGeom>
                        <a:noFill/>
                      </p:spPr>
                    </p:pic>
                  </p:oleObj>
                </mc:Fallback>
              </mc:AlternateContent>
            </a:graphicData>
          </a:graphic>
        </p:graphicFrame>
        <p:graphicFrame>
          <p:nvGraphicFramePr>
            <p:cNvPr id="54" name="Object 18"/>
            <p:cNvGraphicFramePr>
              <a:graphicFrameLocks noChangeAspect="1"/>
            </p:cNvGraphicFramePr>
            <p:nvPr/>
          </p:nvGraphicFramePr>
          <p:xfrm>
            <a:off x="7296943" y="1698674"/>
            <a:ext cx="1319213" cy="452437"/>
          </p:xfrm>
          <a:graphic>
            <a:graphicData uri="http://schemas.openxmlformats.org/presentationml/2006/ole">
              <mc:AlternateContent xmlns:mc="http://schemas.openxmlformats.org/markup-compatibility/2006">
                <mc:Choice xmlns:v="urn:schemas-microsoft-com:vml" Requires="v">
                  <p:oleObj name="Equation" r:id="rId59" imgW="469800" imgH="203040" progId="Equation.DSMT4">
                    <p:embed/>
                  </p:oleObj>
                </mc:Choice>
                <mc:Fallback>
                  <p:oleObj name="Equation" r:id="rId59" imgW="469800" imgH="203040" progId="Equation.DSMT4">
                    <p:embed/>
                    <p:pic>
                      <p:nvPicPr>
                        <p:cNvPr id="54" name="Object 18"/>
                        <p:cNvPicPr>
                          <a:picLocks noChangeAspect="1" noChangeArrowheads="1"/>
                        </p:cNvPicPr>
                        <p:nvPr/>
                      </p:nvPicPr>
                      <p:blipFill>
                        <a:blip r:embed="rId60"/>
                        <a:srcRect/>
                        <a:stretch>
                          <a:fillRect/>
                        </a:stretch>
                      </p:blipFill>
                      <p:spPr bwMode="auto">
                        <a:xfrm>
                          <a:off x="7296943" y="1698674"/>
                          <a:ext cx="1319213"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Text Box 4"/>
            <p:cNvSpPr txBox="1">
              <a:spLocks noChangeArrowheads="1"/>
            </p:cNvSpPr>
            <p:nvPr/>
          </p:nvSpPr>
          <p:spPr bwMode="auto">
            <a:xfrm>
              <a:off x="6590923" y="1690044"/>
              <a:ext cx="41736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当          时，上式改写为</a:t>
              </a:r>
            </a:p>
          </p:txBody>
        </p:sp>
      </p:grpSp>
      <p:graphicFrame>
        <p:nvGraphicFramePr>
          <p:cNvPr id="56" name="Object 19"/>
          <p:cNvGraphicFramePr>
            <a:graphicFrameLocks noChangeAspect="1"/>
          </p:cNvGraphicFramePr>
          <p:nvPr/>
        </p:nvGraphicFramePr>
        <p:xfrm>
          <a:off x="1368664" y="5860933"/>
          <a:ext cx="3790871" cy="824872"/>
        </p:xfrm>
        <a:graphic>
          <a:graphicData uri="http://schemas.openxmlformats.org/presentationml/2006/ole">
            <mc:AlternateContent xmlns:mc="http://schemas.openxmlformats.org/markup-compatibility/2006">
              <mc:Choice xmlns:v="urn:schemas-microsoft-com:vml" Requires="v">
                <p:oleObj name="Equation" r:id="rId61" imgW="1574640" imgH="431640" progId="Equation.DSMT4">
                  <p:embed/>
                </p:oleObj>
              </mc:Choice>
              <mc:Fallback>
                <p:oleObj name="Equation" r:id="rId61" imgW="1574640" imgH="431640" progId="Equation.DSMT4">
                  <p:embed/>
                  <p:pic>
                    <p:nvPicPr>
                      <p:cNvPr id="56" name="Object 19"/>
                      <p:cNvPicPr>
                        <a:picLocks noChangeAspect="1" noChangeArrowheads="1"/>
                      </p:cNvPicPr>
                      <p:nvPr/>
                    </p:nvPicPr>
                    <p:blipFill>
                      <a:blip r:embed="rId62"/>
                      <a:srcRect/>
                      <a:stretch>
                        <a:fillRect/>
                      </a:stretch>
                    </p:blipFill>
                    <p:spPr bwMode="auto">
                      <a:xfrm>
                        <a:off x="1368664" y="5860933"/>
                        <a:ext cx="3790871" cy="824872"/>
                      </a:xfrm>
                      <a:prstGeom prst="rect">
                        <a:avLst/>
                      </a:prstGeom>
                      <a:noFill/>
                    </p:spPr>
                  </p:pic>
                </p:oleObj>
              </mc:Fallback>
            </mc:AlternateContent>
          </a:graphicData>
        </a:graphic>
      </p:graphicFrame>
      <p:grpSp>
        <p:nvGrpSpPr>
          <p:cNvPr id="57" name="组合 56"/>
          <p:cNvGrpSpPr/>
          <p:nvPr/>
        </p:nvGrpSpPr>
        <p:grpSpPr>
          <a:xfrm>
            <a:off x="4797397" y="5858791"/>
            <a:ext cx="6283106" cy="827014"/>
            <a:chOff x="4626321" y="2147254"/>
            <a:chExt cx="6283106" cy="827014"/>
          </a:xfrm>
        </p:grpSpPr>
        <p:graphicFrame>
          <p:nvGraphicFramePr>
            <p:cNvPr id="58" name="Object 20"/>
            <p:cNvGraphicFramePr>
              <a:graphicFrameLocks noChangeAspect="1"/>
            </p:cNvGraphicFramePr>
            <p:nvPr/>
          </p:nvGraphicFramePr>
          <p:xfrm>
            <a:off x="5322251" y="2147254"/>
            <a:ext cx="1776852" cy="827014"/>
          </p:xfrm>
          <a:graphic>
            <a:graphicData uri="http://schemas.openxmlformats.org/presentationml/2006/ole">
              <mc:AlternateContent xmlns:mc="http://schemas.openxmlformats.org/markup-compatibility/2006">
                <mc:Choice xmlns:v="urn:schemas-microsoft-com:vml" Requires="v">
                  <p:oleObj name="Equation" r:id="rId63" imgW="736560" imgH="431640" progId="Equation.DSMT4">
                    <p:embed/>
                  </p:oleObj>
                </mc:Choice>
                <mc:Fallback>
                  <p:oleObj name="Equation" r:id="rId63" imgW="736560" imgH="431640" progId="Equation.DSMT4">
                    <p:embed/>
                    <p:pic>
                      <p:nvPicPr>
                        <p:cNvPr id="58" name="Object 20"/>
                        <p:cNvPicPr>
                          <a:picLocks noChangeAspect="1" noChangeArrowheads="1"/>
                        </p:cNvPicPr>
                        <p:nvPr/>
                      </p:nvPicPr>
                      <p:blipFill>
                        <a:blip r:embed="rId64"/>
                        <a:srcRect/>
                        <a:stretch>
                          <a:fillRect/>
                        </a:stretch>
                      </p:blipFill>
                      <p:spPr bwMode="auto">
                        <a:xfrm>
                          <a:off x="5322251" y="2147254"/>
                          <a:ext cx="1776852" cy="827014"/>
                        </a:xfrm>
                        <a:prstGeom prst="rect">
                          <a:avLst/>
                        </a:prstGeom>
                        <a:noFill/>
                      </p:spPr>
                    </p:pic>
                  </p:oleObj>
                </mc:Fallback>
              </mc:AlternateContent>
            </a:graphicData>
          </a:graphic>
        </p:graphicFrame>
        <p:grpSp>
          <p:nvGrpSpPr>
            <p:cNvPr id="59" name="组合 58"/>
            <p:cNvGrpSpPr/>
            <p:nvPr/>
          </p:nvGrpSpPr>
          <p:grpSpPr>
            <a:xfrm>
              <a:off x="4626321" y="2361777"/>
              <a:ext cx="6283106" cy="400110"/>
              <a:chOff x="4626321" y="2361777"/>
              <a:chExt cx="6283106" cy="400110"/>
            </a:xfrm>
          </p:grpSpPr>
          <p:sp>
            <p:nvSpPr>
              <p:cNvPr id="60" name="Text Box 4"/>
              <p:cNvSpPr txBox="1">
                <a:spLocks noChangeArrowheads="1"/>
              </p:cNvSpPr>
              <p:nvPr/>
            </p:nvSpPr>
            <p:spPr bwMode="auto">
              <a:xfrm>
                <a:off x="4626321" y="2361777"/>
                <a:ext cx="6127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令            ，则存在方阵</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a:t>
                </a:r>
                <a:r>
                  <a:rPr kumimoji="1" lang="zh-CN" altLang="en-US" sz="2000" b="1" dirty="0">
                    <a:solidFill>
                      <a:srgbClr val="000000"/>
                    </a:solidFill>
                    <a:latin typeface="+mn-ea"/>
                    <a:ea typeface="+mn-ea"/>
                    <a:cs typeface="楷体_GB2312"/>
                  </a:rPr>
                  <a:t>使得</a:t>
                </a:r>
              </a:p>
            </p:txBody>
          </p:sp>
          <p:graphicFrame>
            <p:nvGraphicFramePr>
              <p:cNvPr id="61" name="Object 21"/>
              <p:cNvGraphicFramePr>
                <a:graphicFrameLocks noChangeAspect="1"/>
              </p:cNvGraphicFramePr>
              <p:nvPr/>
            </p:nvGraphicFramePr>
            <p:xfrm>
              <a:off x="9095671" y="2406615"/>
              <a:ext cx="1813756" cy="308291"/>
            </p:xfrm>
            <a:graphic>
              <a:graphicData uri="http://schemas.openxmlformats.org/presentationml/2006/ole">
                <mc:AlternateContent xmlns:mc="http://schemas.openxmlformats.org/markup-compatibility/2006">
                  <mc:Choice xmlns:v="urn:schemas-microsoft-com:vml" Requires="v">
                    <p:oleObj name="Equation" r:id="rId65" imgW="914400" imgH="164880" progId="Equation.DSMT4">
                      <p:embed/>
                    </p:oleObj>
                  </mc:Choice>
                  <mc:Fallback>
                    <p:oleObj name="Equation" r:id="rId65" imgW="914400" imgH="164880" progId="Equation.DSMT4">
                      <p:embed/>
                      <p:pic>
                        <p:nvPicPr>
                          <p:cNvPr id="61" name="Object 21"/>
                          <p:cNvPicPr>
                            <a:picLocks noChangeAspect="1" noChangeArrowheads="1"/>
                          </p:cNvPicPr>
                          <p:nvPr/>
                        </p:nvPicPr>
                        <p:blipFill>
                          <a:blip r:embed="rId66"/>
                          <a:srcRect/>
                          <a:stretch>
                            <a:fillRect/>
                          </a:stretch>
                        </p:blipFill>
                        <p:spPr bwMode="auto">
                          <a:xfrm>
                            <a:off x="9095671" y="2406615"/>
                            <a:ext cx="1813756" cy="308291"/>
                          </a:xfrm>
                          <a:prstGeom prst="rect">
                            <a:avLst/>
                          </a:prstGeom>
                          <a:noFill/>
                        </p:spPr>
                      </p:pic>
                    </p:oleObj>
                  </mc:Fallback>
                </mc:AlternateContent>
              </a:graphicData>
            </a:graphic>
          </p:graphicFrame>
        </p:grpSp>
      </p:grpSp>
    </p:spTree>
    <p:extLst>
      <p:ext uri="{BB962C8B-B14F-4D97-AF65-F5344CB8AC3E}">
        <p14:creationId xmlns:p14="http://schemas.microsoft.com/office/powerpoint/2010/main" val="157405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9" grpId="0"/>
      <p:bldP spid="23" grpId="0"/>
      <p:bldP spid="4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0"/>
          <p:cNvGraphicFramePr>
            <a:graphicFrameLocks noChangeAspect="1"/>
          </p:cNvGraphicFramePr>
          <p:nvPr/>
        </p:nvGraphicFramePr>
        <p:xfrm>
          <a:off x="1690383" y="1841198"/>
          <a:ext cx="1965974" cy="478891"/>
        </p:xfrm>
        <a:graphic>
          <a:graphicData uri="http://schemas.openxmlformats.org/presentationml/2006/ole">
            <mc:AlternateContent xmlns:mc="http://schemas.openxmlformats.org/markup-compatibility/2006">
              <mc:Choice xmlns:v="urn:schemas-microsoft-com:vml" Requires="v">
                <p:oleObj name="Equation" r:id="rId2" imgW="990360" imgH="241200" progId="Equation.DSMT4">
                  <p:embed/>
                </p:oleObj>
              </mc:Choice>
              <mc:Fallback>
                <p:oleObj name="Equation" r:id="rId2" imgW="990360" imgH="241200" progId="Equation.DSMT4">
                  <p:embed/>
                  <p:pic>
                    <p:nvPicPr>
                      <p:cNvPr id="12" name="Object 10"/>
                      <p:cNvPicPr>
                        <a:picLocks noChangeAspect="1" noChangeArrowheads="1"/>
                      </p:cNvPicPr>
                      <p:nvPr/>
                    </p:nvPicPr>
                    <p:blipFill>
                      <a:blip r:embed="rId3"/>
                      <a:srcRect/>
                      <a:stretch>
                        <a:fillRect/>
                      </a:stretch>
                    </p:blipFill>
                    <p:spPr bwMode="auto">
                      <a:xfrm>
                        <a:off x="1690383" y="1841198"/>
                        <a:ext cx="1965974" cy="478891"/>
                      </a:xfrm>
                      <a:prstGeom prst="rect">
                        <a:avLst/>
                      </a:prstGeom>
                      <a:noFill/>
                    </p:spPr>
                  </p:pic>
                </p:oleObj>
              </mc:Fallback>
            </mc:AlternateContent>
          </a:graphicData>
        </a:graphic>
      </p:graphicFrame>
      <p:graphicFrame>
        <p:nvGraphicFramePr>
          <p:cNvPr id="13" name="Object 11"/>
          <p:cNvGraphicFramePr>
            <a:graphicFrameLocks noChangeAspect="1"/>
          </p:cNvGraphicFramePr>
          <p:nvPr/>
        </p:nvGraphicFramePr>
        <p:xfrm>
          <a:off x="3675063" y="1873250"/>
          <a:ext cx="1233487" cy="479425"/>
        </p:xfrm>
        <a:graphic>
          <a:graphicData uri="http://schemas.openxmlformats.org/presentationml/2006/ole">
            <mc:AlternateContent xmlns:mc="http://schemas.openxmlformats.org/markup-compatibility/2006">
              <mc:Choice xmlns:v="urn:schemas-microsoft-com:vml" Requires="v">
                <p:oleObj name="Equation" r:id="rId4" imgW="622080" imgH="241200" progId="Equation.DSMT4">
                  <p:embed/>
                </p:oleObj>
              </mc:Choice>
              <mc:Fallback>
                <p:oleObj name="Equation" r:id="rId4" imgW="622080" imgH="241200" progId="Equation.DSMT4">
                  <p:embed/>
                  <p:pic>
                    <p:nvPicPr>
                      <p:cNvPr id="13" name="Object 11"/>
                      <p:cNvPicPr>
                        <a:picLocks noChangeAspect="1" noChangeArrowheads="1"/>
                      </p:cNvPicPr>
                      <p:nvPr/>
                    </p:nvPicPr>
                    <p:blipFill>
                      <a:blip r:embed="rId5"/>
                      <a:srcRect/>
                      <a:stretch>
                        <a:fillRect/>
                      </a:stretch>
                    </p:blipFill>
                    <p:spPr bwMode="auto">
                      <a:xfrm>
                        <a:off x="3675063" y="1873250"/>
                        <a:ext cx="1233487" cy="479425"/>
                      </a:xfrm>
                      <a:prstGeom prst="rect">
                        <a:avLst/>
                      </a:prstGeom>
                      <a:noFill/>
                    </p:spPr>
                  </p:pic>
                </p:oleObj>
              </mc:Fallback>
            </mc:AlternateContent>
          </a:graphicData>
        </a:graphic>
      </p:graphicFrame>
      <p:graphicFrame>
        <p:nvGraphicFramePr>
          <p:cNvPr id="14" name="Object 8"/>
          <p:cNvGraphicFramePr>
            <a:graphicFrameLocks noChangeAspect="1"/>
          </p:cNvGraphicFramePr>
          <p:nvPr/>
        </p:nvGraphicFramePr>
        <p:xfrm>
          <a:off x="5016748" y="1932900"/>
          <a:ext cx="1743048" cy="387189"/>
        </p:xfrm>
        <a:graphic>
          <a:graphicData uri="http://schemas.openxmlformats.org/presentationml/2006/ole">
            <mc:AlternateContent xmlns:mc="http://schemas.openxmlformats.org/markup-compatibility/2006">
              <mc:Choice xmlns:v="urn:schemas-microsoft-com:vml" Requires="v">
                <p:oleObj name="Equation" r:id="rId6" imgW="1993680" imgH="444240" progId="Equation.3">
                  <p:embed/>
                </p:oleObj>
              </mc:Choice>
              <mc:Fallback>
                <p:oleObj name="Equation" r:id="rId6" imgW="1993680" imgH="444240" progId="Equation.3">
                  <p:embed/>
                  <p:pic>
                    <p:nvPicPr>
                      <p:cNvPr id="1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748" y="1932900"/>
                        <a:ext cx="1743048" cy="387189"/>
                      </a:xfrm>
                      <a:prstGeom prst="rect">
                        <a:avLst/>
                      </a:prstGeom>
                      <a:noFill/>
                    </p:spPr>
                  </p:pic>
                </p:oleObj>
              </mc:Fallback>
            </mc:AlternateContent>
          </a:graphicData>
        </a:graphic>
      </p:graphicFrame>
      <p:graphicFrame>
        <p:nvGraphicFramePr>
          <p:cNvPr id="15" name="Object 5"/>
          <p:cNvGraphicFramePr>
            <a:graphicFrameLocks noChangeAspect="1"/>
          </p:cNvGraphicFramePr>
          <p:nvPr/>
        </p:nvGraphicFramePr>
        <p:xfrm>
          <a:off x="6867994" y="1997098"/>
          <a:ext cx="627063" cy="322991"/>
        </p:xfrm>
        <a:graphic>
          <a:graphicData uri="http://schemas.openxmlformats.org/presentationml/2006/ole">
            <mc:AlternateContent xmlns:mc="http://schemas.openxmlformats.org/markup-compatibility/2006">
              <mc:Choice xmlns:v="urn:schemas-microsoft-com:vml" Requires="v">
                <p:oleObj name="Equation" r:id="rId8" imgW="736560" imgH="380880" progId="Equation.3">
                  <p:embed/>
                </p:oleObj>
              </mc:Choice>
              <mc:Fallback>
                <p:oleObj name="Equation" r:id="rId8" imgW="736560" imgH="380880" progId="Equation.3">
                  <p:embed/>
                  <p:pic>
                    <p:nvPicPr>
                      <p:cNvPr id="1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7994" y="1997098"/>
                        <a:ext cx="627063" cy="322991"/>
                      </a:xfrm>
                      <a:prstGeom prst="rect">
                        <a:avLst/>
                      </a:prstGeom>
                      <a:noFill/>
                    </p:spPr>
                  </p:pic>
                </p:oleObj>
              </mc:Fallback>
            </mc:AlternateContent>
          </a:graphicData>
        </a:graphic>
      </p:graphicFrame>
      <p:graphicFrame>
        <p:nvGraphicFramePr>
          <p:cNvPr id="16" name="Object 6"/>
          <p:cNvGraphicFramePr>
            <a:graphicFrameLocks noChangeAspect="1"/>
          </p:cNvGraphicFramePr>
          <p:nvPr/>
        </p:nvGraphicFramePr>
        <p:xfrm>
          <a:off x="3112681" y="2599074"/>
          <a:ext cx="996658" cy="305524"/>
        </p:xfrm>
        <a:graphic>
          <a:graphicData uri="http://schemas.openxmlformats.org/presentationml/2006/ole">
            <mc:AlternateContent xmlns:mc="http://schemas.openxmlformats.org/markup-compatibility/2006">
              <mc:Choice xmlns:v="urn:schemas-microsoft-com:vml" Requires="v">
                <p:oleObj name="Equation" r:id="rId10" imgW="533160" imgH="164880" progId="Equation.DSMT4">
                  <p:embed/>
                </p:oleObj>
              </mc:Choice>
              <mc:Fallback>
                <p:oleObj name="Equation" r:id="rId10" imgW="533160" imgH="164880" progId="Equation.DSMT4">
                  <p:embed/>
                  <p:pic>
                    <p:nvPicPr>
                      <p:cNvPr id="16" name="Object 6"/>
                      <p:cNvPicPr>
                        <a:picLocks noChangeAspect="1" noChangeArrowheads="1"/>
                      </p:cNvPicPr>
                      <p:nvPr/>
                    </p:nvPicPr>
                    <p:blipFill>
                      <a:blip r:embed="rId11"/>
                      <a:srcRect/>
                      <a:stretch>
                        <a:fillRect/>
                      </a:stretch>
                    </p:blipFill>
                    <p:spPr bwMode="auto">
                      <a:xfrm>
                        <a:off x="3112681" y="2599074"/>
                        <a:ext cx="996658" cy="305524"/>
                      </a:xfrm>
                      <a:prstGeom prst="rect">
                        <a:avLst/>
                      </a:prstGeom>
                      <a:noFill/>
                    </p:spPr>
                  </p:pic>
                </p:oleObj>
              </mc:Fallback>
            </mc:AlternateContent>
          </a:graphicData>
        </a:graphic>
      </p:graphicFrame>
      <p:graphicFrame>
        <p:nvGraphicFramePr>
          <p:cNvPr id="17" name="Object 7"/>
          <p:cNvGraphicFramePr>
            <a:graphicFrameLocks noChangeAspect="1"/>
          </p:cNvGraphicFramePr>
          <p:nvPr/>
        </p:nvGraphicFramePr>
        <p:xfrm>
          <a:off x="4109339" y="2500395"/>
          <a:ext cx="1423797" cy="522059"/>
        </p:xfrm>
        <a:graphic>
          <a:graphicData uri="http://schemas.openxmlformats.org/presentationml/2006/ole">
            <mc:AlternateContent xmlns:mc="http://schemas.openxmlformats.org/markup-compatibility/2006">
              <mc:Choice xmlns:v="urn:schemas-microsoft-com:vml" Requires="v">
                <p:oleObj name="Equation" r:id="rId12" imgW="761760" imgH="279360" progId="Equation.DSMT4">
                  <p:embed/>
                </p:oleObj>
              </mc:Choice>
              <mc:Fallback>
                <p:oleObj name="Equation" r:id="rId12" imgW="761760" imgH="279360" progId="Equation.DSMT4">
                  <p:embed/>
                  <p:pic>
                    <p:nvPicPr>
                      <p:cNvPr id="17" name="Object 7"/>
                      <p:cNvPicPr>
                        <a:picLocks noChangeAspect="1" noChangeArrowheads="1"/>
                      </p:cNvPicPr>
                      <p:nvPr/>
                    </p:nvPicPr>
                    <p:blipFill>
                      <a:blip r:embed="rId13"/>
                      <a:srcRect/>
                      <a:stretch>
                        <a:fillRect/>
                      </a:stretch>
                    </p:blipFill>
                    <p:spPr bwMode="auto">
                      <a:xfrm>
                        <a:off x="4109339" y="2500395"/>
                        <a:ext cx="1423797" cy="522059"/>
                      </a:xfrm>
                      <a:prstGeom prst="rect">
                        <a:avLst/>
                      </a:prstGeom>
                      <a:noFill/>
                    </p:spPr>
                  </p:pic>
                </p:oleObj>
              </mc:Fallback>
            </mc:AlternateContent>
          </a:graphicData>
        </a:graphic>
      </p:graphicFrame>
      <p:graphicFrame>
        <p:nvGraphicFramePr>
          <p:cNvPr id="18" name="Object 8"/>
          <p:cNvGraphicFramePr>
            <a:graphicFrameLocks noChangeAspect="1"/>
          </p:cNvGraphicFramePr>
          <p:nvPr/>
        </p:nvGraphicFramePr>
        <p:xfrm>
          <a:off x="5533136" y="2514536"/>
          <a:ext cx="1423797" cy="474599"/>
        </p:xfrm>
        <a:graphic>
          <a:graphicData uri="http://schemas.openxmlformats.org/presentationml/2006/ole">
            <mc:AlternateContent xmlns:mc="http://schemas.openxmlformats.org/markup-compatibility/2006">
              <mc:Choice xmlns:v="urn:schemas-microsoft-com:vml" Requires="v">
                <p:oleObj name="Equation" r:id="rId14" imgW="761760" imgH="253800" progId="Equation.DSMT4">
                  <p:embed/>
                </p:oleObj>
              </mc:Choice>
              <mc:Fallback>
                <p:oleObj name="Equation" r:id="rId14" imgW="761760" imgH="253800" progId="Equation.DSMT4">
                  <p:embed/>
                  <p:pic>
                    <p:nvPicPr>
                      <p:cNvPr id="18" name="Object 8"/>
                      <p:cNvPicPr>
                        <a:picLocks noChangeAspect="1" noChangeArrowheads="1"/>
                      </p:cNvPicPr>
                      <p:nvPr/>
                    </p:nvPicPr>
                    <p:blipFill>
                      <a:blip r:embed="rId15"/>
                      <a:srcRect/>
                      <a:stretch>
                        <a:fillRect/>
                      </a:stretch>
                    </p:blipFill>
                    <p:spPr bwMode="auto">
                      <a:xfrm>
                        <a:off x="5533136" y="2514536"/>
                        <a:ext cx="1423797" cy="474599"/>
                      </a:xfrm>
                      <a:prstGeom prst="rect">
                        <a:avLst/>
                      </a:prstGeom>
                      <a:noFill/>
                    </p:spPr>
                  </p:pic>
                </p:oleObj>
              </mc:Fallback>
            </mc:AlternateContent>
          </a:graphicData>
        </a:graphic>
      </p:graphicFrame>
      <p:graphicFrame>
        <p:nvGraphicFramePr>
          <p:cNvPr id="19" name="Object 13"/>
          <p:cNvGraphicFramePr>
            <a:graphicFrameLocks noChangeAspect="1"/>
          </p:cNvGraphicFramePr>
          <p:nvPr/>
        </p:nvGraphicFramePr>
        <p:xfrm>
          <a:off x="9064828" y="2590452"/>
          <a:ext cx="636688" cy="322765"/>
        </p:xfrm>
        <a:graphic>
          <a:graphicData uri="http://schemas.openxmlformats.org/presentationml/2006/ole">
            <mc:AlternateContent xmlns:mc="http://schemas.openxmlformats.org/markup-compatibility/2006">
              <mc:Choice xmlns:v="urn:schemas-microsoft-com:vml" Requires="v">
                <p:oleObj name="Equation" r:id="rId16" imgW="749160" imgH="380880" progId="Equation.3">
                  <p:embed/>
                </p:oleObj>
              </mc:Choice>
              <mc:Fallback>
                <p:oleObj name="Equation" r:id="rId16" imgW="749160" imgH="380880" progId="Equation.3">
                  <p:embed/>
                  <p:pic>
                    <p:nvPicPr>
                      <p:cNvPr id="19"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64828" y="2590452"/>
                        <a:ext cx="636688" cy="322765"/>
                      </a:xfrm>
                      <a:prstGeom prst="rect">
                        <a:avLst/>
                      </a:prstGeom>
                      <a:noFill/>
                    </p:spPr>
                  </p:pic>
                </p:oleObj>
              </mc:Fallback>
            </mc:AlternateContent>
          </a:graphicData>
        </a:graphic>
      </p:graphicFrame>
      <p:sp>
        <p:nvSpPr>
          <p:cNvPr id="20" name="Text Box 14"/>
          <p:cNvSpPr txBox="1">
            <a:spLocks noChangeArrowheads="1"/>
          </p:cNvSpPr>
          <p:nvPr/>
        </p:nvSpPr>
        <p:spPr bwMode="auto">
          <a:xfrm>
            <a:off x="670363" y="1816792"/>
            <a:ext cx="1088760" cy="400110"/>
          </a:xfrm>
          <a:prstGeom prst="rect">
            <a:avLst/>
          </a:prstGeom>
          <a:noFill/>
          <a:ln w="9525">
            <a:noFill/>
            <a:miter lim="800000"/>
            <a:headEnd/>
            <a:tailEnd/>
          </a:ln>
        </p:spPr>
        <p:txBody>
          <a:bodyPr wrap="none">
            <a:spAutoFit/>
          </a:bodyPr>
          <a:lstStyle/>
          <a:p>
            <a:pPr>
              <a:defRPr/>
            </a:pPr>
            <a:r>
              <a:rPr lang="zh-CN" altLang="en-US" sz="2000" b="1" dirty="0">
                <a:solidFill>
                  <a:srgbClr val="0000FF"/>
                </a:solidFill>
                <a:latin typeface="+mn-ea"/>
              </a:rPr>
              <a:t>证明 </a:t>
            </a:r>
            <a:r>
              <a:rPr lang="zh-CN" altLang="en-US" sz="2000" b="1" dirty="0">
                <a:latin typeface="+mn-ea"/>
              </a:rPr>
              <a:t>由</a:t>
            </a:r>
          </a:p>
        </p:txBody>
      </p:sp>
      <p:graphicFrame>
        <p:nvGraphicFramePr>
          <p:cNvPr id="21" name="Object 19"/>
          <p:cNvGraphicFramePr>
            <a:graphicFrameLocks noChangeAspect="1"/>
          </p:cNvGraphicFramePr>
          <p:nvPr/>
        </p:nvGraphicFramePr>
        <p:xfrm>
          <a:off x="6918247" y="2519082"/>
          <a:ext cx="1769685" cy="385516"/>
        </p:xfrm>
        <a:graphic>
          <a:graphicData uri="http://schemas.openxmlformats.org/presentationml/2006/ole">
            <mc:AlternateContent xmlns:mc="http://schemas.openxmlformats.org/markup-compatibility/2006">
              <mc:Choice xmlns:v="urn:schemas-microsoft-com:vml" Requires="v">
                <p:oleObj name="Equation" r:id="rId18" imgW="876240" imgH="190440" progId="Equation.DSMT4">
                  <p:embed/>
                </p:oleObj>
              </mc:Choice>
              <mc:Fallback>
                <p:oleObj name="Equation" r:id="rId18" imgW="876240" imgH="190440" progId="Equation.DSMT4">
                  <p:embed/>
                  <p:pic>
                    <p:nvPicPr>
                      <p:cNvPr id="21" name="Object 19"/>
                      <p:cNvPicPr>
                        <a:picLocks noChangeAspect="1" noChangeArrowheads="1"/>
                      </p:cNvPicPr>
                      <p:nvPr/>
                    </p:nvPicPr>
                    <p:blipFill>
                      <a:blip r:embed="rId19"/>
                      <a:srcRect/>
                      <a:stretch>
                        <a:fillRect/>
                      </a:stretch>
                    </p:blipFill>
                    <p:spPr bwMode="auto">
                      <a:xfrm>
                        <a:off x="6918247" y="2519082"/>
                        <a:ext cx="1769685" cy="385516"/>
                      </a:xfrm>
                      <a:prstGeom prst="rect">
                        <a:avLst/>
                      </a:prstGeom>
                      <a:noFill/>
                    </p:spPr>
                  </p:pic>
                </p:oleObj>
              </mc:Fallback>
            </mc:AlternateContent>
          </a:graphicData>
        </a:graphic>
      </p:graphicFrame>
      <p:grpSp>
        <p:nvGrpSpPr>
          <p:cNvPr id="4" name="组合 3"/>
          <p:cNvGrpSpPr/>
          <p:nvPr/>
        </p:nvGrpSpPr>
        <p:grpSpPr>
          <a:xfrm>
            <a:off x="556861" y="872326"/>
            <a:ext cx="10192082" cy="411283"/>
            <a:chOff x="556861" y="872326"/>
            <a:chExt cx="10192082" cy="411283"/>
          </a:xfrm>
        </p:grpSpPr>
        <p:sp>
          <p:nvSpPr>
            <p:cNvPr id="189445" name="Text Box 8"/>
            <p:cNvSpPr txBox="1">
              <a:spLocks noChangeArrowheads="1"/>
            </p:cNvSpPr>
            <p:nvPr/>
          </p:nvSpPr>
          <p:spPr bwMode="auto">
            <a:xfrm>
              <a:off x="1990263" y="883499"/>
              <a:ext cx="3156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对于</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n </a:t>
              </a:r>
              <a:r>
                <a:rPr kumimoji="1" lang="zh-CN" altLang="en-US" sz="2000" b="1" dirty="0">
                  <a:solidFill>
                    <a:srgbClr val="000000"/>
                  </a:solidFill>
                  <a:latin typeface="+mn-ea"/>
                  <a:ea typeface="+mn-ea"/>
                  <a:cs typeface="楷体_GB2312"/>
                </a:rPr>
                <a:t>阶方阵</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a:t>
              </a:r>
              <a:r>
                <a:rPr kumimoji="1" lang="zh-CN" altLang="en-US" sz="2000" b="1" dirty="0">
                  <a:solidFill>
                    <a:srgbClr val="000000"/>
                  </a:solidFill>
                  <a:latin typeface="+mn-ea"/>
                  <a:ea typeface="+mn-ea"/>
                  <a:cs typeface="楷体_GB2312"/>
                </a:rPr>
                <a:t>，如果 </a:t>
              </a:r>
            </a:p>
          </p:txBody>
        </p:sp>
        <p:graphicFrame>
          <p:nvGraphicFramePr>
            <p:cNvPr id="189442" name="Object 2"/>
            <p:cNvGraphicFramePr>
              <a:graphicFrameLocks noChangeAspect="1"/>
            </p:cNvGraphicFramePr>
            <p:nvPr/>
          </p:nvGraphicFramePr>
          <p:xfrm>
            <a:off x="4970805" y="883499"/>
            <a:ext cx="1064049" cy="321087"/>
          </p:xfrm>
          <a:graphic>
            <a:graphicData uri="http://schemas.openxmlformats.org/presentationml/2006/ole">
              <mc:AlternateContent xmlns:mc="http://schemas.openxmlformats.org/markup-compatibility/2006">
                <mc:Choice xmlns:v="urn:schemas-microsoft-com:vml" Requires="v">
                  <p:oleObj name="Equation" r:id="rId20" imgW="545760" imgH="164880" progId="Equation.DSMT4">
                    <p:embed/>
                  </p:oleObj>
                </mc:Choice>
                <mc:Fallback>
                  <p:oleObj name="Equation" r:id="rId20" imgW="545760" imgH="164880" progId="Equation.DSMT4">
                    <p:embed/>
                    <p:pic>
                      <p:nvPicPr>
                        <p:cNvPr id="189442" name="Object 2"/>
                        <p:cNvPicPr>
                          <a:picLocks noChangeAspect="1" noChangeArrowheads="1"/>
                        </p:cNvPicPr>
                        <p:nvPr/>
                      </p:nvPicPr>
                      <p:blipFill>
                        <a:blip r:embed="rId21"/>
                        <a:srcRect/>
                        <a:stretch>
                          <a:fillRect/>
                        </a:stretch>
                      </p:blipFill>
                      <p:spPr bwMode="auto">
                        <a:xfrm>
                          <a:off x="4970805" y="883499"/>
                          <a:ext cx="1064049" cy="321087"/>
                        </a:xfrm>
                        <a:prstGeom prst="rect">
                          <a:avLst/>
                        </a:prstGeom>
                        <a:noFill/>
                      </p:spPr>
                    </p:pic>
                  </p:oleObj>
                </mc:Fallback>
              </mc:AlternateContent>
            </a:graphicData>
          </a:graphic>
        </p:graphicFrame>
        <p:sp>
          <p:nvSpPr>
            <p:cNvPr id="189446" name="Text Box 10"/>
            <p:cNvSpPr txBox="1">
              <a:spLocks noChangeArrowheads="1"/>
            </p:cNvSpPr>
            <p:nvPr/>
          </p:nvSpPr>
          <p:spPr bwMode="auto">
            <a:xfrm>
              <a:off x="7380713" y="881569"/>
              <a:ext cx="3368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cs typeface="楷体_GB2312"/>
                </a:rPr>
                <a:t>，则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B</a:t>
              </a:r>
              <a:r>
                <a:rPr kumimoji="1" lang="en-US" altLang="zh-CN" sz="2000" b="1" i="1" dirty="0">
                  <a:solidFill>
                    <a:srgbClr val="000000"/>
                  </a:solidFill>
                  <a:latin typeface="+mn-ea"/>
                  <a:ea typeface="+mn-ea"/>
                  <a:cs typeface="楷体_GB2312"/>
                </a:rPr>
                <a:t> </a:t>
              </a:r>
              <a:r>
                <a:rPr kumimoji="1" lang="zh-CN" altLang="en-US" sz="2000" b="1" dirty="0">
                  <a:solidFill>
                    <a:srgbClr val="000000"/>
                  </a:solidFill>
                  <a:latin typeface="+mn-ea"/>
                  <a:ea typeface="+mn-ea"/>
                  <a:cs typeface="楷体_GB2312"/>
                </a:rPr>
                <a:t>都是可逆矩阵，</a:t>
              </a:r>
              <a:endParaRPr kumimoji="1" lang="en-US" altLang="zh-CN" sz="2000" b="1" dirty="0">
                <a:solidFill>
                  <a:srgbClr val="000000"/>
                </a:solidFill>
                <a:latin typeface="+mn-ea"/>
                <a:ea typeface="+mn-ea"/>
                <a:cs typeface="楷体_GB2312"/>
              </a:endParaRPr>
            </a:p>
          </p:txBody>
        </p:sp>
        <p:graphicFrame>
          <p:nvGraphicFramePr>
            <p:cNvPr id="189443" name="Object 3"/>
            <p:cNvGraphicFramePr>
              <a:graphicFrameLocks noChangeAspect="1"/>
            </p:cNvGraphicFramePr>
            <p:nvPr/>
          </p:nvGraphicFramePr>
          <p:xfrm>
            <a:off x="6138879" y="874291"/>
            <a:ext cx="1241834" cy="398145"/>
          </p:xfrm>
          <a:graphic>
            <a:graphicData uri="http://schemas.openxmlformats.org/presentationml/2006/ole">
              <mc:AlternateContent xmlns:mc="http://schemas.openxmlformats.org/markup-compatibility/2006">
                <mc:Choice xmlns:v="urn:schemas-microsoft-com:vml" Requires="v">
                  <p:oleObj name="Equation" r:id="rId22" imgW="634680" imgH="203040" progId="Equation.DSMT4">
                    <p:embed/>
                  </p:oleObj>
                </mc:Choice>
                <mc:Fallback>
                  <p:oleObj name="Equation" r:id="rId22" imgW="634680" imgH="203040" progId="Equation.DSMT4">
                    <p:embed/>
                    <p:pic>
                      <p:nvPicPr>
                        <p:cNvPr id="189443" name="Object 3"/>
                        <p:cNvPicPr>
                          <a:picLocks noChangeAspect="1" noChangeArrowheads="1"/>
                        </p:cNvPicPr>
                        <p:nvPr/>
                      </p:nvPicPr>
                      <p:blipFill>
                        <a:blip r:embed="rId23"/>
                        <a:srcRect/>
                        <a:stretch>
                          <a:fillRect/>
                        </a:stretch>
                      </p:blipFill>
                      <p:spPr bwMode="auto">
                        <a:xfrm>
                          <a:off x="6138879" y="874291"/>
                          <a:ext cx="1241834" cy="398145"/>
                        </a:xfrm>
                        <a:prstGeom prst="rect">
                          <a:avLst/>
                        </a:prstGeom>
                        <a:noFill/>
                      </p:spPr>
                    </p:pic>
                  </p:oleObj>
                </mc:Fallback>
              </mc:AlternateContent>
            </a:graphicData>
          </a:graphic>
        </p:graphicFrame>
        <p:sp>
          <p:nvSpPr>
            <p:cNvPr id="2" name="矩形 1"/>
            <p:cNvSpPr/>
            <p:nvPr/>
          </p:nvSpPr>
          <p:spPr>
            <a:xfrm>
              <a:off x="556861" y="872326"/>
              <a:ext cx="1608133" cy="400110"/>
            </a:xfrm>
            <a:prstGeom prst="rect">
              <a:avLst/>
            </a:prstGeom>
          </p:spPr>
          <p:txBody>
            <a:bodyPr wrap="none">
              <a:spAutoFit/>
            </a:bodyPr>
            <a:lstStyle/>
            <a:p>
              <a:r>
                <a:rPr lang="zh-CN" altLang="zh-CN" sz="2000" b="1" kern="1800" dirty="0">
                  <a:solidFill>
                    <a:srgbClr val="0000FF"/>
                  </a:solidFill>
                  <a:latin typeface="+mn-ea"/>
                  <a:cs typeface="Times New Roman" panose="02020603050405020304" pitchFamily="18" charset="0"/>
                </a:rPr>
                <a:t>推论</a:t>
              </a:r>
              <a:r>
                <a:rPr lang="en-US" altLang="zh-CN" sz="2000" b="1" kern="1800" dirty="0">
                  <a:solidFill>
                    <a:srgbClr val="0000FF"/>
                  </a:solidFill>
                  <a:latin typeface="+mn-ea"/>
                  <a:cs typeface="Times New Roman" panose="02020603050405020304" pitchFamily="18" charset="0"/>
                </a:rPr>
                <a:t>1.10.1 </a:t>
              </a:r>
              <a:endParaRPr lang="zh-CN" altLang="en-US" sz="2000" b="1" dirty="0">
                <a:solidFill>
                  <a:srgbClr val="0000FF"/>
                </a:solidFill>
                <a:latin typeface="+mn-ea"/>
              </a:endParaRPr>
            </a:p>
          </p:txBody>
        </p:sp>
      </p:grpSp>
      <p:grpSp>
        <p:nvGrpSpPr>
          <p:cNvPr id="5" name="组合 4"/>
          <p:cNvGrpSpPr/>
          <p:nvPr/>
        </p:nvGrpSpPr>
        <p:grpSpPr>
          <a:xfrm>
            <a:off x="890856" y="1322817"/>
            <a:ext cx="7797076" cy="493975"/>
            <a:chOff x="890856" y="1322817"/>
            <a:chExt cx="7797076" cy="493975"/>
          </a:xfrm>
        </p:grpSpPr>
        <p:graphicFrame>
          <p:nvGraphicFramePr>
            <p:cNvPr id="11" name="Object 12"/>
            <p:cNvGraphicFramePr>
              <a:graphicFrameLocks noChangeAspect="1"/>
            </p:cNvGraphicFramePr>
            <p:nvPr/>
          </p:nvGraphicFramePr>
          <p:xfrm>
            <a:off x="3547827" y="1340856"/>
            <a:ext cx="5140105" cy="475936"/>
          </p:xfrm>
          <a:graphic>
            <a:graphicData uri="http://schemas.openxmlformats.org/presentationml/2006/ole">
              <mc:AlternateContent xmlns:mc="http://schemas.openxmlformats.org/markup-compatibility/2006">
                <mc:Choice xmlns:v="urn:schemas-microsoft-com:vml" Requires="v">
                  <p:oleObj name="Equation" r:id="rId24" imgW="2501640" imgH="253800" progId="Equation.DSMT4">
                    <p:embed/>
                  </p:oleObj>
                </mc:Choice>
                <mc:Fallback>
                  <p:oleObj name="Equation" r:id="rId24" imgW="2501640" imgH="253800" progId="Equation.DSMT4">
                    <p:embed/>
                    <p:pic>
                      <p:nvPicPr>
                        <p:cNvPr id="11" name="Object 12"/>
                        <p:cNvPicPr>
                          <a:picLocks noChangeAspect="1" noChangeArrowheads="1"/>
                        </p:cNvPicPr>
                        <p:nvPr/>
                      </p:nvPicPr>
                      <p:blipFill>
                        <a:blip r:embed="rId25"/>
                        <a:srcRect/>
                        <a:stretch>
                          <a:fillRect/>
                        </a:stretch>
                      </p:blipFill>
                      <p:spPr bwMode="auto">
                        <a:xfrm>
                          <a:off x="3547827" y="1340856"/>
                          <a:ext cx="5140105" cy="475936"/>
                        </a:xfrm>
                        <a:prstGeom prst="rect">
                          <a:avLst/>
                        </a:prstGeom>
                        <a:noFill/>
                      </p:spPr>
                    </p:pic>
                  </p:oleObj>
                </mc:Fallback>
              </mc:AlternateContent>
            </a:graphicData>
          </a:graphic>
        </p:graphicFrame>
        <p:sp>
          <p:nvSpPr>
            <p:cNvPr id="3" name="矩形 2"/>
            <p:cNvSpPr/>
            <p:nvPr/>
          </p:nvSpPr>
          <p:spPr>
            <a:xfrm>
              <a:off x="890856" y="1322817"/>
              <a:ext cx="2765501" cy="400110"/>
            </a:xfrm>
            <a:prstGeom prst="rect">
              <a:avLst/>
            </a:prstGeom>
          </p:spPr>
          <p:txBody>
            <a:bodyPr wrap="none">
              <a:spAutoFit/>
            </a:bodyPr>
            <a:lstStyle/>
            <a:p>
              <a:r>
                <a:rPr kumimoji="1" lang="zh-CN" altLang="en-US" sz="2000" b="1" dirty="0">
                  <a:solidFill>
                    <a:srgbClr val="000000"/>
                  </a:solidFill>
                  <a:latin typeface="+mn-ea"/>
                  <a:cs typeface="楷体_GB2312"/>
                </a:rPr>
                <a:t>并且它们互为逆矩阵。</a:t>
              </a:r>
              <a:endParaRPr kumimoji="1" lang="en-US" altLang="zh-CN" sz="2000" b="1" dirty="0">
                <a:solidFill>
                  <a:srgbClr val="000000"/>
                </a:solidFill>
                <a:latin typeface="+mn-ea"/>
                <a:cs typeface="楷体_GB2312"/>
              </a:endParaRPr>
            </a:p>
          </p:txBody>
        </p:sp>
      </p:grpSp>
      <p:sp>
        <p:nvSpPr>
          <p:cNvPr id="27" name="Rectangle 283"/>
          <p:cNvSpPr>
            <a:spLocks noChangeArrowheads="1"/>
          </p:cNvSpPr>
          <p:nvPr/>
        </p:nvSpPr>
        <p:spPr bwMode="auto">
          <a:xfrm>
            <a:off x="1053151" y="3429759"/>
            <a:ext cx="35605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可逆矩阵一定是非奇异的。</a:t>
            </a:r>
            <a:endParaRPr kumimoji="0" lang="zh-CN" sz="2000" b="1" i="0" u="none" strike="noStrike" cap="none" normalizeH="0" baseline="0" dirty="0">
              <a:ln>
                <a:noFill/>
              </a:ln>
              <a:solidFill>
                <a:schemeClr val="tx1"/>
              </a:solidFill>
              <a:effectLst/>
              <a:latin typeface="+mn-ea"/>
            </a:endParaRPr>
          </a:p>
        </p:txBody>
      </p:sp>
      <p:grpSp>
        <p:nvGrpSpPr>
          <p:cNvPr id="29" name="组合 28"/>
          <p:cNvGrpSpPr/>
          <p:nvPr/>
        </p:nvGrpSpPr>
        <p:grpSpPr>
          <a:xfrm>
            <a:off x="556861" y="2975727"/>
            <a:ext cx="10021930" cy="508398"/>
            <a:chOff x="584425" y="2993998"/>
            <a:chExt cx="10021930" cy="508398"/>
          </a:xfrm>
        </p:grpSpPr>
        <p:graphicFrame>
          <p:nvGraphicFramePr>
            <p:cNvPr id="6" name="对象 5"/>
            <p:cNvGraphicFramePr>
              <a:graphicFrameLocks noChangeAspect="1"/>
            </p:cNvGraphicFramePr>
            <p:nvPr/>
          </p:nvGraphicFramePr>
          <p:xfrm>
            <a:off x="2743657" y="3094785"/>
            <a:ext cx="234706" cy="284118"/>
          </p:xfrm>
          <a:graphic>
            <a:graphicData uri="http://schemas.openxmlformats.org/presentationml/2006/ole">
              <mc:AlternateContent xmlns:mc="http://schemas.openxmlformats.org/markup-compatibility/2006">
                <mc:Choice xmlns:v="urn:schemas-microsoft-com:vml" Requires="v">
                  <p:oleObj name="Equation" r:id="rId26" imgW="126720" imgH="139680" progId="Equation.DSMT4">
                    <p:embed/>
                  </p:oleObj>
                </mc:Choice>
                <mc:Fallback>
                  <p:oleObj name="Equation" r:id="rId26" imgW="126720" imgH="139680" progId="Equation.DSMT4">
                    <p:embed/>
                    <p:pic>
                      <p:nvPicPr>
                        <p:cNvPr id="6" name="对象 5"/>
                        <p:cNvPicPr>
                          <a:picLocks noChangeAspect="1" noChangeArrowheads="1"/>
                        </p:cNvPicPr>
                        <p:nvPr/>
                      </p:nvPicPr>
                      <p:blipFill>
                        <a:blip r:embed="rId27"/>
                        <a:srcRect/>
                        <a:stretch>
                          <a:fillRect/>
                        </a:stretch>
                      </p:blipFill>
                      <p:spPr bwMode="auto">
                        <a:xfrm>
                          <a:off x="2743657" y="3094785"/>
                          <a:ext cx="234706" cy="284118"/>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3736989" y="3094785"/>
            <a:ext cx="250291" cy="270314"/>
          </p:xfrm>
          <a:graphic>
            <a:graphicData uri="http://schemas.openxmlformats.org/presentationml/2006/ole">
              <mc:AlternateContent xmlns:mc="http://schemas.openxmlformats.org/markup-compatibility/2006">
                <mc:Choice xmlns:v="urn:schemas-microsoft-com:vml" Requires="v">
                  <p:oleObj name="Equation" r:id="rId28" imgW="164880" imgH="164880" progId="Equation.DSMT4">
                    <p:embed/>
                  </p:oleObj>
                </mc:Choice>
                <mc:Fallback>
                  <p:oleObj name="Equation" r:id="rId28" imgW="164880" imgH="164880" progId="Equation.DSMT4">
                    <p:embed/>
                    <p:pic>
                      <p:nvPicPr>
                        <p:cNvPr id="7" name="对象 6"/>
                        <p:cNvPicPr>
                          <a:picLocks noChangeAspect="1" noChangeArrowheads="1"/>
                        </p:cNvPicPr>
                        <p:nvPr/>
                      </p:nvPicPr>
                      <p:blipFill>
                        <a:blip r:embed="rId29"/>
                        <a:srcRect/>
                        <a:stretch>
                          <a:fillRect/>
                        </a:stretch>
                      </p:blipFill>
                      <p:spPr bwMode="auto">
                        <a:xfrm>
                          <a:off x="3736989" y="3094785"/>
                          <a:ext cx="250291" cy="27031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5100129" y="3042416"/>
            <a:ext cx="805397" cy="448721"/>
          </p:xfrm>
          <a:graphic>
            <a:graphicData uri="http://schemas.openxmlformats.org/presentationml/2006/ole">
              <mc:AlternateContent xmlns:mc="http://schemas.openxmlformats.org/markup-compatibility/2006">
                <mc:Choice xmlns:v="urn:schemas-microsoft-com:vml" Requires="v">
                  <p:oleObj name="Equation" r:id="rId30" imgW="444240" imgH="241200" progId="Equation.DSMT4">
                    <p:embed/>
                  </p:oleObj>
                </mc:Choice>
                <mc:Fallback>
                  <p:oleObj name="Equation" r:id="rId30" imgW="444240" imgH="241200" progId="Equation.DSMT4">
                    <p:embed/>
                    <p:pic>
                      <p:nvPicPr>
                        <p:cNvPr id="8" name="对象 7"/>
                        <p:cNvPicPr>
                          <a:picLocks noChangeAspect="1" noChangeArrowheads="1"/>
                        </p:cNvPicPr>
                        <p:nvPr/>
                      </p:nvPicPr>
                      <p:blipFill>
                        <a:blip r:embed="rId31"/>
                        <a:srcRect/>
                        <a:stretch>
                          <a:fillRect/>
                        </a:stretch>
                      </p:blipFill>
                      <p:spPr bwMode="auto">
                        <a:xfrm>
                          <a:off x="5100129" y="3042416"/>
                          <a:ext cx="805397" cy="448721"/>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589639" y="3067525"/>
            <a:ext cx="313554" cy="338638"/>
          </p:xfrm>
          <a:graphic>
            <a:graphicData uri="http://schemas.openxmlformats.org/presentationml/2006/ole">
              <mc:AlternateContent xmlns:mc="http://schemas.openxmlformats.org/markup-compatibility/2006">
                <mc:Choice xmlns:v="urn:schemas-microsoft-com:vml" Requires="v">
                  <p:oleObj name="Equation" r:id="rId32" imgW="164880" imgH="164880" progId="Equation.DSMT4">
                    <p:embed/>
                  </p:oleObj>
                </mc:Choice>
                <mc:Fallback>
                  <p:oleObj name="Equation" r:id="rId32" imgW="164880" imgH="164880" progId="Equation.DSMT4">
                    <p:embed/>
                    <p:pic>
                      <p:nvPicPr>
                        <p:cNvPr id="9" name="对象 8"/>
                        <p:cNvPicPr>
                          <a:picLocks noChangeAspect="1" noChangeArrowheads="1"/>
                        </p:cNvPicPr>
                        <p:nvPr/>
                      </p:nvPicPr>
                      <p:blipFill>
                        <a:blip r:embed="rId33"/>
                        <a:srcRect/>
                        <a:stretch>
                          <a:fillRect/>
                        </a:stretch>
                      </p:blipFill>
                      <p:spPr bwMode="auto">
                        <a:xfrm>
                          <a:off x="6589639" y="3067525"/>
                          <a:ext cx="313554" cy="338638"/>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8908499" y="3102286"/>
            <a:ext cx="304611" cy="328980"/>
          </p:xfrm>
          <a:graphic>
            <a:graphicData uri="http://schemas.openxmlformats.org/presentationml/2006/ole">
              <mc:AlternateContent xmlns:mc="http://schemas.openxmlformats.org/markup-compatibility/2006">
                <mc:Choice xmlns:v="urn:schemas-microsoft-com:vml" Requires="v">
                  <p:oleObj name="Equation" r:id="rId34" imgW="164880" imgH="164880" progId="Equation.DSMT4">
                    <p:embed/>
                  </p:oleObj>
                </mc:Choice>
                <mc:Fallback>
                  <p:oleObj name="Equation" r:id="rId34" imgW="164880" imgH="164880" progId="Equation.DSMT4">
                    <p:embed/>
                    <p:pic>
                      <p:nvPicPr>
                        <p:cNvPr id="10" name="对象 9"/>
                        <p:cNvPicPr>
                          <a:picLocks noChangeAspect="1" noChangeArrowheads="1"/>
                        </p:cNvPicPr>
                        <p:nvPr/>
                      </p:nvPicPr>
                      <p:blipFill>
                        <a:blip r:embed="rId35"/>
                        <a:srcRect/>
                        <a:stretch>
                          <a:fillRect/>
                        </a:stretch>
                      </p:blipFill>
                      <p:spPr bwMode="auto">
                        <a:xfrm>
                          <a:off x="8908499" y="3102286"/>
                          <a:ext cx="304611" cy="328980"/>
                        </a:xfrm>
                        <a:prstGeom prst="rect">
                          <a:avLst/>
                        </a:prstGeom>
                        <a:noFill/>
                      </p:spPr>
                    </p:pic>
                  </p:oleObj>
                </mc:Fallback>
              </mc:AlternateContent>
            </a:graphicData>
          </a:graphic>
        </p:graphicFrame>
        <p:sp>
          <p:nvSpPr>
            <p:cNvPr id="22" name="Rectangle 278"/>
            <p:cNvSpPr>
              <a:spLocks noChangeArrowheads="1"/>
            </p:cNvSpPr>
            <p:nvPr/>
          </p:nvSpPr>
          <p:spPr bwMode="auto">
            <a:xfrm>
              <a:off x="584425" y="2999941"/>
              <a:ext cx="2276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定义</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1.10.4  </a:t>
              </a:r>
              <a:r>
                <a:rPr kumimoji="0" lang="zh-CN" altLang="en-US" sz="2000" b="1" i="0" u="none" strike="noStrike" cap="none" normalizeH="0" baseline="0" dirty="0">
                  <a:ln>
                    <a:noFill/>
                  </a:ln>
                  <a:effectLst/>
                  <a:latin typeface="+mn-ea"/>
                  <a:cs typeface="Times New Roman" panose="02020603050405020304" pitchFamily="18" charset="0"/>
                </a:rPr>
                <a:t>若</a:t>
              </a:r>
              <a:endParaRPr kumimoji="0" lang="zh-CN" altLang="en-US" sz="2000" b="1" i="0" u="none" strike="noStrike" cap="none" normalizeH="0" baseline="0" dirty="0">
                <a:ln>
                  <a:noFill/>
                </a:ln>
                <a:effectLst/>
                <a:latin typeface="+mn-ea"/>
              </a:endParaRPr>
            </a:p>
          </p:txBody>
        </p:sp>
        <p:sp>
          <p:nvSpPr>
            <p:cNvPr id="23" name="Rectangle 279"/>
            <p:cNvSpPr>
              <a:spLocks noChangeArrowheads="1"/>
            </p:cNvSpPr>
            <p:nvPr/>
          </p:nvSpPr>
          <p:spPr bwMode="auto">
            <a:xfrm>
              <a:off x="2632192" y="2993998"/>
              <a:ext cx="1233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阶矩阵</a:t>
              </a:r>
              <a:endParaRPr kumimoji="0" lang="zh-CN" sz="2000" b="1" i="0" u="none" strike="noStrike" cap="none" normalizeH="0" baseline="0" dirty="0">
                <a:ln>
                  <a:noFill/>
                </a:ln>
                <a:solidFill>
                  <a:schemeClr val="tx1"/>
                </a:solidFill>
                <a:effectLst/>
                <a:latin typeface="+mn-ea"/>
              </a:endParaRPr>
            </a:p>
          </p:txBody>
        </p:sp>
        <p:sp>
          <p:nvSpPr>
            <p:cNvPr id="24" name="Rectangle 280"/>
            <p:cNvSpPr>
              <a:spLocks noChangeArrowheads="1"/>
            </p:cNvSpPr>
            <p:nvPr/>
          </p:nvSpPr>
          <p:spPr bwMode="auto">
            <a:xfrm>
              <a:off x="3684476" y="2999941"/>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的行列式</a:t>
              </a:r>
              <a:endParaRPr kumimoji="0" lang="zh-CN" sz="2000" b="1" i="0" u="none" strike="noStrike" cap="none" normalizeH="0" baseline="0" dirty="0">
                <a:ln>
                  <a:noFill/>
                </a:ln>
                <a:solidFill>
                  <a:schemeClr val="tx1"/>
                </a:solidFill>
                <a:effectLst/>
                <a:latin typeface="+mn-ea"/>
              </a:endParaRPr>
            </a:p>
          </p:txBody>
        </p:sp>
        <p:sp>
          <p:nvSpPr>
            <p:cNvPr id="25" name="Rectangle 281"/>
            <p:cNvSpPr>
              <a:spLocks noChangeArrowheads="1"/>
            </p:cNvSpPr>
            <p:nvPr/>
          </p:nvSpPr>
          <p:spPr bwMode="auto">
            <a:xfrm>
              <a:off x="5474269" y="3028378"/>
              <a:ext cx="1233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，则称</a:t>
              </a:r>
              <a:endParaRPr kumimoji="0" lang="zh-CN" sz="2000" b="1" i="0" u="none" strike="noStrike" cap="none" normalizeH="0" baseline="0">
                <a:ln>
                  <a:noFill/>
                </a:ln>
                <a:solidFill>
                  <a:schemeClr val="tx1"/>
                </a:solidFill>
                <a:effectLst/>
                <a:latin typeface="+mn-ea"/>
              </a:endParaRPr>
            </a:p>
          </p:txBody>
        </p:sp>
        <p:sp>
          <p:nvSpPr>
            <p:cNvPr id="26" name="Rectangle 282"/>
            <p:cNvSpPr>
              <a:spLocks noChangeArrowheads="1"/>
            </p:cNvSpPr>
            <p:nvPr/>
          </p:nvSpPr>
          <p:spPr bwMode="auto">
            <a:xfrm>
              <a:off x="6545373" y="3036789"/>
              <a:ext cx="2515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为非奇异的，否则</a:t>
              </a:r>
              <a:endParaRPr kumimoji="0" lang="zh-CN" sz="2000" b="1" i="0" u="none" strike="noStrike" cap="none" normalizeH="0" baseline="0" dirty="0">
                <a:ln>
                  <a:noFill/>
                </a:ln>
                <a:solidFill>
                  <a:schemeClr val="tx1"/>
                </a:solidFill>
                <a:effectLst/>
                <a:latin typeface="+mn-ea"/>
              </a:endParaRPr>
            </a:p>
          </p:txBody>
        </p:sp>
        <p:sp>
          <p:nvSpPr>
            <p:cNvPr id="28" name="矩形 27"/>
            <p:cNvSpPr/>
            <p:nvPr/>
          </p:nvSpPr>
          <p:spPr>
            <a:xfrm>
              <a:off x="9131271" y="3102286"/>
              <a:ext cx="1475084" cy="400110"/>
            </a:xfrm>
            <a:prstGeom prst="rect">
              <a:avLst/>
            </a:prstGeom>
          </p:spPr>
          <p:txBody>
            <a:bodyPr wrap="none">
              <a:spAutoFit/>
            </a:bodyPr>
            <a:lstStyle/>
            <a:p>
              <a:r>
                <a:rPr lang="zh-CN" altLang="zh-CN" sz="2000" b="1" dirty="0">
                  <a:latin typeface="+mn-ea"/>
                  <a:cs typeface="Times New Roman" panose="02020603050405020304" pitchFamily="18" charset="0"/>
                </a:rPr>
                <a:t>为奇异的。</a:t>
              </a:r>
              <a:endParaRPr lang="zh-CN" altLang="en-US" sz="2000" dirty="0"/>
            </a:p>
          </p:txBody>
        </p:sp>
      </p:grpSp>
      <p:grpSp>
        <p:nvGrpSpPr>
          <p:cNvPr id="36" name="组合 35"/>
          <p:cNvGrpSpPr/>
          <p:nvPr/>
        </p:nvGrpSpPr>
        <p:grpSpPr>
          <a:xfrm>
            <a:off x="856207" y="3916068"/>
            <a:ext cx="5472113" cy="925513"/>
            <a:chOff x="1765379" y="3661568"/>
            <a:chExt cx="5472113" cy="925513"/>
          </a:xfrm>
        </p:grpSpPr>
        <p:sp>
          <p:nvSpPr>
            <p:cNvPr id="37" name="Text Box 11"/>
            <p:cNvSpPr txBox="1">
              <a:spLocks noChangeArrowheads="1"/>
            </p:cNvSpPr>
            <p:nvPr/>
          </p:nvSpPr>
          <p:spPr bwMode="auto">
            <a:xfrm>
              <a:off x="1765379" y="3910807"/>
              <a:ext cx="5472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1.10.4 </a:t>
              </a:r>
              <a:r>
                <a:rPr kumimoji="1" lang="zh-CN" altLang="en-US" sz="2000" b="1" dirty="0">
                  <a:solidFill>
                    <a:srgbClr val="000000"/>
                  </a:solidFill>
                  <a:latin typeface="+mn-ea"/>
                  <a:ea typeface="+mn-ea"/>
                  <a:cs typeface="楷体_GB2312"/>
                </a:rPr>
                <a:t>若        则            </a:t>
              </a:r>
              <a:endParaRPr kumimoji="1" lang="en-US" altLang="zh-CN" sz="2000" b="1" dirty="0">
                <a:solidFill>
                  <a:srgbClr val="000000"/>
                </a:solidFill>
                <a:latin typeface="+mn-ea"/>
                <a:ea typeface="+mn-ea"/>
                <a:cs typeface="楷体_GB2312"/>
              </a:endParaRPr>
            </a:p>
          </p:txBody>
        </p:sp>
        <p:graphicFrame>
          <p:nvGraphicFramePr>
            <p:cNvPr id="38" name="Object 34"/>
            <p:cNvGraphicFramePr>
              <a:graphicFrameLocks noChangeAspect="1"/>
            </p:cNvGraphicFramePr>
            <p:nvPr/>
          </p:nvGraphicFramePr>
          <p:xfrm>
            <a:off x="3241268" y="3910807"/>
            <a:ext cx="1006475" cy="434975"/>
          </p:xfrm>
          <a:graphic>
            <a:graphicData uri="http://schemas.openxmlformats.org/presentationml/2006/ole">
              <mc:AlternateContent xmlns:mc="http://schemas.openxmlformats.org/markup-compatibility/2006">
                <mc:Choice xmlns:v="urn:schemas-microsoft-com:vml" Requires="v">
                  <p:oleObj name="Equation" r:id="rId36" imgW="469696" imgH="203112" progId="Equation.DSMT4">
                    <p:embed/>
                  </p:oleObj>
                </mc:Choice>
                <mc:Fallback>
                  <p:oleObj name="Equation" r:id="rId36" imgW="469696" imgH="203112" progId="Equation.DSMT4">
                    <p:embed/>
                    <p:pic>
                      <p:nvPicPr>
                        <p:cNvPr id="38" name="Object 3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241268" y="3910807"/>
                          <a:ext cx="10064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35"/>
            <p:cNvGraphicFramePr>
              <a:graphicFrameLocks noChangeAspect="1"/>
            </p:cNvGraphicFramePr>
            <p:nvPr/>
          </p:nvGraphicFramePr>
          <p:xfrm>
            <a:off x="4584716" y="3661568"/>
            <a:ext cx="1579562" cy="925513"/>
          </p:xfrm>
          <a:graphic>
            <a:graphicData uri="http://schemas.openxmlformats.org/presentationml/2006/ole">
              <mc:AlternateContent xmlns:mc="http://schemas.openxmlformats.org/markup-compatibility/2006">
                <mc:Choice xmlns:v="urn:schemas-microsoft-com:vml" Requires="v">
                  <p:oleObj name="Equation" r:id="rId38" imgW="736600" imgH="431800" progId="Equation.DSMT4">
                    <p:embed/>
                  </p:oleObj>
                </mc:Choice>
                <mc:Fallback>
                  <p:oleObj name="Equation" r:id="rId38" imgW="736600" imgH="431800" progId="Equation.DSMT4">
                    <p:embed/>
                    <p:pic>
                      <p:nvPicPr>
                        <p:cNvPr id="39" name="Object 3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584716" y="3661568"/>
                          <a:ext cx="1579562"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 name="组合 39"/>
          <p:cNvGrpSpPr/>
          <p:nvPr/>
        </p:nvGrpSpPr>
        <p:grpSpPr>
          <a:xfrm>
            <a:off x="531272" y="4887491"/>
            <a:ext cx="7060760" cy="507358"/>
            <a:chOff x="1069252" y="2414892"/>
            <a:chExt cx="7060760" cy="507358"/>
          </a:xfrm>
        </p:grpSpPr>
        <p:sp>
          <p:nvSpPr>
            <p:cNvPr id="41" name="Text Box 11"/>
            <p:cNvSpPr txBox="1">
              <a:spLocks noChangeArrowheads="1"/>
            </p:cNvSpPr>
            <p:nvPr/>
          </p:nvSpPr>
          <p:spPr bwMode="auto">
            <a:xfrm>
              <a:off x="1069252" y="2414892"/>
              <a:ext cx="706076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0000FF"/>
                  </a:solidFill>
                  <a:latin typeface="宋体" panose="02010600030101010101" pitchFamily="2" charset="-122"/>
                  <a:ea typeface="楷体_GB2312"/>
                  <a:cs typeface="楷体_GB2312"/>
                </a:rPr>
                <a:t> </a:t>
              </a:r>
              <a:r>
                <a:rPr kumimoji="1" lang="zh-CN" altLang="en-US" sz="2000" b="1" dirty="0">
                  <a:solidFill>
                    <a:srgbClr val="0000FF"/>
                  </a:solidFill>
                  <a:latin typeface="+mn-ea"/>
                  <a:ea typeface="+mn-ea"/>
                  <a:cs typeface="楷体_GB2312"/>
                </a:rPr>
                <a:t>证  </a:t>
              </a:r>
              <a:r>
                <a:rPr kumimoji="1" lang="zh-CN" altLang="en-US" sz="2000" b="1" dirty="0">
                  <a:solidFill>
                    <a:srgbClr val="000000"/>
                  </a:solidFill>
                  <a:latin typeface="+mn-ea"/>
                  <a:ea typeface="+mn-ea"/>
                  <a:cs typeface="楷体_GB2312"/>
                </a:rPr>
                <a:t>由                   得</a:t>
              </a:r>
              <a:r>
                <a:rPr kumimoji="1" lang="zh-CN" altLang="en-US" sz="2400" b="1" dirty="0">
                  <a:solidFill>
                    <a:srgbClr val="000000"/>
                  </a:solidFill>
                  <a:latin typeface="宋体" panose="02010600030101010101" pitchFamily="2" charset="-122"/>
                  <a:ea typeface="楷体_GB2312"/>
                  <a:cs typeface="楷体_GB2312"/>
                </a:rPr>
                <a:t>                                                   </a:t>
              </a:r>
            </a:p>
          </p:txBody>
        </p:sp>
        <p:graphicFrame>
          <p:nvGraphicFramePr>
            <p:cNvPr id="42" name="Object 13"/>
            <p:cNvGraphicFramePr>
              <a:graphicFrameLocks noChangeAspect="1"/>
            </p:cNvGraphicFramePr>
            <p:nvPr/>
          </p:nvGraphicFramePr>
          <p:xfrm>
            <a:off x="1994453" y="2444586"/>
            <a:ext cx="2505122" cy="402573"/>
          </p:xfrm>
          <a:graphic>
            <a:graphicData uri="http://schemas.openxmlformats.org/presentationml/2006/ole">
              <mc:AlternateContent xmlns:mc="http://schemas.openxmlformats.org/markup-compatibility/2006">
                <mc:Choice xmlns:v="urn:schemas-microsoft-com:vml" Requires="v">
                  <p:oleObj name="Equation" r:id="rId40" imgW="1117440" imgH="190440" progId="Equation.DSMT4">
                    <p:embed/>
                  </p:oleObj>
                </mc:Choice>
                <mc:Fallback>
                  <p:oleObj name="Equation" r:id="rId40" imgW="1117440" imgH="190440" progId="Equation.DSMT4">
                    <p:embed/>
                    <p:pic>
                      <p:nvPicPr>
                        <p:cNvPr id="42" name="Object 13"/>
                        <p:cNvPicPr>
                          <a:picLocks noChangeAspect="1" noChangeArrowheads="1"/>
                        </p:cNvPicPr>
                        <p:nvPr/>
                      </p:nvPicPr>
                      <p:blipFill>
                        <a:blip r:embed="rId41"/>
                        <a:srcRect/>
                        <a:stretch>
                          <a:fillRect/>
                        </a:stretch>
                      </p:blipFill>
                      <p:spPr bwMode="auto">
                        <a:xfrm>
                          <a:off x="1994453" y="2444586"/>
                          <a:ext cx="2505122" cy="402573"/>
                        </a:xfrm>
                        <a:prstGeom prst="rect">
                          <a:avLst/>
                        </a:prstGeom>
                        <a:noFill/>
                      </p:spPr>
                    </p:pic>
                  </p:oleObj>
                </mc:Fallback>
              </mc:AlternateContent>
            </a:graphicData>
          </a:graphic>
        </p:graphicFrame>
        <p:graphicFrame>
          <p:nvGraphicFramePr>
            <p:cNvPr id="43" name="Object 14"/>
            <p:cNvGraphicFramePr>
              <a:graphicFrameLocks noChangeAspect="1"/>
            </p:cNvGraphicFramePr>
            <p:nvPr/>
          </p:nvGraphicFramePr>
          <p:xfrm>
            <a:off x="4812594" y="2418418"/>
            <a:ext cx="3224306" cy="503832"/>
          </p:xfrm>
          <a:graphic>
            <a:graphicData uri="http://schemas.openxmlformats.org/presentationml/2006/ole">
              <mc:AlternateContent xmlns:mc="http://schemas.openxmlformats.org/markup-compatibility/2006">
                <mc:Choice xmlns:v="urn:schemas-microsoft-com:vml" Requires="v">
                  <p:oleObj name="Equation" r:id="rId42" imgW="1295280" imgH="228600" progId="Equation.DSMT4">
                    <p:embed/>
                  </p:oleObj>
                </mc:Choice>
                <mc:Fallback>
                  <p:oleObj name="Equation" r:id="rId42" imgW="1295280" imgH="228600" progId="Equation.DSMT4">
                    <p:embed/>
                    <p:pic>
                      <p:nvPicPr>
                        <p:cNvPr id="43" name="Object 14"/>
                        <p:cNvPicPr>
                          <a:picLocks noChangeAspect="1" noChangeArrowheads="1"/>
                        </p:cNvPicPr>
                        <p:nvPr/>
                      </p:nvPicPr>
                      <p:blipFill>
                        <a:blip r:embed="rId43"/>
                        <a:srcRect/>
                        <a:stretch>
                          <a:fillRect/>
                        </a:stretch>
                      </p:blipFill>
                      <p:spPr bwMode="auto">
                        <a:xfrm>
                          <a:off x="4812594" y="2418418"/>
                          <a:ext cx="3224306" cy="503832"/>
                        </a:xfrm>
                        <a:prstGeom prst="rect">
                          <a:avLst/>
                        </a:prstGeom>
                        <a:noFill/>
                      </p:spPr>
                    </p:pic>
                  </p:oleObj>
                </mc:Fallback>
              </mc:AlternateContent>
            </a:graphicData>
          </a:graphic>
        </p:graphicFrame>
      </p:grpSp>
      <p:grpSp>
        <p:nvGrpSpPr>
          <p:cNvPr id="44" name="组合 43"/>
          <p:cNvGrpSpPr/>
          <p:nvPr/>
        </p:nvGrpSpPr>
        <p:grpSpPr>
          <a:xfrm>
            <a:off x="1089855" y="5423223"/>
            <a:ext cx="3442106" cy="496608"/>
            <a:chOff x="1627835" y="2950624"/>
            <a:chExt cx="3442106" cy="496608"/>
          </a:xfrm>
        </p:grpSpPr>
        <p:graphicFrame>
          <p:nvGraphicFramePr>
            <p:cNvPr id="45" name="Object 15"/>
            <p:cNvGraphicFramePr>
              <a:graphicFrameLocks noChangeAspect="1"/>
            </p:cNvGraphicFramePr>
            <p:nvPr/>
          </p:nvGraphicFramePr>
          <p:xfrm>
            <a:off x="2252837" y="2950624"/>
            <a:ext cx="2817104" cy="496608"/>
          </p:xfrm>
          <a:graphic>
            <a:graphicData uri="http://schemas.openxmlformats.org/presentationml/2006/ole">
              <mc:AlternateContent xmlns:mc="http://schemas.openxmlformats.org/markup-compatibility/2006">
                <mc:Choice xmlns:v="urn:schemas-microsoft-com:vml" Requires="v">
                  <p:oleObj name="Equation" r:id="rId44" imgW="1396800" imgH="228600" progId="Equation.DSMT4">
                    <p:embed/>
                  </p:oleObj>
                </mc:Choice>
                <mc:Fallback>
                  <p:oleObj name="Equation" r:id="rId44" imgW="1396800" imgH="228600" progId="Equation.DSMT4">
                    <p:embed/>
                    <p:pic>
                      <p:nvPicPr>
                        <p:cNvPr id="45" name="Object 15"/>
                        <p:cNvPicPr>
                          <a:picLocks noChangeAspect="1" noChangeArrowheads="1"/>
                        </p:cNvPicPr>
                        <p:nvPr/>
                      </p:nvPicPr>
                      <p:blipFill>
                        <a:blip r:embed="rId45"/>
                        <a:srcRect/>
                        <a:stretch>
                          <a:fillRect/>
                        </a:stretch>
                      </p:blipFill>
                      <p:spPr bwMode="auto">
                        <a:xfrm>
                          <a:off x="2252837" y="2950624"/>
                          <a:ext cx="2817104" cy="496608"/>
                        </a:xfrm>
                        <a:prstGeom prst="rect">
                          <a:avLst/>
                        </a:prstGeom>
                        <a:noFill/>
                      </p:spPr>
                    </p:pic>
                  </p:oleObj>
                </mc:Fallback>
              </mc:AlternateContent>
            </a:graphicData>
          </a:graphic>
        </p:graphicFrame>
        <p:sp>
          <p:nvSpPr>
            <p:cNvPr id="46" name="Text Box 11"/>
            <p:cNvSpPr txBox="1">
              <a:spLocks noChangeArrowheads="1"/>
            </p:cNvSpPr>
            <p:nvPr/>
          </p:nvSpPr>
          <p:spPr bwMode="auto">
            <a:xfrm>
              <a:off x="1627835" y="2998873"/>
              <a:ext cx="733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dirty="0">
                  <a:solidFill>
                    <a:srgbClr val="0000FF"/>
                  </a:solidFill>
                  <a:latin typeface="+mn-ea"/>
                  <a:ea typeface="+mn-ea"/>
                  <a:cs typeface="楷体_GB2312"/>
                </a:rPr>
                <a:t> </a:t>
              </a:r>
              <a:r>
                <a:rPr kumimoji="1" lang="zh-CN" altLang="en-US" sz="2000" b="1" dirty="0">
                  <a:latin typeface="+mn-ea"/>
                  <a:ea typeface="+mn-ea"/>
                  <a:cs typeface="楷体_GB2312"/>
                </a:rPr>
                <a:t>即</a:t>
              </a:r>
              <a:r>
                <a:rPr kumimoji="1" lang="en-US" altLang="zh-CN" sz="2000" b="1" dirty="0">
                  <a:solidFill>
                    <a:srgbClr val="000000"/>
                  </a:solidFill>
                  <a:latin typeface="+mn-ea"/>
                  <a:ea typeface="+mn-ea"/>
                  <a:cs typeface="楷体_GB2312"/>
                </a:rPr>
                <a:t>                                                                                                  </a:t>
              </a:r>
            </a:p>
          </p:txBody>
        </p:sp>
      </p:grpSp>
      <p:sp>
        <p:nvSpPr>
          <p:cNvPr id="47" name="矩形 46"/>
          <p:cNvSpPr/>
          <p:nvPr/>
        </p:nvSpPr>
        <p:spPr>
          <a:xfrm>
            <a:off x="4853236" y="5466738"/>
            <a:ext cx="1475084" cy="400110"/>
          </a:xfrm>
          <a:prstGeom prst="rect">
            <a:avLst/>
          </a:prstGeom>
        </p:spPr>
        <p:txBody>
          <a:bodyPr wrap="none">
            <a:spAutoFit/>
          </a:bodyPr>
          <a:lstStyle/>
          <a:p>
            <a:r>
              <a:rPr kumimoji="1" lang="zh-CN" altLang="en-US" sz="2000" b="1" dirty="0">
                <a:latin typeface="+mn-ea"/>
                <a:cs typeface="楷体_GB2312"/>
              </a:rPr>
              <a:t>故结论成立</a:t>
            </a:r>
            <a:endParaRPr lang="zh-CN" altLang="en-US" sz="2000" dirty="0">
              <a:latin typeface="+mn-ea"/>
            </a:endParaRPr>
          </a:p>
        </p:txBody>
      </p:sp>
    </p:spTree>
    <p:extLst>
      <p:ext uri="{BB962C8B-B14F-4D97-AF65-F5344CB8AC3E}">
        <p14:creationId xmlns:p14="http://schemas.microsoft.com/office/powerpoint/2010/main" val="4886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ext Box 2"/>
          <p:cNvSpPr txBox="1">
            <a:spLocks noChangeArrowheads="1"/>
          </p:cNvSpPr>
          <p:nvPr/>
        </p:nvSpPr>
        <p:spPr bwMode="auto">
          <a:xfrm>
            <a:off x="871388" y="923925"/>
            <a:ext cx="5490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1.10.5</a:t>
            </a:r>
            <a:r>
              <a:rPr kumimoji="1" lang="zh-CN" altLang="en-US" sz="2000" b="1" dirty="0">
                <a:solidFill>
                  <a:srgbClr val="0000FF"/>
                </a:solidFill>
                <a:latin typeface="+mn-ea"/>
                <a:ea typeface="+mn-ea"/>
                <a:cs typeface="楷体_GB2312"/>
              </a:rPr>
              <a:t>：</a:t>
            </a:r>
            <a:r>
              <a:rPr kumimoji="1" lang="zh-CN" altLang="en-US" sz="2000" b="1" dirty="0">
                <a:solidFill>
                  <a:srgbClr val="000000"/>
                </a:solidFill>
                <a:latin typeface="+mn-ea"/>
                <a:ea typeface="+mn-ea"/>
                <a:cs typeface="楷体_GB2312"/>
              </a:rPr>
              <a:t>求</a:t>
            </a:r>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1.10.3</a:t>
            </a:r>
            <a:r>
              <a:rPr kumimoji="1" lang="zh-CN" altLang="en-US" sz="2000" b="1" dirty="0">
                <a:solidFill>
                  <a:srgbClr val="000000"/>
                </a:solidFill>
                <a:latin typeface="+mn-ea"/>
                <a:ea typeface="+mn-ea"/>
                <a:cs typeface="楷体_GB2312"/>
              </a:rPr>
              <a:t>中矩阵   的逆矩阵   </a:t>
            </a:r>
            <a:r>
              <a:rPr kumimoji="1" lang="en-US" altLang="zh-CN" sz="2000" b="1" dirty="0">
                <a:solidFill>
                  <a:srgbClr val="000000"/>
                </a:solidFill>
                <a:latin typeface="+mn-ea"/>
                <a:ea typeface="+mn-ea"/>
                <a:cs typeface="楷体_GB2312"/>
              </a:rPr>
              <a:t>.</a:t>
            </a:r>
          </a:p>
        </p:txBody>
      </p:sp>
      <p:sp>
        <p:nvSpPr>
          <p:cNvPr id="14341" name="Text Box 5"/>
          <p:cNvSpPr txBox="1">
            <a:spLocks noChangeArrowheads="1"/>
          </p:cNvSpPr>
          <p:nvPr/>
        </p:nvSpPr>
        <p:spPr bwMode="auto">
          <a:xfrm>
            <a:off x="871388" y="1672267"/>
            <a:ext cx="2314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解  </a:t>
            </a:r>
            <a:r>
              <a:rPr kumimoji="1" lang="zh-CN" altLang="en-US" sz="2000" b="1" dirty="0">
                <a:latin typeface="+mn-ea"/>
                <a:ea typeface="+mn-ea"/>
                <a:cs typeface="楷体_GB2312"/>
              </a:rPr>
              <a:t>因为</a:t>
            </a:r>
          </a:p>
        </p:txBody>
      </p:sp>
      <p:graphicFrame>
        <p:nvGraphicFramePr>
          <p:cNvPr id="11" name="对象 10"/>
          <p:cNvGraphicFramePr>
            <a:graphicFrameLocks noChangeAspect="1"/>
          </p:cNvGraphicFramePr>
          <p:nvPr/>
        </p:nvGraphicFramePr>
        <p:xfrm>
          <a:off x="4291319" y="975945"/>
          <a:ext cx="304611" cy="328980"/>
        </p:xfrm>
        <a:graphic>
          <a:graphicData uri="http://schemas.openxmlformats.org/presentationml/2006/ole">
            <mc:AlternateContent xmlns:mc="http://schemas.openxmlformats.org/markup-compatibility/2006">
              <mc:Choice xmlns:v="urn:schemas-microsoft-com:vml" Requires="v">
                <p:oleObj name="Equation" r:id="rId2" imgW="164880" imgH="164880" progId="Equation.DSMT4">
                  <p:embed/>
                </p:oleObj>
              </mc:Choice>
              <mc:Fallback>
                <p:oleObj name="Equation" r:id="rId2" imgW="164880" imgH="164880" progId="Equation.DSMT4">
                  <p:embed/>
                  <p:pic>
                    <p:nvPicPr>
                      <p:cNvPr id="11" name="对象 10"/>
                      <p:cNvPicPr>
                        <a:picLocks noChangeAspect="1" noChangeArrowheads="1"/>
                      </p:cNvPicPr>
                      <p:nvPr/>
                    </p:nvPicPr>
                    <p:blipFill>
                      <a:blip r:embed="rId3"/>
                      <a:srcRect/>
                      <a:stretch>
                        <a:fillRect/>
                      </a:stretch>
                    </p:blipFill>
                    <p:spPr bwMode="auto">
                      <a:xfrm>
                        <a:off x="4291319" y="975945"/>
                        <a:ext cx="304611" cy="32898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5756049" y="923925"/>
          <a:ext cx="469900" cy="381000"/>
        </p:xfrm>
        <a:graphic>
          <a:graphicData uri="http://schemas.openxmlformats.org/presentationml/2006/ole">
            <mc:AlternateContent xmlns:mc="http://schemas.openxmlformats.org/markup-compatibility/2006">
              <mc:Choice xmlns:v="urn:schemas-microsoft-com:vml" Requires="v">
                <p:oleObj name="Equation" r:id="rId4" imgW="253800" imgH="190440" progId="Equation.DSMT4">
                  <p:embed/>
                </p:oleObj>
              </mc:Choice>
              <mc:Fallback>
                <p:oleObj name="Equation" r:id="rId4" imgW="253800" imgH="190440" progId="Equation.DSMT4">
                  <p:embed/>
                  <p:pic>
                    <p:nvPicPr>
                      <p:cNvPr id="12" name="对象 11"/>
                      <p:cNvPicPr>
                        <a:picLocks noChangeAspect="1" noChangeArrowheads="1"/>
                      </p:cNvPicPr>
                      <p:nvPr/>
                    </p:nvPicPr>
                    <p:blipFill>
                      <a:blip r:embed="rId5"/>
                      <a:srcRect/>
                      <a:stretch>
                        <a:fillRect/>
                      </a:stretch>
                    </p:blipFill>
                    <p:spPr bwMode="auto">
                      <a:xfrm>
                        <a:off x="5756049" y="923925"/>
                        <a:ext cx="469900" cy="381000"/>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2096222" y="1356945"/>
          <a:ext cx="4129727" cy="1122739"/>
        </p:xfrm>
        <a:graphic>
          <a:graphicData uri="http://schemas.openxmlformats.org/presentationml/2006/ole">
            <mc:AlternateContent xmlns:mc="http://schemas.openxmlformats.org/markup-compatibility/2006">
              <mc:Choice xmlns:v="urn:schemas-microsoft-com:vml" Requires="v">
                <p:oleObj name="Equation" r:id="rId6" imgW="2641320" imgH="711000" progId="Equation.DSMT4">
                  <p:embed/>
                </p:oleObj>
              </mc:Choice>
              <mc:Fallback>
                <p:oleObj name="Equation" r:id="rId6" imgW="2641320" imgH="711000" progId="Equation.DSMT4">
                  <p:embed/>
                  <p:pic>
                    <p:nvPicPr>
                      <p:cNvPr id="4" name="对象 3"/>
                      <p:cNvPicPr>
                        <a:picLocks noChangeAspect="1" noChangeArrowheads="1"/>
                      </p:cNvPicPr>
                      <p:nvPr/>
                    </p:nvPicPr>
                    <p:blipFill>
                      <a:blip r:embed="rId7"/>
                      <a:srcRect/>
                      <a:stretch>
                        <a:fillRect/>
                      </a:stretch>
                    </p:blipFill>
                    <p:spPr bwMode="auto">
                      <a:xfrm>
                        <a:off x="2096222" y="1356945"/>
                        <a:ext cx="4129727" cy="1122739"/>
                      </a:xfrm>
                      <a:prstGeom prst="rect">
                        <a:avLst/>
                      </a:prstGeom>
                      <a:noFill/>
                    </p:spPr>
                  </p:pic>
                </p:oleObj>
              </mc:Fallback>
            </mc:AlternateContent>
          </a:graphicData>
        </a:graphic>
      </p:graphicFrame>
      <p:sp>
        <p:nvSpPr>
          <p:cNvPr id="5" name="矩形 4"/>
          <p:cNvSpPr/>
          <p:nvPr/>
        </p:nvSpPr>
        <p:spPr>
          <a:xfrm>
            <a:off x="6246767" y="1718259"/>
            <a:ext cx="2408032" cy="400110"/>
          </a:xfrm>
          <a:prstGeom prst="rect">
            <a:avLst/>
          </a:prstGeom>
        </p:spPr>
        <p:txBody>
          <a:bodyPr wrap="none">
            <a:spAutoFit/>
          </a:bodyPr>
          <a:lstStyle/>
          <a:p>
            <a:r>
              <a:rPr lang="zh-CN" altLang="zh-CN" sz="2000" b="1" kern="1800" dirty="0">
                <a:latin typeface="+mn-ea"/>
                <a:cs typeface="Times New Roman" panose="02020603050405020304" pitchFamily="18" charset="0"/>
              </a:rPr>
              <a:t>故矩阵</a:t>
            </a:r>
            <a:r>
              <a:rPr lang="en-US" altLang="zh-CN" sz="2000" b="1" i="1" kern="1800" dirty="0">
                <a:latin typeface="Times New Roman" panose="02020603050405020304" pitchFamily="18" charset="0"/>
                <a:cs typeface="Times New Roman" panose="02020603050405020304" pitchFamily="18" charset="0"/>
              </a:rPr>
              <a:t>A</a:t>
            </a:r>
            <a:r>
              <a:rPr lang="zh-CN" altLang="zh-CN" sz="2000" b="1" kern="1800" dirty="0">
                <a:latin typeface="+mn-ea"/>
                <a:cs typeface="Times New Roman" panose="02020603050405020304" pitchFamily="18" charset="0"/>
              </a:rPr>
              <a:t>是可逆的。</a:t>
            </a:r>
            <a:endParaRPr lang="zh-CN" altLang="en-US" sz="2000" b="1" dirty="0">
              <a:latin typeface="+mn-ea"/>
              <a:cs typeface="Times New Roman" panose="02020603050405020304" pitchFamily="18" charset="0"/>
            </a:endParaRPr>
          </a:p>
        </p:txBody>
      </p:sp>
      <p:sp>
        <p:nvSpPr>
          <p:cNvPr id="6" name="矩形 5"/>
          <p:cNvSpPr/>
          <p:nvPr/>
        </p:nvSpPr>
        <p:spPr>
          <a:xfrm>
            <a:off x="1282622" y="2863095"/>
            <a:ext cx="2749471" cy="400110"/>
          </a:xfrm>
          <a:prstGeom prst="rect">
            <a:avLst/>
          </a:prstGeom>
        </p:spPr>
        <p:txBody>
          <a:bodyPr wrap="none">
            <a:spAutoFit/>
          </a:bodyPr>
          <a:lstStyle/>
          <a:p>
            <a:r>
              <a:rPr lang="zh-CN" altLang="zh-CN" sz="2000" b="1" kern="1800" dirty="0">
                <a:latin typeface="+mn-ea"/>
                <a:cs typeface="Times New Roman" panose="02020603050405020304" pitchFamily="18" charset="0"/>
              </a:rPr>
              <a:t>由例</a:t>
            </a:r>
            <a:r>
              <a:rPr lang="en-US" altLang="zh-CN" sz="2000" b="1" kern="1800" dirty="0">
                <a:latin typeface="+mn-ea"/>
                <a:cs typeface="Times New Roman" panose="02020603050405020304" pitchFamily="18" charset="0"/>
              </a:rPr>
              <a:t>1.10.2</a:t>
            </a:r>
            <a:r>
              <a:rPr lang="zh-CN" altLang="zh-CN" sz="2000" b="1" kern="1800" dirty="0">
                <a:latin typeface="+mn-ea"/>
                <a:cs typeface="Times New Roman" panose="02020603050405020304" pitchFamily="18" charset="0"/>
              </a:rPr>
              <a:t>的结果已知</a:t>
            </a:r>
            <a:endParaRPr lang="zh-CN" altLang="en-US" sz="2000" b="1" dirty="0">
              <a:latin typeface="+mn-ea"/>
            </a:endParaRPr>
          </a:p>
        </p:txBody>
      </p:sp>
      <p:graphicFrame>
        <p:nvGraphicFramePr>
          <p:cNvPr id="8" name="对象 7"/>
          <p:cNvGraphicFramePr>
            <a:graphicFrameLocks noChangeAspect="1"/>
          </p:cNvGraphicFramePr>
          <p:nvPr/>
        </p:nvGraphicFramePr>
        <p:xfrm>
          <a:off x="4032093" y="2479684"/>
          <a:ext cx="2023818" cy="1244594"/>
        </p:xfrm>
        <a:graphic>
          <a:graphicData uri="http://schemas.openxmlformats.org/presentationml/2006/ole">
            <mc:AlternateContent xmlns:mc="http://schemas.openxmlformats.org/markup-compatibility/2006">
              <mc:Choice xmlns:v="urn:schemas-microsoft-com:vml" Requires="v">
                <p:oleObj name="Equation" r:id="rId8" imgW="1193760" imgH="711000" progId="Equation.DSMT4">
                  <p:embed/>
                </p:oleObj>
              </mc:Choice>
              <mc:Fallback>
                <p:oleObj name="Equation" r:id="rId8" imgW="1193760" imgH="711000" progId="Equation.DSMT4">
                  <p:embed/>
                  <p:pic>
                    <p:nvPicPr>
                      <p:cNvPr id="8" name="对象 7"/>
                      <p:cNvPicPr>
                        <a:picLocks noChangeAspect="1" noChangeArrowheads="1"/>
                      </p:cNvPicPr>
                      <p:nvPr/>
                    </p:nvPicPr>
                    <p:blipFill>
                      <a:blip r:embed="rId9"/>
                      <a:srcRect/>
                      <a:stretch>
                        <a:fillRect/>
                      </a:stretch>
                    </p:blipFill>
                    <p:spPr bwMode="auto">
                      <a:xfrm>
                        <a:off x="4032093" y="2479684"/>
                        <a:ext cx="2023818" cy="1244594"/>
                      </a:xfrm>
                      <a:prstGeom prst="rect">
                        <a:avLst/>
                      </a:prstGeom>
                      <a:noFill/>
                    </p:spPr>
                  </p:pic>
                </p:oleObj>
              </mc:Fallback>
            </mc:AlternateContent>
          </a:graphicData>
        </a:graphic>
      </p:graphicFrame>
      <p:sp>
        <p:nvSpPr>
          <p:cNvPr id="9" name="矩形 8"/>
          <p:cNvSpPr/>
          <p:nvPr/>
        </p:nvSpPr>
        <p:spPr>
          <a:xfrm>
            <a:off x="6225949" y="2917315"/>
            <a:ext cx="954107" cy="400110"/>
          </a:xfrm>
          <a:prstGeom prst="rect">
            <a:avLst/>
          </a:prstGeom>
        </p:spPr>
        <p:txBody>
          <a:bodyPr wrap="none">
            <a:spAutoFit/>
          </a:bodyPr>
          <a:lstStyle/>
          <a:p>
            <a:r>
              <a:rPr lang="zh-CN" altLang="zh-CN" sz="2000" b="1" kern="1800" dirty="0">
                <a:cs typeface="Times New Roman" panose="02020603050405020304" pitchFamily="18" charset="0"/>
              </a:rPr>
              <a:t>于是：</a:t>
            </a:r>
            <a:endParaRPr lang="zh-CN" altLang="en-US" sz="2000" b="1" dirty="0"/>
          </a:p>
        </p:txBody>
      </p:sp>
      <p:graphicFrame>
        <p:nvGraphicFramePr>
          <p:cNvPr id="13" name="对象 12"/>
          <p:cNvGraphicFramePr>
            <a:graphicFrameLocks noChangeAspect="1"/>
          </p:cNvGraphicFramePr>
          <p:nvPr/>
        </p:nvGraphicFramePr>
        <p:xfrm>
          <a:off x="2191929" y="3724278"/>
          <a:ext cx="5060554" cy="1179057"/>
        </p:xfrm>
        <a:graphic>
          <a:graphicData uri="http://schemas.openxmlformats.org/presentationml/2006/ole">
            <mc:AlternateContent xmlns:mc="http://schemas.openxmlformats.org/markup-compatibility/2006">
              <mc:Choice xmlns:v="urn:schemas-microsoft-com:vml" Requires="v">
                <p:oleObj name="Equation" r:id="rId10" imgW="3073320" imgH="698400" progId="Equation.DSMT4">
                  <p:embed/>
                </p:oleObj>
              </mc:Choice>
              <mc:Fallback>
                <p:oleObj name="Equation" r:id="rId10" imgW="3073320" imgH="698400" progId="Equation.DSMT4">
                  <p:embed/>
                  <p:pic>
                    <p:nvPicPr>
                      <p:cNvPr id="13" name="对象 12"/>
                      <p:cNvPicPr>
                        <a:picLocks noChangeAspect="1" noChangeArrowheads="1"/>
                      </p:cNvPicPr>
                      <p:nvPr/>
                    </p:nvPicPr>
                    <p:blipFill>
                      <a:blip r:embed="rId11"/>
                      <a:srcRect/>
                      <a:stretch>
                        <a:fillRect/>
                      </a:stretch>
                    </p:blipFill>
                    <p:spPr bwMode="auto">
                      <a:xfrm>
                        <a:off x="2191929" y="3724278"/>
                        <a:ext cx="5060554" cy="1179057"/>
                      </a:xfrm>
                      <a:prstGeom prst="rect">
                        <a:avLst/>
                      </a:prstGeom>
                      <a:noFill/>
                    </p:spPr>
                  </p:pic>
                </p:oleObj>
              </mc:Fallback>
            </mc:AlternateContent>
          </a:graphicData>
        </a:graphic>
      </p:graphicFrame>
      <p:grpSp>
        <p:nvGrpSpPr>
          <p:cNvPr id="22" name="组合 21"/>
          <p:cNvGrpSpPr/>
          <p:nvPr/>
        </p:nvGrpSpPr>
        <p:grpSpPr>
          <a:xfrm>
            <a:off x="761939" y="5024524"/>
            <a:ext cx="7071518" cy="405216"/>
            <a:chOff x="2110637" y="778585"/>
            <a:chExt cx="7071518" cy="405216"/>
          </a:xfrm>
        </p:grpSpPr>
        <p:sp>
          <p:nvSpPr>
            <p:cNvPr id="23" name="TextBox 9"/>
            <p:cNvSpPr txBox="1">
              <a:spLocks noChangeArrowheads="1"/>
            </p:cNvSpPr>
            <p:nvPr/>
          </p:nvSpPr>
          <p:spPr bwMode="auto">
            <a:xfrm>
              <a:off x="2110637" y="783691"/>
              <a:ext cx="7071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1.10.6 </a:t>
              </a:r>
              <a:r>
                <a:rPr lang="zh-CN" altLang="en-US" sz="2000" b="1" dirty="0">
                  <a:latin typeface="+mn-ea"/>
                  <a:ea typeface="+mn-ea"/>
                </a:rPr>
                <a:t>设</a:t>
              </a:r>
              <a:r>
                <a:rPr lang="en-US" altLang="zh-CN" sz="2000" b="1" i="1" dirty="0">
                  <a:ea typeface="+mn-ea"/>
                  <a:cs typeface="Times New Roman" panose="02020603050405020304" pitchFamily="18" charset="0"/>
                </a:rPr>
                <a:t>A</a:t>
              </a:r>
              <a:r>
                <a:rPr lang="zh-CN" altLang="en-US" sz="2000" b="1" dirty="0">
                  <a:latin typeface="+mn-ea"/>
                  <a:ea typeface="+mn-ea"/>
                </a:rPr>
                <a:t>是</a:t>
              </a:r>
              <a:r>
                <a:rPr lang="en-US" altLang="zh-CN" sz="2000" b="1" i="1" dirty="0">
                  <a:ea typeface="+mn-ea"/>
                  <a:cs typeface="Times New Roman" panose="02020603050405020304" pitchFamily="18" charset="0"/>
                </a:rPr>
                <a:t>n</a:t>
              </a:r>
              <a:r>
                <a:rPr lang="zh-CN" altLang="en-US" sz="2000" b="1" dirty="0">
                  <a:latin typeface="+mn-ea"/>
                  <a:ea typeface="+mn-ea"/>
                </a:rPr>
                <a:t>阶方阵，满足             ，求</a:t>
              </a:r>
              <a:r>
                <a:rPr lang="en-US" altLang="zh-CN" sz="2000" b="1" dirty="0">
                  <a:ea typeface="+mn-ea"/>
                  <a:cs typeface="Times New Roman" panose="02020603050405020304" pitchFamily="18" charset="0"/>
                </a:rPr>
                <a:t>|</a:t>
              </a:r>
              <a:r>
                <a:rPr lang="en-US" altLang="zh-CN" sz="2000" b="1" i="1" dirty="0">
                  <a:ea typeface="+mn-ea"/>
                  <a:cs typeface="Times New Roman" panose="02020603050405020304" pitchFamily="18" charset="0"/>
                </a:rPr>
                <a:t>A+E</a:t>
              </a:r>
              <a:r>
                <a:rPr lang="en-US" altLang="zh-CN" sz="2000" b="1" dirty="0">
                  <a:ea typeface="+mn-ea"/>
                  <a:cs typeface="Times New Roman" panose="02020603050405020304" pitchFamily="18" charset="0"/>
                </a:rPr>
                <a:t>|</a:t>
              </a:r>
              <a:endParaRPr lang="zh-CN" altLang="en-US" sz="2000" b="1" dirty="0">
                <a:ea typeface="+mn-ea"/>
                <a:cs typeface="Times New Roman" panose="02020603050405020304" pitchFamily="18" charset="0"/>
              </a:endParaRPr>
            </a:p>
          </p:txBody>
        </p:sp>
        <p:graphicFrame>
          <p:nvGraphicFramePr>
            <p:cNvPr id="24" name="Object 7"/>
            <p:cNvGraphicFramePr>
              <a:graphicFrameLocks noChangeAspect="1"/>
            </p:cNvGraphicFramePr>
            <p:nvPr/>
          </p:nvGraphicFramePr>
          <p:xfrm>
            <a:off x="5753038" y="778585"/>
            <a:ext cx="1604793" cy="395288"/>
          </p:xfrm>
          <a:graphic>
            <a:graphicData uri="http://schemas.openxmlformats.org/presentationml/2006/ole">
              <mc:AlternateContent xmlns:mc="http://schemas.openxmlformats.org/markup-compatibility/2006">
                <mc:Choice xmlns:v="urn:schemas-microsoft-com:vml" Requires="v">
                  <p:oleObj name="Equation" r:id="rId12" imgW="1244520" imgH="228600" progId="Equation.DSMT4">
                    <p:embed/>
                  </p:oleObj>
                </mc:Choice>
                <mc:Fallback>
                  <p:oleObj name="Equation" r:id="rId12" imgW="1244520" imgH="228600" progId="Equation.DSMT4">
                    <p:embed/>
                    <p:pic>
                      <p:nvPicPr>
                        <p:cNvPr id="24" name="Object 7"/>
                        <p:cNvPicPr>
                          <a:picLocks noChangeAspect="1" noChangeArrowheads="1"/>
                        </p:cNvPicPr>
                        <p:nvPr/>
                      </p:nvPicPr>
                      <p:blipFill>
                        <a:blip r:embed="rId13"/>
                        <a:srcRect/>
                        <a:stretch>
                          <a:fillRect/>
                        </a:stretch>
                      </p:blipFill>
                      <p:spPr bwMode="auto">
                        <a:xfrm>
                          <a:off x="5753038" y="778585"/>
                          <a:ext cx="1604793" cy="395288"/>
                        </a:xfrm>
                        <a:prstGeom prst="rect">
                          <a:avLst/>
                        </a:prstGeom>
                        <a:noFill/>
                        <a:ln>
                          <a:noFill/>
                        </a:ln>
                      </p:spPr>
                    </p:pic>
                  </p:oleObj>
                </mc:Fallback>
              </mc:AlternateContent>
            </a:graphicData>
          </a:graphic>
        </p:graphicFrame>
      </p:grpSp>
      <p:sp>
        <p:nvSpPr>
          <p:cNvPr id="25" name="TextBox 11"/>
          <p:cNvSpPr txBox="1">
            <a:spLocks noChangeArrowheads="1"/>
          </p:cNvSpPr>
          <p:nvPr/>
        </p:nvSpPr>
        <p:spPr bwMode="auto">
          <a:xfrm>
            <a:off x="850227" y="5527831"/>
            <a:ext cx="33958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 </a:t>
            </a:r>
            <a:r>
              <a:rPr lang="zh-CN" altLang="en-US" sz="2000" b="1" dirty="0">
                <a:latin typeface="+mn-ea"/>
                <a:ea typeface="+mn-ea"/>
              </a:rPr>
              <a:t>由</a:t>
            </a:r>
          </a:p>
        </p:txBody>
      </p:sp>
      <p:graphicFrame>
        <p:nvGraphicFramePr>
          <p:cNvPr id="26" name="Object 8"/>
          <p:cNvGraphicFramePr>
            <a:graphicFrameLocks noChangeAspect="1"/>
          </p:cNvGraphicFramePr>
          <p:nvPr/>
        </p:nvGraphicFramePr>
        <p:xfrm>
          <a:off x="1668857" y="5563342"/>
          <a:ext cx="1499857" cy="391574"/>
        </p:xfrm>
        <a:graphic>
          <a:graphicData uri="http://schemas.openxmlformats.org/presentationml/2006/ole">
            <mc:AlternateContent xmlns:mc="http://schemas.openxmlformats.org/markup-compatibility/2006">
              <mc:Choice xmlns:v="urn:schemas-microsoft-com:vml" Requires="v">
                <p:oleObj name="Equation" r:id="rId14" imgW="1168200" imgH="228600" progId="Equation.DSMT4">
                  <p:embed/>
                </p:oleObj>
              </mc:Choice>
              <mc:Fallback>
                <p:oleObj name="Equation" r:id="rId14" imgW="1168200" imgH="228600" progId="Equation.DSMT4">
                  <p:embed/>
                  <p:pic>
                    <p:nvPicPr>
                      <p:cNvPr id="26" name="Object 8"/>
                      <p:cNvPicPr>
                        <a:picLocks noChangeAspect="1" noChangeArrowheads="1"/>
                      </p:cNvPicPr>
                      <p:nvPr/>
                    </p:nvPicPr>
                    <p:blipFill>
                      <a:blip r:embed="rId15"/>
                      <a:srcRect/>
                      <a:stretch>
                        <a:fillRect/>
                      </a:stretch>
                    </p:blipFill>
                    <p:spPr bwMode="auto">
                      <a:xfrm>
                        <a:off x="1668857" y="5563342"/>
                        <a:ext cx="1499857" cy="391574"/>
                      </a:xfrm>
                      <a:prstGeom prst="rect">
                        <a:avLst/>
                      </a:prstGeom>
                      <a:noFill/>
                      <a:ln>
                        <a:noFill/>
                      </a:ln>
                    </p:spPr>
                  </p:pic>
                </p:oleObj>
              </mc:Fallback>
            </mc:AlternateContent>
          </a:graphicData>
        </a:graphic>
      </p:graphicFrame>
      <p:graphicFrame>
        <p:nvGraphicFramePr>
          <p:cNvPr id="27" name="Object 9"/>
          <p:cNvGraphicFramePr>
            <a:graphicFrameLocks noChangeAspect="1"/>
          </p:cNvGraphicFramePr>
          <p:nvPr/>
        </p:nvGraphicFramePr>
        <p:xfrm>
          <a:off x="3373867" y="5559426"/>
          <a:ext cx="6694212" cy="394279"/>
        </p:xfrm>
        <a:graphic>
          <a:graphicData uri="http://schemas.openxmlformats.org/presentationml/2006/ole">
            <mc:AlternateContent xmlns:mc="http://schemas.openxmlformats.org/markup-compatibility/2006">
              <mc:Choice xmlns:v="urn:schemas-microsoft-com:vml" Requires="v">
                <p:oleObj name="Equation" r:id="rId16" imgW="4775040" imgH="228600" progId="Equation.DSMT4">
                  <p:embed/>
                </p:oleObj>
              </mc:Choice>
              <mc:Fallback>
                <p:oleObj name="Equation" r:id="rId16" imgW="4775040" imgH="228600" progId="Equation.DSMT4">
                  <p:embed/>
                  <p:pic>
                    <p:nvPicPr>
                      <p:cNvPr id="27" name="Object 9"/>
                      <p:cNvPicPr>
                        <a:picLocks noChangeAspect="1" noChangeArrowheads="1"/>
                      </p:cNvPicPr>
                      <p:nvPr/>
                    </p:nvPicPr>
                    <p:blipFill>
                      <a:blip r:embed="rId17"/>
                      <a:srcRect/>
                      <a:stretch>
                        <a:fillRect/>
                      </a:stretch>
                    </p:blipFill>
                    <p:spPr bwMode="auto">
                      <a:xfrm>
                        <a:off x="3373867" y="5559426"/>
                        <a:ext cx="6694212" cy="394279"/>
                      </a:xfrm>
                      <a:prstGeom prst="rect">
                        <a:avLst/>
                      </a:prstGeom>
                      <a:noFill/>
                      <a:ln>
                        <a:noFill/>
                      </a:ln>
                    </p:spPr>
                  </p:pic>
                </p:oleObj>
              </mc:Fallback>
            </mc:AlternateContent>
          </a:graphicData>
        </a:graphic>
      </p:graphicFrame>
      <p:sp>
        <p:nvSpPr>
          <p:cNvPr id="28" name="TextBox 14"/>
          <p:cNvSpPr txBox="1">
            <a:spLocks noChangeArrowheads="1"/>
          </p:cNvSpPr>
          <p:nvPr/>
        </p:nvSpPr>
        <p:spPr bwMode="auto">
          <a:xfrm>
            <a:off x="1245773" y="6093319"/>
            <a:ext cx="2143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故有</a:t>
            </a:r>
          </a:p>
        </p:txBody>
      </p:sp>
      <p:graphicFrame>
        <p:nvGraphicFramePr>
          <p:cNvPr id="29" name="Object 10"/>
          <p:cNvGraphicFramePr>
            <a:graphicFrameLocks noChangeAspect="1"/>
          </p:cNvGraphicFramePr>
          <p:nvPr/>
        </p:nvGraphicFramePr>
        <p:xfrm>
          <a:off x="2005745" y="6093319"/>
          <a:ext cx="5827712" cy="415925"/>
        </p:xfrm>
        <a:graphic>
          <a:graphicData uri="http://schemas.openxmlformats.org/presentationml/2006/ole">
            <mc:AlternateContent xmlns:mc="http://schemas.openxmlformats.org/markup-compatibility/2006">
              <mc:Choice xmlns:v="urn:schemas-microsoft-com:vml" Requires="v">
                <p:oleObj name="Equation" r:id="rId18" imgW="2768400" imgH="215640" progId="Equation.DSMT4">
                  <p:embed/>
                </p:oleObj>
              </mc:Choice>
              <mc:Fallback>
                <p:oleObj name="Equation" r:id="rId18" imgW="2768400" imgH="215640" progId="Equation.DSMT4">
                  <p:embed/>
                  <p:pic>
                    <p:nvPicPr>
                      <p:cNvPr id="29" name="Object 10"/>
                      <p:cNvPicPr>
                        <a:picLocks noChangeAspect="1" noChangeArrowheads="1"/>
                      </p:cNvPicPr>
                      <p:nvPr/>
                    </p:nvPicPr>
                    <p:blipFill>
                      <a:blip r:embed="rId19"/>
                      <a:srcRect/>
                      <a:stretch>
                        <a:fillRect/>
                      </a:stretch>
                    </p:blipFill>
                    <p:spPr bwMode="auto">
                      <a:xfrm>
                        <a:off x="2005745" y="6093319"/>
                        <a:ext cx="58277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087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4"/>
          <p:cNvGrpSpPr>
            <a:grpSpLocks/>
          </p:cNvGrpSpPr>
          <p:nvPr/>
        </p:nvGrpSpPr>
        <p:grpSpPr bwMode="auto">
          <a:xfrm>
            <a:off x="888686" y="896123"/>
            <a:ext cx="9070125" cy="400110"/>
            <a:chOff x="857223" y="3143248"/>
            <a:chExt cx="9070188" cy="400464"/>
          </a:xfrm>
        </p:grpSpPr>
        <p:sp>
          <p:nvSpPr>
            <p:cNvPr id="47123" name="TextBox 17"/>
            <p:cNvSpPr txBox="1">
              <a:spLocks noChangeArrowheads="1"/>
            </p:cNvSpPr>
            <p:nvPr/>
          </p:nvSpPr>
          <p:spPr bwMode="auto">
            <a:xfrm>
              <a:off x="857223" y="3143248"/>
              <a:ext cx="9070188" cy="40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1.10.7 </a:t>
              </a:r>
              <a:r>
                <a:rPr lang="zh-CN" altLang="en-US" sz="2000" b="1" dirty="0">
                  <a:latin typeface="+mn-ea"/>
                  <a:ea typeface="+mn-ea"/>
                </a:rPr>
                <a:t>设</a:t>
              </a:r>
              <a:r>
                <a:rPr lang="en-US" altLang="zh-CN" sz="2000" b="1" dirty="0">
                  <a:ea typeface="+mn-ea"/>
                  <a:cs typeface="Times New Roman" panose="02020603050405020304" pitchFamily="18" charset="0"/>
                </a:rPr>
                <a:t>A</a:t>
              </a:r>
              <a:r>
                <a:rPr lang="zh-CN" altLang="en-US" sz="2000" b="1" dirty="0">
                  <a:ea typeface="+mn-ea"/>
                  <a:cs typeface="Times New Roman" panose="02020603050405020304" pitchFamily="18" charset="0"/>
                </a:rPr>
                <a:t>，</a:t>
              </a:r>
              <a:r>
                <a:rPr lang="en-US" altLang="zh-CN" sz="2000" b="1" dirty="0">
                  <a:ea typeface="+mn-ea"/>
                  <a:cs typeface="Times New Roman" panose="02020603050405020304" pitchFamily="18" charset="0"/>
                </a:rPr>
                <a:t>B</a:t>
              </a:r>
              <a:r>
                <a:rPr lang="zh-CN" altLang="en-US" sz="2000" b="1" dirty="0">
                  <a:latin typeface="+mn-ea"/>
                  <a:ea typeface="+mn-ea"/>
                </a:rPr>
                <a:t>是三阶方阵，</a:t>
              </a:r>
              <a:r>
                <a:rPr lang="en-US" altLang="zh-CN" sz="2000" b="1" dirty="0">
                  <a:ea typeface="+mn-ea"/>
                  <a:cs typeface="Times New Roman" panose="02020603050405020304" pitchFamily="18" charset="0"/>
                </a:rPr>
                <a:t>|</a:t>
              </a:r>
              <a:r>
                <a:rPr lang="en-US" altLang="zh-CN" sz="2000" b="1" i="1" dirty="0">
                  <a:ea typeface="+mn-ea"/>
                  <a:cs typeface="Times New Roman" panose="02020603050405020304" pitchFamily="18" charset="0"/>
                </a:rPr>
                <a:t>A</a:t>
              </a:r>
              <a:r>
                <a:rPr lang="en-US" altLang="zh-CN" sz="2000" b="1" dirty="0">
                  <a:ea typeface="+mn-ea"/>
                  <a:cs typeface="Times New Roman" panose="02020603050405020304" pitchFamily="18" charset="0"/>
                </a:rPr>
                <a:t>|= -2</a:t>
              </a:r>
              <a:r>
                <a:rPr lang="zh-CN" altLang="en-US" sz="2000" b="1" dirty="0">
                  <a:ea typeface="+mn-ea"/>
                  <a:cs typeface="Times New Roman" panose="02020603050405020304" pitchFamily="18" charset="0"/>
                </a:rPr>
                <a:t> </a:t>
              </a:r>
              <a:r>
                <a:rPr lang="zh-CN" altLang="en-US" sz="2000" b="1" dirty="0">
                  <a:latin typeface="+mn-ea"/>
                  <a:ea typeface="+mn-ea"/>
                </a:rPr>
                <a:t>，且                 ，求</a:t>
              </a:r>
              <a:r>
                <a:rPr lang="en-US" altLang="zh-CN" sz="2000" b="1" dirty="0">
                  <a:latin typeface="+mn-ea"/>
                  <a:ea typeface="+mn-ea"/>
                </a:rPr>
                <a:t>|</a:t>
              </a:r>
              <a:r>
                <a:rPr lang="en-US" altLang="zh-CN" sz="2000" b="1" i="1" dirty="0">
                  <a:ea typeface="+mn-ea"/>
                  <a:cs typeface="Times New Roman" panose="02020603050405020304" pitchFamily="18" charset="0"/>
                </a:rPr>
                <a:t>A-B</a:t>
              </a:r>
              <a:r>
                <a:rPr lang="en-US" altLang="zh-CN" sz="2000" b="1" dirty="0">
                  <a:latin typeface="+mn-ea"/>
                  <a:ea typeface="+mn-ea"/>
                </a:rPr>
                <a:t>|</a:t>
              </a:r>
              <a:endParaRPr lang="zh-CN" altLang="en-US" sz="2000" b="1" dirty="0">
                <a:latin typeface="+mn-ea"/>
                <a:ea typeface="+mn-ea"/>
              </a:endParaRPr>
            </a:p>
          </p:txBody>
        </p:sp>
        <p:graphicFrame>
          <p:nvGraphicFramePr>
            <p:cNvPr id="47124" name="Object 11"/>
            <p:cNvGraphicFramePr>
              <a:graphicFrameLocks noChangeAspect="1"/>
            </p:cNvGraphicFramePr>
            <p:nvPr/>
          </p:nvGraphicFramePr>
          <p:xfrm>
            <a:off x="5873853" y="3143248"/>
            <a:ext cx="2036832" cy="357524"/>
          </p:xfrm>
          <a:graphic>
            <a:graphicData uri="http://schemas.openxmlformats.org/presentationml/2006/ole">
              <mc:AlternateContent xmlns:mc="http://schemas.openxmlformats.org/markup-compatibility/2006">
                <mc:Choice xmlns:v="urn:schemas-microsoft-com:vml" Requires="v">
                  <p:oleObj name="Equation" r:id="rId2" imgW="1244520" imgH="203040" progId="Equation.DSMT4">
                    <p:embed/>
                  </p:oleObj>
                </mc:Choice>
                <mc:Fallback>
                  <p:oleObj name="Equation" r:id="rId2" imgW="1244520" imgH="203040" progId="Equation.DSMT4">
                    <p:embed/>
                    <p:pic>
                      <p:nvPicPr>
                        <p:cNvPr id="47124" name="Object 11"/>
                        <p:cNvPicPr>
                          <a:picLocks noChangeAspect="1" noChangeArrowheads="1"/>
                        </p:cNvPicPr>
                        <p:nvPr/>
                      </p:nvPicPr>
                      <p:blipFill>
                        <a:blip r:embed="rId3"/>
                        <a:srcRect/>
                        <a:stretch>
                          <a:fillRect/>
                        </a:stretch>
                      </p:blipFill>
                      <p:spPr bwMode="auto">
                        <a:xfrm>
                          <a:off x="5873853" y="3143248"/>
                          <a:ext cx="2036832" cy="357524"/>
                        </a:xfrm>
                        <a:prstGeom prst="rect">
                          <a:avLst/>
                        </a:prstGeom>
                        <a:noFill/>
                        <a:ln>
                          <a:noFill/>
                        </a:ln>
                      </p:spPr>
                    </p:pic>
                  </p:oleObj>
                </mc:Fallback>
              </mc:AlternateContent>
            </a:graphicData>
          </a:graphic>
        </p:graphicFrame>
      </p:grpSp>
      <p:sp>
        <p:nvSpPr>
          <p:cNvPr id="20" name="TextBox 19"/>
          <p:cNvSpPr txBox="1">
            <a:spLocks noChangeArrowheads="1"/>
          </p:cNvSpPr>
          <p:nvPr/>
        </p:nvSpPr>
        <p:spPr bwMode="auto">
          <a:xfrm>
            <a:off x="976975" y="1495483"/>
            <a:ext cx="1155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  </a:t>
            </a:r>
            <a:r>
              <a:rPr lang="zh-CN" altLang="en-US" sz="2000" b="1" dirty="0">
                <a:latin typeface="+mn-ea"/>
                <a:ea typeface="+mn-ea"/>
              </a:rPr>
              <a:t>由</a:t>
            </a:r>
          </a:p>
        </p:txBody>
      </p:sp>
      <p:graphicFrame>
        <p:nvGraphicFramePr>
          <p:cNvPr id="21" name="Object 12"/>
          <p:cNvGraphicFramePr>
            <a:graphicFrameLocks noChangeAspect="1"/>
          </p:cNvGraphicFramePr>
          <p:nvPr/>
        </p:nvGraphicFramePr>
        <p:xfrm>
          <a:off x="1888325" y="1529646"/>
          <a:ext cx="3616182" cy="350132"/>
        </p:xfrm>
        <a:graphic>
          <a:graphicData uri="http://schemas.openxmlformats.org/presentationml/2006/ole">
            <mc:AlternateContent xmlns:mc="http://schemas.openxmlformats.org/markup-compatibility/2006">
              <mc:Choice xmlns:v="urn:schemas-microsoft-com:vml" Requires="v">
                <p:oleObj name="Equation" r:id="rId4" imgW="2603160" imgH="203040" progId="Equation.DSMT4">
                  <p:embed/>
                </p:oleObj>
              </mc:Choice>
              <mc:Fallback>
                <p:oleObj name="Equation" r:id="rId4" imgW="2603160" imgH="203040" progId="Equation.DSMT4">
                  <p:embed/>
                  <p:pic>
                    <p:nvPicPr>
                      <p:cNvPr id="21" name="Object 12"/>
                      <p:cNvPicPr>
                        <a:picLocks noChangeAspect="1" noChangeArrowheads="1"/>
                      </p:cNvPicPr>
                      <p:nvPr/>
                    </p:nvPicPr>
                    <p:blipFill>
                      <a:blip r:embed="rId5"/>
                      <a:srcRect/>
                      <a:stretch>
                        <a:fillRect/>
                      </a:stretch>
                    </p:blipFill>
                    <p:spPr bwMode="auto">
                      <a:xfrm>
                        <a:off x="1888325" y="1529646"/>
                        <a:ext cx="3616182" cy="350132"/>
                      </a:xfrm>
                      <a:prstGeom prst="rect">
                        <a:avLst/>
                      </a:prstGeom>
                      <a:noFill/>
                      <a:ln>
                        <a:noFill/>
                      </a:ln>
                    </p:spPr>
                  </p:pic>
                </p:oleObj>
              </mc:Fallback>
            </mc:AlternateContent>
          </a:graphicData>
        </a:graphic>
      </p:graphicFrame>
      <p:graphicFrame>
        <p:nvGraphicFramePr>
          <p:cNvPr id="22" name="Object 13"/>
          <p:cNvGraphicFramePr>
            <a:graphicFrameLocks noChangeAspect="1"/>
          </p:cNvGraphicFramePr>
          <p:nvPr/>
        </p:nvGraphicFramePr>
        <p:xfrm>
          <a:off x="5835996" y="1499924"/>
          <a:ext cx="4964113" cy="409575"/>
        </p:xfrm>
        <a:graphic>
          <a:graphicData uri="http://schemas.openxmlformats.org/presentationml/2006/ole">
            <mc:AlternateContent xmlns:mc="http://schemas.openxmlformats.org/markup-compatibility/2006">
              <mc:Choice xmlns:v="urn:schemas-microsoft-com:vml" Requires="v">
                <p:oleObj name="Equation" r:id="rId6" imgW="3276360" imgH="228600" progId="Equation.DSMT4">
                  <p:embed/>
                </p:oleObj>
              </mc:Choice>
              <mc:Fallback>
                <p:oleObj name="Equation" r:id="rId6" imgW="3276360" imgH="228600" progId="Equation.DSMT4">
                  <p:embed/>
                  <p:pic>
                    <p:nvPicPr>
                      <p:cNvPr id="22" name="Object 13"/>
                      <p:cNvPicPr>
                        <a:picLocks noChangeAspect="1" noChangeArrowheads="1"/>
                      </p:cNvPicPr>
                      <p:nvPr/>
                    </p:nvPicPr>
                    <p:blipFill>
                      <a:blip r:embed="rId7"/>
                      <a:srcRect/>
                      <a:stretch>
                        <a:fillRect/>
                      </a:stretch>
                    </p:blipFill>
                    <p:spPr bwMode="auto">
                      <a:xfrm>
                        <a:off x="5835996" y="1499924"/>
                        <a:ext cx="4964113" cy="409575"/>
                      </a:xfrm>
                      <a:prstGeom prst="rect">
                        <a:avLst/>
                      </a:prstGeom>
                      <a:noFill/>
                      <a:ln>
                        <a:noFill/>
                      </a:ln>
                    </p:spPr>
                  </p:pic>
                </p:oleObj>
              </mc:Fallback>
            </mc:AlternateContent>
          </a:graphicData>
        </a:graphic>
      </p:graphicFrame>
      <p:sp>
        <p:nvSpPr>
          <p:cNvPr id="23" name="TextBox 4"/>
          <p:cNvSpPr txBox="1">
            <a:spLocks noChangeArrowheads="1"/>
          </p:cNvSpPr>
          <p:nvPr/>
        </p:nvSpPr>
        <p:spPr bwMode="auto">
          <a:xfrm>
            <a:off x="678524" y="2094843"/>
            <a:ext cx="2245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几个常用公式</a:t>
            </a:r>
          </a:p>
        </p:txBody>
      </p:sp>
      <p:graphicFrame>
        <p:nvGraphicFramePr>
          <p:cNvPr id="24" name="Object 3"/>
          <p:cNvGraphicFramePr>
            <a:graphicFrameLocks noChangeAspect="1"/>
          </p:cNvGraphicFramePr>
          <p:nvPr/>
        </p:nvGraphicFramePr>
        <p:xfrm>
          <a:off x="1200340" y="2604287"/>
          <a:ext cx="2086698" cy="486772"/>
        </p:xfrm>
        <a:graphic>
          <a:graphicData uri="http://schemas.openxmlformats.org/presentationml/2006/ole">
            <mc:AlternateContent xmlns:mc="http://schemas.openxmlformats.org/markup-compatibility/2006">
              <mc:Choice xmlns:v="urn:schemas-microsoft-com:vml" Requires="v">
                <p:oleObj name="Equation" r:id="rId8" imgW="977760" imgH="228600" progId="Equation.DSMT4">
                  <p:embed/>
                </p:oleObj>
              </mc:Choice>
              <mc:Fallback>
                <p:oleObj name="Equation" r:id="rId8" imgW="977760" imgH="228600" progId="Equation.DSMT4">
                  <p:embed/>
                  <p:pic>
                    <p:nvPicPr>
                      <p:cNvPr id="24" name="Object 3"/>
                      <p:cNvPicPr>
                        <a:picLocks noChangeAspect="1" noChangeArrowheads="1"/>
                      </p:cNvPicPr>
                      <p:nvPr/>
                    </p:nvPicPr>
                    <p:blipFill>
                      <a:blip r:embed="rId9"/>
                      <a:srcRect/>
                      <a:stretch>
                        <a:fillRect/>
                      </a:stretch>
                    </p:blipFill>
                    <p:spPr bwMode="auto">
                      <a:xfrm>
                        <a:off x="1200340" y="2604287"/>
                        <a:ext cx="2086698" cy="486772"/>
                      </a:xfrm>
                      <a:prstGeom prst="rect">
                        <a:avLst/>
                      </a:prstGeom>
                      <a:noFill/>
                    </p:spPr>
                  </p:pic>
                </p:oleObj>
              </mc:Fallback>
            </mc:AlternateContent>
          </a:graphicData>
        </a:graphic>
      </p:graphicFrame>
      <p:graphicFrame>
        <p:nvGraphicFramePr>
          <p:cNvPr id="25" name="Object 5"/>
          <p:cNvGraphicFramePr>
            <a:graphicFrameLocks noChangeAspect="1"/>
          </p:cNvGraphicFramePr>
          <p:nvPr/>
        </p:nvGraphicFramePr>
        <p:xfrm>
          <a:off x="1200341" y="3195878"/>
          <a:ext cx="2086697" cy="421189"/>
        </p:xfrm>
        <a:graphic>
          <a:graphicData uri="http://schemas.openxmlformats.org/presentationml/2006/ole">
            <mc:AlternateContent xmlns:mc="http://schemas.openxmlformats.org/markup-compatibility/2006">
              <mc:Choice xmlns:v="urn:schemas-microsoft-com:vml" Requires="v">
                <p:oleObj name="Equation" r:id="rId10" imgW="1066680" imgH="215640" progId="Equation.DSMT4">
                  <p:embed/>
                </p:oleObj>
              </mc:Choice>
              <mc:Fallback>
                <p:oleObj name="Equation" r:id="rId10" imgW="1066680" imgH="215640" progId="Equation.DSMT4">
                  <p:embed/>
                  <p:pic>
                    <p:nvPicPr>
                      <p:cNvPr id="25" name="Object 5"/>
                      <p:cNvPicPr>
                        <a:picLocks noChangeAspect="1" noChangeArrowheads="1"/>
                      </p:cNvPicPr>
                      <p:nvPr/>
                    </p:nvPicPr>
                    <p:blipFill>
                      <a:blip r:embed="rId11"/>
                      <a:srcRect/>
                      <a:stretch>
                        <a:fillRect/>
                      </a:stretch>
                    </p:blipFill>
                    <p:spPr bwMode="auto">
                      <a:xfrm>
                        <a:off x="1200341" y="3195878"/>
                        <a:ext cx="2086697" cy="421189"/>
                      </a:xfrm>
                      <a:prstGeom prst="rect">
                        <a:avLst/>
                      </a:prstGeom>
                      <a:noFill/>
                    </p:spPr>
                  </p:pic>
                </p:oleObj>
              </mc:Fallback>
            </mc:AlternateContent>
          </a:graphicData>
        </a:graphic>
      </p:graphicFrame>
      <p:graphicFrame>
        <p:nvGraphicFramePr>
          <p:cNvPr id="26" name="Object 6"/>
          <p:cNvGraphicFramePr>
            <a:graphicFrameLocks noChangeAspect="1"/>
          </p:cNvGraphicFramePr>
          <p:nvPr/>
        </p:nvGraphicFramePr>
        <p:xfrm>
          <a:off x="1428939" y="3726308"/>
          <a:ext cx="2254250" cy="465138"/>
        </p:xfrm>
        <a:graphic>
          <a:graphicData uri="http://schemas.openxmlformats.org/presentationml/2006/ole">
            <mc:AlternateContent xmlns:mc="http://schemas.openxmlformats.org/markup-compatibility/2006">
              <mc:Choice xmlns:v="urn:schemas-microsoft-com:vml" Requires="v">
                <p:oleObj name="Equation" r:id="rId12" imgW="1155600" imgH="228600" progId="Equation.DSMT4">
                  <p:embed/>
                </p:oleObj>
              </mc:Choice>
              <mc:Fallback>
                <p:oleObj name="Equation" r:id="rId12" imgW="1155600" imgH="228600" progId="Equation.DSMT4">
                  <p:embed/>
                  <p:pic>
                    <p:nvPicPr>
                      <p:cNvPr id="26" name="Object 6"/>
                      <p:cNvPicPr>
                        <a:picLocks noChangeAspect="1" noChangeArrowheads="1"/>
                      </p:cNvPicPr>
                      <p:nvPr/>
                    </p:nvPicPr>
                    <p:blipFill>
                      <a:blip r:embed="rId13"/>
                      <a:srcRect/>
                      <a:stretch>
                        <a:fillRect/>
                      </a:stretch>
                    </p:blipFill>
                    <p:spPr bwMode="auto">
                      <a:xfrm>
                        <a:off x="1428939" y="3726308"/>
                        <a:ext cx="2254250" cy="465138"/>
                      </a:xfrm>
                      <a:prstGeom prst="rect">
                        <a:avLst/>
                      </a:prstGeom>
                      <a:noFill/>
                    </p:spPr>
                  </p:pic>
                </p:oleObj>
              </mc:Fallback>
            </mc:AlternateContent>
          </a:graphicData>
        </a:graphic>
      </p:graphicFrame>
      <p:graphicFrame>
        <p:nvGraphicFramePr>
          <p:cNvPr id="27" name="Object 7"/>
          <p:cNvGraphicFramePr>
            <a:graphicFrameLocks noChangeAspect="1"/>
          </p:cNvGraphicFramePr>
          <p:nvPr/>
        </p:nvGraphicFramePr>
        <p:xfrm>
          <a:off x="3758508" y="3726308"/>
          <a:ext cx="2485063" cy="465138"/>
        </p:xfrm>
        <a:graphic>
          <a:graphicData uri="http://schemas.openxmlformats.org/presentationml/2006/ole">
            <mc:AlternateContent xmlns:mc="http://schemas.openxmlformats.org/markup-compatibility/2006">
              <mc:Choice xmlns:v="urn:schemas-microsoft-com:vml" Requires="v">
                <p:oleObj name="Equation" r:id="rId14" imgW="1218960" imgH="228600" progId="Equation.DSMT4">
                  <p:embed/>
                </p:oleObj>
              </mc:Choice>
              <mc:Fallback>
                <p:oleObj name="Equation" r:id="rId14" imgW="1218960" imgH="228600" progId="Equation.DSMT4">
                  <p:embed/>
                  <p:pic>
                    <p:nvPicPr>
                      <p:cNvPr id="27" name="Object 7"/>
                      <p:cNvPicPr>
                        <a:picLocks noChangeAspect="1" noChangeArrowheads="1"/>
                      </p:cNvPicPr>
                      <p:nvPr/>
                    </p:nvPicPr>
                    <p:blipFill>
                      <a:blip r:embed="rId15"/>
                      <a:srcRect/>
                      <a:stretch>
                        <a:fillRect/>
                      </a:stretch>
                    </p:blipFill>
                    <p:spPr bwMode="auto">
                      <a:xfrm>
                        <a:off x="3758508" y="3726308"/>
                        <a:ext cx="2485063" cy="465138"/>
                      </a:xfrm>
                      <a:prstGeom prst="rect">
                        <a:avLst/>
                      </a:prstGeom>
                      <a:noFill/>
                    </p:spPr>
                  </p:pic>
                </p:oleObj>
              </mc:Fallback>
            </mc:AlternateContent>
          </a:graphicData>
        </a:graphic>
      </p:graphicFrame>
      <p:graphicFrame>
        <p:nvGraphicFramePr>
          <p:cNvPr id="28" name="Object 8"/>
          <p:cNvGraphicFramePr>
            <a:graphicFrameLocks noChangeAspect="1"/>
          </p:cNvGraphicFramePr>
          <p:nvPr/>
        </p:nvGraphicFramePr>
        <p:xfrm>
          <a:off x="6318890" y="3736236"/>
          <a:ext cx="2254658" cy="445281"/>
        </p:xfrm>
        <a:graphic>
          <a:graphicData uri="http://schemas.openxmlformats.org/presentationml/2006/ole">
            <mc:AlternateContent xmlns:mc="http://schemas.openxmlformats.org/markup-compatibility/2006">
              <mc:Choice xmlns:v="urn:schemas-microsoft-com:vml" Requires="v">
                <p:oleObj name="Equation" r:id="rId16" imgW="1155600" imgH="228600" progId="Equation.DSMT4">
                  <p:embed/>
                </p:oleObj>
              </mc:Choice>
              <mc:Fallback>
                <p:oleObj name="Equation" r:id="rId16" imgW="1155600" imgH="228600" progId="Equation.DSMT4">
                  <p:embed/>
                  <p:pic>
                    <p:nvPicPr>
                      <p:cNvPr id="28" name="Object 8"/>
                      <p:cNvPicPr>
                        <a:picLocks noChangeAspect="1" noChangeArrowheads="1"/>
                      </p:cNvPicPr>
                      <p:nvPr/>
                    </p:nvPicPr>
                    <p:blipFill>
                      <a:blip r:embed="rId17"/>
                      <a:srcRect/>
                      <a:stretch>
                        <a:fillRect/>
                      </a:stretch>
                    </p:blipFill>
                    <p:spPr bwMode="auto">
                      <a:xfrm>
                        <a:off x="6318890" y="3736236"/>
                        <a:ext cx="2254658" cy="445281"/>
                      </a:xfrm>
                      <a:prstGeom prst="rect">
                        <a:avLst/>
                      </a:prstGeom>
                      <a:noFill/>
                    </p:spPr>
                  </p:pic>
                </p:oleObj>
              </mc:Fallback>
            </mc:AlternateContent>
          </a:graphicData>
        </a:graphic>
      </p:graphicFrame>
      <p:graphicFrame>
        <p:nvGraphicFramePr>
          <p:cNvPr id="29" name="Object 9"/>
          <p:cNvGraphicFramePr>
            <a:graphicFrameLocks noChangeAspect="1"/>
          </p:cNvGraphicFramePr>
          <p:nvPr/>
        </p:nvGraphicFramePr>
        <p:xfrm>
          <a:off x="1355466" y="4439178"/>
          <a:ext cx="2401195" cy="418800"/>
        </p:xfrm>
        <a:graphic>
          <a:graphicData uri="http://schemas.openxmlformats.org/presentationml/2006/ole">
            <mc:AlternateContent xmlns:mc="http://schemas.openxmlformats.org/markup-compatibility/2006">
              <mc:Choice xmlns:v="urn:schemas-microsoft-com:vml" Requires="v">
                <p:oleObj name="Equation" r:id="rId18" imgW="1307880" imgH="228600" progId="Equation.DSMT4">
                  <p:embed/>
                </p:oleObj>
              </mc:Choice>
              <mc:Fallback>
                <p:oleObj name="Equation" r:id="rId18" imgW="1307880" imgH="228600" progId="Equation.DSMT4">
                  <p:embed/>
                  <p:pic>
                    <p:nvPicPr>
                      <p:cNvPr id="29" name="Object 9"/>
                      <p:cNvPicPr>
                        <a:picLocks noChangeAspect="1" noChangeArrowheads="1"/>
                      </p:cNvPicPr>
                      <p:nvPr/>
                    </p:nvPicPr>
                    <p:blipFill>
                      <a:blip r:embed="rId19"/>
                      <a:srcRect/>
                      <a:stretch>
                        <a:fillRect/>
                      </a:stretch>
                    </p:blipFill>
                    <p:spPr bwMode="auto">
                      <a:xfrm>
                        <a:off x="1355466" y="4439178"/>
                        <a:ext cx="2401195" cy="418800"/>
                      </a:xfrm>
                      <a:prstGeom prst="rect">
                        <a:avLst/>
                      </a:prstGeom>
                      <a:noFill/>
                    </p:spPr>
                  </p:pic>
                </p:oleObj>
              </mc:Fallback>
            </mc:AlternateContent>
          </a:graphicData>
        </a:graphic>
      </p:graphicFrame>
      <p:graphicFrame>
        <p:nvGraphicFramePr>
          <p:cNvPr id="30" name="Object 10"/>
          <p:cNvGraphicFramePr>
            <a:graphicFrameLocks noChangeAspect="1"/>
          </p:cNvGraphicFramePr>
          <p:nvPr/>
        </p:nvGraphicFramePr>
        <p:xfrm>
          <a:off x="3885757" y="4435155"/>
          <a:ext cx="2421569" cy="453253"/>
        </p:xfrm>
        <a:graphic>
          <a:graphicData uri="http://schemas.openxmlformats.org/presentationml/2006/ole">
            <mc:AlternateContent xmlns:mc="http://schemas.openxmlformats.org/markup-compatibility/2006">
              <mc:Choice xmlns:v="urn:schemas-microsoft-com:vml" Requires="v">
                <p:oleObj name="Equation" r:id="rId20" imgW="1218960" imgH="228600" progId="Equation.DSMT4">
                  <p:embed/>
                </p:oleObj>
              </mc:Choice>
              <mc:Fallback>
                <p:oleObj name="Equation" r:id="rId20" imgW="1218960" imgH="228600" progId="Equation.DSMT4">
                  <p:embed/>
                  <p:pic>
                    <p:nvPicPr>
                      <p:cNvPr id="30" name="Object 10"/>
                      <p:cNvPicPr>
                        <a:picLocks noChangeAspect="1" noChangeArrowheads="1"/>
                      </p:cNvPicPr>
                      <p:nvPr/>
                    </p:nvPicPr>
                    <p:blipFill>
                      <a:blip r:embed="rId21"/>
                      <a:srcRect/>
                      <a:stretch>
                        <a:fillRect/>
                      </a:stretch>
                    </p:blipFill>
                    <p:spPr bwMode="auto">
                      <a:xfrm>
                        <a:off x="3885757" y="4435155"/>
                        <a:ext cx="2421569" cy="453253"/>
                      </a:xfrm>
                      <a:prstGeom prst="rect">
                        <a:avLst/>
                      </a:prstGeom>
                      <a:noFill/>
                    </p:spPr>
                  </p:pic>
                </p:oleObj>
              </mc:Fallback>
            </mc:AlternateContent>
          </a:graphicData>
        </a:graphic>
      </p:graphicFrame>
      <p:grpSp>
        <p:nvGrpSpPr>
          <p:cNvPr id="31" name="组合 19"/>
          <p:cNvGrpSpPr>
            <a:grpSpLocks/>
          </p:cNvGrpSpPr>
          <p:nvPr/>
        </p:nvGrpSpPr>
        <p:grpSpPr bwMode="auto">
          <a:xfrm>
            <a:off x="1200340" y="4943837"/>
            <a:ext cx="7930217" cy="457383"/>
            <a:chOff x="928662" y="3085987"/>
            <a:chExt cx="7929618" cy="457291"/>
          </a:xfrm>
        </p:grpSpPr>
        <p:sp>
          <p:nvSpPr>
            <p:cNvPr id="32" name="TextBox 16"/>
            <p:cNvSpPr txBox="1">
              <a:spLocks noChangeArrowheads="1"/>
            </p:cNvSpPr>
            <p:nvPr/>
          </p:nvSpPr>
          <p:spPr bwMode="auto">
            <a:xfrm>
              <a:off x="928662" y="3143248"/>
              <a:ext cx="7929618" cy="4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a:t>
              </a:r>
              <a:r>
                <a:rPr lang="en-US" altLang="zh-CN" sz="2000" b="1" dirty="0">
                  <a:latin typeface="+mn-ea"/>
                  <a:ea typeface="+mn-ea"/>
                </a:rPr>
                <a:t>7</a:t>
              </a:r>
              <a:r>
                <a:rPr lang="zh-CN" altLang="en-US" sz="2000" b="1" dirty="0">
                  <a:latin typeface="+mn-ea"/>
                  <a:ea typeface="+mn-ea"/>
                </a:rPr>
                <a:t>）若</a:t>
              </a:r>
              <a:r>
                <a:rPr lang="en-US" altLang="zh-CN" sz="2000" b="1" i="1" dirty="0">
                  <a:latin typeface="Times New Roman" panose="02020603050405020304" pitchFamily="18" charset="0"/>
                  <a:ea typeface="+mn-ea"/>
                  <a:cs typeface="Times New Roman" panose="02020603050405020304" pitchFamily="18" charset="0"/>
                </a:rPr>
                <a:t>A</a:t>
              </a:r>
              <a:r>
                <a:rPr lang="zh-CN" altLang="en-US" sz="2000" b="1" dirty="0">
                  <a:latin typeface="+mn-ea"/>
                  <a:ea typeface="+mn-ea"/>
                </a:rPr>
                <a:t>可逆，则      可逆，且</a:t>
              </a:r>
            </a:p>
          </p:txBody>
        </p:sp>
        <p:graphicFrame>
          <p:nvGraphicFramePr>
            <p:cNvPr id="33" name="Object 14"/>
            <p:cNvGraphicFramePr>
              <a:graphicFrameLocks noChangeAspect="1"/>
            </p:cNvGraphicFramePr>
            <p:nvPr/>
          </p:nvGraphicFramePr>
          <p:xfrm>
            <a:off x="3156971" y="3184513"/>
            <a:ext cx="655638" cy="317500"/>
          </p:xfrm>
          <a:graphic>
            <a:graphicData uri="http://schemas.openxmlformats.org/presentationml/2006/ole">
              <mc:AlternateContent xmlns:mc="http://schemas.openxmlformats.org/markup-compatibility/2006">
                <mc:Choice xmlns:v="urn:schemas-microsoft-com:vml" Requires="v">
                  <p:oleObj name="Equation" r:id="rId22" imgW="419040" imgH="203040" progId="Equation.DSMT4">
                    <p:embed/>
                  </p:oleObj>
                </mc:Choice>
                <mc:Fallback>
                  <p:oleObj name="Equation" r:id="rId22" imgW="419040" imgH="203040" progId="Equation.DSMT4">
                    <p:embed/>
                    <p:pic>
                      <p:nvPicPr>
                        <p:cNvPr id="33" name="Object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56971" y="3184513"/>
                          <a:ext cx="655638"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1"/>
            <p:cNvGraphicFramePr>
              <a:graphicFrameLocks noChangeAspect="1"/>
            </p:cNvGraphicFramePr>
            <p:nvPr/>
          </p:nvGraphicFramePr>
          <p:xfrm>
            <a:off x="4974797" y="3085987"/>
            <a:ext cx="2721294" cy="457291"/>
          </p:xfrm>
          <a:graphic>
            <a:graphicData uri="http://schemas.openxmlformats.org/presentationml/2006/ole">
              <mc:AlternateContent xmlns:mc="http://schemas.openxmlformats.org/markup-compatibility/2006">
                <mc:Choice xmlns:v="urn:schemas-microsoft-com:vml" Requires="v">
                  <p:oleObj name="Equation" r:id="rId24" imgW="1358640" imgH="228600" progId="Equation.DSMT4">
                    <p:embed/>
                  </p:oleObj>
                </mc:Choice>
                <mc:Fallback>
                  <p:oleObj name="Equation" r:id="rId24" imgW="1358640" imgH="228600" progId="Equation.DSMT4">
                    <p:embed/>
                    <p:pic>
                      <p:nvPicPr>
                        <p:cNvPr id="34" name="Object 11"/>
                        <p:cNvPicPr>
                          <a:picLocks noChangeAspect="1" noChangeArrowheads="1"/>
                        </p:cNvPicPr>
                        <p:nvPr/>
                      </p:nvPicPr>
                      <p:blipFill>
                        <a:blip r:embed="rId25"/>
                        <a:srcRect/>
                        <a:stretch>
                          <a:fillRect/>
                        </a:stretch>
                      </p:blipFill>
                      <p:spPr bwMode="auto">
                        <a:xfrm>
                          <a:off x="4974797" y="3085987"/>
                          <a:ext cx="2721294" cy="457291"/>
                        </a:xfrm>
                        <a:prstGeom prst="rect">
                          <a:avLst/>
                        </a:prstGeom>
                        <a:noFill/>
                      </p:spPr>
                    </p:pic>
                  </p:oleObj>
                </mc:Fallback>
              </mc:AlternateContent>
            </a:graphicData>
          </a:graphic>
        </p:graphicFrame>
      </p:grpSp>
      <p:graphicFrame>
        <p:nvGraphicFramePr>
          <p:cNvPr id="35" name="Object 19"/>
          <p:cNvGraphicFramePr>
            <a:graphicFrameLocks noChangeAspect="1"/>
          </p:cNvGraphicFramePr>
          <p:nvPr/>
        </p:nvGraphicFramePr>
        <p:xfrm>
          <a:off x="6417153" y="4465638"/>
          <a:ext cx="2409652" cy="422770"/>
        </p:xfrm>
        <a:graphic>
          <a:graphicData uri="http://schemas.openxmlformats.org/presentationml/2006/ole">
            <mc:AlternateContent xmlns:mc="http://schemas.openxmlformats.org/markup-compatibility/2006">
              <mc:Choice xmlns:v="urn:schemas-microsoft-com:vml" Requires="v">
                <p:oleObj name="Equation" r:id="rId26" imgW="1231560" imgH="215640" progId="Equation.DSMT4">
                  <p:embed/>
                </p:oleObj>
              </mc:Choice>
              <mc:Fallback>
                <p:oleObj name="Equation" r:id="rId26" imgW="1231560" imgH="215640" progId="Equation.DSMT4">
                  <p:embed/>
                  <p:pic>
                    <p:nvPicPr>
                      <p:cNvPr id="35" name="Object 19"/>
                      <p:cNvPicPr>
                        <a:picLocks noChangeAspect="1" noChangeArrowheads="1"/>
                      </p:cNvPicPr>
                      <p:nvPr/>
                    </p:nvPicPr>
                    <p:blipFill>
                      <a:blip r:embed="rId27"/>
                      <a:srcRect/>
                      <a:stretch>
                        <a:fillRect/>
                      </a:stretch>
                    </p:blipFill>
                    <p:spPr bwMode="auto">
                      <a:xfrm>
                        <a:off x="6417153" y="4465638"/>
                        <a:ext cx="2409652" cy="422770"/>
                      </a:xfrm>
                      <a:prstGeom prst="rect">
                        <a:avLst/>
                      </a:prstGeom>
                      <a:noFill/>
                    </p:spPr>
                  </p:pic>
                </p:oleObj>
              </mc:Fallback>
            </mc:AlternateContent>
          </a:graphicData>
        </a:graphic>
      </p:graphicFrame>
      <p:sp>
        <p:nvSpPr>
          <p:cNvPr id="36" name="TextBox 1"/>
          <p:cNvSpPr txBox="1">
            <a:spLocks noChangeArrowheads="1"/>
          </p:cNvSpPr>
          <p:nvPr/>
        </p:nvSpPr>
        <p:spPr bwMode="auto">
          <a:xfrm>
            <a:off x="1293196" y="5401220"/>
            <a:ext cx="3188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证</a:t>
            </a:r>
            <a:r>
              <a:rPr lang="zh-CN" altLang="en-US" sz="2000" b="1" dirty="0">
                <a:latin typeface="+mn-ea"/>
                <a:ea typeface="+mn-ea"/>
              </a:rPr>
              <a:t>  设</a:t>
            </a:r>
            <a:r>
              <a:rPr lang="zh-CN" altLang="en-US" sz="2000" b="1" i="1" dirty="0">
                <a:latin typeface="Times New Roman" panose="02020603050405020304" pitchFamily="18" charset="0"/>
                <a:ea typeface="+mn-ea"/>
                <a:cs typeface="Times New Roman" panose="02020603050405020304" pitchFamily="18" charset="0"/>
              </a:rPr>
              <a:t>Ａ</a:t>
            </a:r>
            <a:r>
              <a:rPr lang="zh-CN" altLang="en-US" sz="2000" b="1" dirty="0">
                <a:latin typeface="+mn-ea"/>
                <a:ea typeface="+mn-ea"/>
              </a:rPr>
              <a:t>是</a:t>
            </a:r>
            <a:r>
              <a:rPr lang="zh-CN" altLang="en-US" sz="2000" b="1" i="1" dirty="0">
                <a:latin typeface="Times New Roman" panose="02020603050405020304" pitchFamily="18" charset="0"/>
                <a:ea typeface="+mn-ea"/>
                <a:cs typeface="Times New Roman" panose="02020603050405020304" pitchFamily="18" charset="0"/>
              </a:rPr>
              <a:t>ｎ</a:t>
            </a:r>
            <a:r>
              <a:rPr lang="zh-CN" altLang="en-US" sz="2000" b="1" dirty="0">
                <a:latin typeface="+mn-ea"/>
                <a:ea typeface="+mn-ea"/>
              </a:rPr>
              <a:t>阶的方阵</a:t>
            </a:r>
            <a:r>
              <a:rPr lang="en-US" altLang="zh-CN" sz="2000" b="1" dirty="0">
                <a:latin typeface="+mn-ea"/>
                <a:ea typeface="+mn-ea"/>
              </a:rPr>
              <a:t> </a:t>
            </a:r>
            <a:endParaRPr lang="zh-CN" altLang="en-US" sz="2000" b="1" dirty="0">
              <a:latin typeface="+mn-ea"/>
              <a:ea typeface="+mn-ea"/>
            </a:endParaRPr>
          </a:p>
        </p:txBody>
      </p:sp>
      <p:graphicFrame>
        <p:nvGraphicFramePr>
          <p:cNvPr id="37" name="Object 3"/>
          <p:cNvGraphicFramePr>
            <a:graphicFrameLocks noChangeAspect="1"/>
          </p:cNvGraphicFramePr>
          <p:nvPr/>
        </p:nvGraphicFramePr>
        <p:xfrm>
          <a:off x="4481446" y="5988795"/>
          <a:ext cx="1762125" cy="487363"/>
        </p:xfrm>
        <a:graphic>
          <a:graphicData uri="http://schemas.openxmlformats.org/presentationml/2006/ole">
            <mc:AlternateContent xmlns:mc="http://schemas.openxmlformats.org/markup-compatibility/2006">
              <mc:Choice xmlns:v="urn:schemas-microsoft-com:vml" Requires="v">
                <p:oleObj name="Equation" r:id="rId28" imgW="825480" imgH="228600" progId="Equation.DSMT4">
                  <p:embed/>
                </p:oleObj>
              </mc:Choice>
              <mc:Fallback>
                <p:oleObj name="Equation" r:id="rId28" imgW="825480" imgH="228600" progId="Equation.DSMT4">
                  <p:embed/>
                  <p:pic>
                    <p:nvPicPr>
                      <p:cNvPr id="37" name="Object 3"/>
                      <p:cNvPicPr>
                        <a:picLocks noChangeAspect="1" noChangeArrowheads="1"/>
                      </p:cNvPicPr>
                      <p:nvPr/>
                    </p:nvPicPr>
                    <p:blipFill>
                      <a:blip r:embed="rId29"/>
                      <a:srcRect/>
                      <a:stretch>
                        <a:fillRect/>
                      </a:stretch>
                    </p:blipFill>
                    <p:spPr bwMode="auto">
                      <a:xfrm>
                        <a:off x="4481446" y="5988795"/>
                        <a:ext cx="1762125" cy="487363"/>
                      </a:xfrm>
                      <a:prstGeom prst="rect">
                        <a:avLst/>
                      </a:prstGeom>
                      <a:noFill/>
                    </p:spPr>
                  </p:pic>
                </p:oleObj>
              </mc:Fallback>
            </mc:AlternateContent>
          </a:graphicData>
        </a:graphic>
      </p:graphicFrame>
      <p:sp>
        <p:nvSpPr>
          <p:cNvPr id="38" name="文本框 37"/>
          <p:cNvSpPr txBox="1"/>
          <p:nvPr/>
        </p:nvSpPr>
        <p:spPr>
          <a:xfrm>
            <a:off x="1474303" y="5955033"/>
            <a:ext cx="702436" cy="400110"/>
          </a:xfrm>
          <a:prstGeom prst="rect">
            <a:avLst/>
          </a:prstGeom>
          <a:noFill/>
        </p:spPr>
        <p:txBody>
          <a:bodyPr wrap="none" rtlCol="0">
            <a:spAutoFit/>
          </a:bodyPr>
          <a:lstStyle/>
          <a:p>
            <a:r>
              <a:rPr lang="en-US" altLang="zh-CN" sz="2000" b="1" dirty="0">
                <a:latin typeface="+mn-ea"/>
              </a:rPr>
              <a:t>1.</a:t>
            </a:r>
            <a:r>
              <a:rPr lang="zh-CN" altLang="en-US" sz="2000" b="1" dirty="0">
                <a:latin typeface="+mn-ea"/>
              </a:rPr>
              <a:t>由</a:t>
            </a:r>
          </a:p>
        </p:txBody>
      </p:sp>
      <p:graphicFrame>
        <p:nvGraphicFramePr>
          <p:cNvPr id="39" name="Object 1025"/>
          <p:cNvGraphicFramePr>
            <a:graphicFrameLocks noChangeAspect="1"/>
          </p:cNvGraphicFramePr>
          <p:nvPr/>
        </p:nvGraphicFramePr>
        <p:xfrm>
          <a:off x="2152904" y="5801330"/>
          <a:ext cx="1600200" cy="893763"/>
        </p:xfrm>
        <a:graphic>
          <a:graphicData uri="http://schemas.openxmlformats.org/presentationml/2006/ole">
            <mc:AlternateContent xmlns:mc="http://schemas.openxmlformats.org/markup-compatibility/2006">
              <mc:Choice xmlns:v="urn:schemas-microsoft-com:vml" Requires="v">
                <p:oleObj name="Equation" r:id="rId30" imgW="787320" imgH="457200" progId="Equation.DSMT4">
                  <p:embed/>
                </p:oleObj>
              </mc:Choice>
              <mc:Fallback>
                <p:oleObj name="Equation" r:id="rId30" imgW="787320" imgH="457200" progId="Equation.DSMT4">
                  <p:embed/>
                  <p:pic>
                    <p:nvPicPr>
                      <p:cNvPr id="39" name="Object 1025"/>
                      <p:cNvPicPr>
                        <a:picLocks noChangeAspect="1" noChangeArrowheads="1"/>
                      </p:cNvPicPr>
                      <p:nvPr/>
                    </p:nvPicPr>
                    <p:blipFill>
                      <a:blip r:embed="rId31"/>
                      <a:srcRect/>
                      <a:stretch>
                        <a:fillRect/>
                      </a:stretch>
                    </p:blipFill>
                    <p:spPr bwMode="auto">
                      <a:xfrm>
                        <a:off x="2152904" y="5801330"/>
                        <a:ext cx="1600200" cy="893763"/>
                      </a:xfrm>
                      <a:prstGeom prst="rect">
                        <a:avLst/>
                      </a:prstGeom>
                      <a:noFill/>
                      <a:ln>
                        <a:noFill/>
                      </a:ln>
                    </p:spPr>
                  </p:pic>
                </p:oleObj>
              </mc:Fallback>
            </mc:AlternateContent>
          </a:graphicData>
        </a:graphic>
      </p:graphicFrame>
      <p:sp>
        <p:nvSpPr>
          <p:cNvPr id="40" name="文本框 39"/>
          <p:cNvSpPr txBox="1"/>
          <p:nvPr/>
        </p:nvSpPr>
        <p:spPr>
          <a:xfrm>
            <a:off x="3802384" y="5988795"/>
            <a:ext cx="700833" cy="400110"/>
          </a:xfrm>
          <a:prstGeom prst="rect">
            <a:avLst/>
          </a:prstGeom>
          <a:noFill/>
        </p:spPr>
        <p:txBody>
          <a:bodyPr wrap="none" rtlCol="0">
            <a:spAutoFit/>
          </a:bodyPr>
          <a:lstStyle/>
          <a:p>
            <a:r>
              <a:rPr lang="zh-CN" altLang="en-US" sz="2000" b="1" dirty="0">
                <a:latin typeface="+mn-ea"/>
              </a:rPr>
              <a:t>故有</a:t>
            </a:r>
          </a:p>
        </p:txBody>
      </p:sp>
    </p:spTree>
    <p:extLst>
      <p:ext uri="{BB962C8B-B14F-4D97-AF65-F5344CB8AC3E}">
        <p14:creationId xmlns:p14="http://schemas.microsoft.com/office/powerpoint/2010/main" val="17953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36" grpId="0"/>
      <p:bldP spid="38" grpId="0"/>
      <p:bldP spid="4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394509" y="1241056"/>
          <a:ext cx="2933636" cy="385847"/>
        </p:xfrm>
        <a:graphic>
          <a:graphicData uri="http://schemas.openxmlformats.org/presentationml/2006/ole">
            <mc:AlternateContent xmlns:mc="http://schemas.openxmlformats.org/markup-compatibility/2006">
              <mc:Choice xmlns:v="urn:schemas-microsoft-com:vml" Requires="v">
                <p:oleObj name="Equation" r:id="rId2" imgW="1269720" imgH="228600" progId="Equation.DSMT4">
                  <p:embed/>
                </p:oleObj>
              </mc:Choice>
              <mc:Fallback>
                <p:oleObj name="Equation" r:id="rId2" imgW="1269720" imgH="228600" progId="Equation.DSMT4">
                  <p:embed/>
                  <p:pic>
                    <p:nvPicPr>
                      <p:cNvPr id="3" name="Object 2"/>
                      <p:cNvPicPr>
                        <a:picLocks noChangeAspect="1" noChangeArrowheads="1"/>
                      </p:cNvPicPr>
                      <p:nvPr/>
                    </p:nvPicPr>
                    <p:blipFill>
                      <a:blip r:embed="rId3"/>
                      <a:srcRect/>
                      <a:stretch>
                        <a:fillRect/>
                      </a:stretch>
                    </p:blipFill>
                    <p:spPr bwMode="auto">
                      <a:xfrm>
                        <a:off x="1394509" y="1241056"/>
                        <a:ext cx="2933636" cy="385847"/>
                      </a:xfrm>
                      <a:prstGeom prst="rect">
                        <a:avLst/>
                      </a:prstGeom>
                      <a:noFill/>
                    </p:spPr>
                  </p:pic>
                </p:oleObj>
              </mc:Fallback>
            </mc:AlternateContent>
          </a:graphicData>
        </a:graphic>
      </p:graphicFrame>
      <p:graphicFrame>
        <p:nvGraphicFramePr>
          <p:cNvPr id="1763331" name="Object 3"/>
          <p:cNvGraphicFramePr>
            <a:graphicFrameLocks noChangeAspect="1"/>
          </p:cNvGraphicFramePr>
          <p:nvPr/>
        </p:nvGraphicFramePr>
        <p:xfrm>
          <a:off x="4328145" y="1241056"/>
          <a:ext cx="2732495" cy="385847"/>
        </p:xfrm>
        <a:graphic>
          <a:graphicData uri="http://schemas.openxmlformats.org/presentationml/2006/ole">
            <mc:AlternateContent xmlns:mc="http://schemas.openxmlformats.org/markup-compatibility/2006">
              <mc:Choice xmlns:v="urn:schemas-microsoft-com:vml" Requires="v">
                <p:oleObj name="Equation" r:id="rId4" imgW="1218960" imgH="228600" progId="Equation.DSMT4">
                  <p:embed/>
                </p:oleObj>
              </mc:Choice>
              <mc:Fallback>
                <p:oleObj name="Equation" r:id="rId4" imgW="1218960" imgH="228600" progId="Equation.DSMT4">
                  <p:embed/>
                  <p:pic>
                    <p:nvPicPr>
                      <p:cNvPr id="1763331" name="Object 3"/>
                      <p:cNvPicPr>
                        <a:picLocks noChangeAspect="1" noChangeArrowheads="1"/>
                      </p:cNvPicPr>
                      <p:nvPr/>
                    </p:nvPicPr>
                    <p:blipFill>
                      <a:blip r:embed="rId5"/>
                      <a:srcRect/>
                      <a:stretch>
                        <a:fillRect/>
                      </a:stretch>
                    </p:blipFill>
                    <p:spPr bwMode="auto">
                      <a:xfrm>
                        <a:off x="4328145" y="1241056"/>
                        <a:ext cx="2732495" cy="385847"/>
                      </a:xfrm>
                      <a:prstGeom prst="rect">
                        <a:avLst/>
                      </a:prstGeom>
                      <a:noFill/>
                    </p:spPr>
                  </p:pic>
                </p:oleObj>
              </mc:Fallback>
            </mc:AlternateContent>
          </a:graphicData>
        </a:graphic>
      </p:graphicFrame>
      <p:graphicFrame>
        <p:nvGraphicFramePr>
          <p:cNvPr id="24581" name="Object 4"/>
          <p:cNvGraphicFramePr>
            <a:graphicFrameLocks noChangeAspect="1"/>
          </p:cNvGraphicFramePr>
          <p:nvPr/>
        </p:nvGraphicFramePr>
        <p:xfrm>
          <a:off x="1394509" y="1799207"/>
          <a:ext cx="3292348" cy="385847"/>
        </p:xfrm>
        <a:graphic>
          <a:graphicData uri="http://schemas.openxmlformats.org/presentationml/2006/ole">
            <mc:AlternateContent xmlns:mc="http://schemas.openxmlformats.org/markup-compatibility/2006">
              <mc:Choice xmlns:v="urn:schemas-microsoft-com:vml" Requires="v">
                <p:oleObj name="Equation" r:id="rId6" imgW="1498320" imgH="228600" progId="Equation.DSMT4">
                  <p:embed/>
                </p:oleObj>
              </mc:Choice>
              <mc:Fallback>
                <p:oleObj name="Equation" r:id="rId6" imgW="1498320" imgH="228600" progId="Equation.DSMT4">
                  <p:embed/>
                  <p:pic>
                    <p:nvPicPr>
                      <p:cNvPr id="24581" name="Object 4"/>
                      <p:cNvPicPr>
                        <a:picLocks noChangeAspect="1" noChangeArrowheads="1"/>
                      </p:cNvPicPr>
                      <p:nvPr/>
                    </p:nvPicPr>
                    <p:blipFill>
                      <a:blip r:embed="rId7"/>
                      <a:srcRect/>
                      <a:stretch>
                        <a:fillRect/>
                      </a:stretch>
                    </p:blipFill>
                    <p:spPr bwMode="auto">
                      <a:xfrm>
                        <a:off x="1394509" y="1799207"/>
                        <a:ext cx="3292348" cy="385847"/>
                      </a:xfrm>
                      <a:prstGeom prst="rect">
                        <a:avLst/>
                      </a:prstGeom>
                      <a:noFill/>
                    </p:spPr>
                  </p:pic>
                </p:oleObj>
              </mc:Fallback>
            </mc:AlternateContent>
          </a:graphicData>
        </a:graphic>
      </p:graphicFrame>
      <p:graphicFrame>
        <p:nvGraphicFramePr>
          <p:cNvPr id="24582" name="Object 5"/>
          <p:cNvGraphicFramePr>
            <a:graphicFrameLocks noChangeAspect="1"/>
          </p:cNvGraphicFramePr>
          <p:nvPr/>
        </p:nvGraphicFramePr>
        <p:xfrm>
          <a:off x="6207499" y="1627392"/>
          <a:ext cx="1065983" cy="727263"/>
        </p:xfrm>
        <a:graphic>
          <a:graphicData uri="http://schemas.openxmlformats.org/presentationml/2006/ole">
            <mc:AlternateContent xmlns:mc="http://schemas.openxmlformats.org/markup-compatibility/2006">
              <mc:Choice xmlns:v="urn:schemas-microsoft-com:vml" Requires="v">
                <p:oleObj name="Equation" r:id="rId8" imgW="545760" imgH="431640" progId="Equation.DSMT4">
                  <p:embed/>
                </p:oleObj>
              </mc:Choice>
              <mc:Fallback>
                <p:oleObj name="Equation" r:id="rId8" imgW="545760" imgH="431640" progId="Equation.DSMT4">
                  <p:embed/>
                  <p:pic>
                    <p:nvPicPr>
                      <p:cNvPr id="24582" name="Object 5"/>
                      <p:cNvPicPr>
                        <a:picLocks noChangeAspect="1" noChangeArrowheads="1"/>
                      </p:cNvPicPr>
                      <p:nvPr/>
                    </p:nvPicPr>
                    <p:blipFill>
                      <a:blip r:embed="rId9"/>
                      <a:srcRect/>
                      <a:stretch>
                        <a:fillRect/>
                      </a:stretch>
                    </p:blipFill>
                    <p:spPr bwMode="auto">
                      <a:xfrm>
                        <a:off x="6207499" y="1627392"/>
                        <a:ext cx="1065983" cy="727263"/>
                      </a:xfrm>
                      <a:prstGeom prst="rect">
                        <a:avLst/>
                      </a:prstGeom>
                      <a:noFill/>
                    </p:spPr>
                  </p:pic>
                </p:oleObj>
              </mc:Fallback>
            </mc:AlternateContent>
          </a:graphicData>
        </a:graphic>
      </p:graphicFrame>
      <p:graphicFrame>
        <p:nvGraphicFramePr>
          <p:cNvPr id="24583" name="Object 6"/>
          <p:cNvGraphicFramePr>
            <a:graphicFrameLocks noChangeAspect="1"/>
          </p:cNvGraphicFramePr>
          <p:nvPr/>
        </p:nvGraphicFramePr>
        <p:xfrm>
          <a:off x="4686857" y="1626222"/>
          <a:ext cx="1630518" cy="728433"/>
        </p:xfrm>
        <a:graphic>
          <a:graphicData uri="http://schemas.openxmlformats.org/presentationml/2006/ole">
            <mc:AlternateContent xmlns:mc="http://schemas.openxmlformats.org/markup-compatibility/2006">
              <mc:Choice xmlns:v="urn:schemas-microsoft-com:vml" Requires="v">
                <p:oleObj name="Equation" r:id="rId10" imgW="850680" imgH="431640" progId="Equation.DSMT4">
                  <p:embed/>
                </p:oleObj>
              </mc:Choice>
              <mc:Fallback>
                <p:oleObj name="Equation" r:id="rId10" imgW="850680" imgH="431640" progId="Equation.DSMT4">
                  <p:embed/>
                  <p:pic>
                    <p:nvPicPr>
                      <p:cNvPr id="24583" name="Object 6"/>
                      <p:cNvPicPr>
                        <a:picLocks noChangeAspect="1" noChangeArrowheads="1"/>
                      </p:cNvPicPr>
                      <p:nvPr/>
                    </p:nvPicPr>
                    <p:blipFill>
                      <a:blip r:embed="rId11"/>
                      <a:srcRect/>
                      <a:stretch>
                        <a:fillRect/>
                      </a:stretch>
                    </p:blipFill>
                    <p:spPr bwMode="auto">
                      <a:xfrm>
                        <a:off x="4686857" y="1626222"/>
                        <a:ext cx="1630518" cy="728433"/>
                      </a:xfrm>
                      <a:prstGeom prst="rect">
                        <a:avLst/>
                      </a:prstGeom>
                      <a:noFill/>
                    </p:spPr>
                  </p:pic>
                </p:oleObj>
              </mc:Fallback>
            </mc:AlternateContent>
          </a:graphicData>
        </a:graphic>
      </p:graphicFrame>
      <p:graphicFrame>
        <p:nvGraphicFramePr>
          <p:cNvPr id="24584" name="Object 7"/>
          <p:cNvGraphicFramePr>
            <a:graphicFrameLocks noChangeAspect="1"/>
          </p:cNvGraphicFramePr>
          <p:nvPr/>
        </p:nvGraphicFramePr>
        <p:xfrm>
          <a:off x="7539846" y="1757115"/>
          <a:ext cx="2508556" cy="427939"/>
        </p:xfrm>
        <a:graphic>
          <a:graphicData uri="http://schemas.openxmlformats.org/presentationml/2006/ole">
            <mc:AlternateContent xmlns:mc="http://schemas.openxmlformats.org/markup-compatibility/2006">
              <mc:Choice xmlns:v="urn:schemas-microsoft-com:vml" Requires="v">
                <p:oleObj name="Equation" r:id="rId12" imgW="1333440" imgH="253800" progId="Equation.DSMT4">
                  <p:embed/>
                </p:oleObj>
              </mc:Choice>
              <mc:Fallback>
                <p:oleObj name="Equation" r:id="rId12" imgW="1333440" imgH="253800" progId="Equation.DSMT4">
                  <p:embed/>
                  <p:pic>
                    <p:nvPicPr>
                      <p:cNvPr id="24584" name="Object 7"/>
                      <p:cNvPicPr>
                        <a:picLocks noChangeAspect="1" noChangeArrowheads="1"/>
                      </p:cNvPicPr>
                      <p:nvPr/>
                    </p:nvPicPr>
                    <p:blipFill>
                      <a:blip r:embed="rId13"/>
                      <a:srcRect/>
                      <a:stretch>
                        <a:fillRect/>
                      </a:stretch>
                    </p:blipFill>
                    <p:spPr bwMode="auto">
                      <a:xfrm>
                        <a:off x="7539846" y="1757115"/>
                        <a:ext cx="2508556" cy="427939"/>
                      </a:xfrm>
                      <a:prstGeom prst="rect">
                        <a:avLst/>
                      </a:prstGeom>
                      <a:noFill/>
                    </p:spPr>
                  </p:pic>
                </p:oleObj>
              </mc:Fallback>
            </mc:AlternateContent>
          </a:graphicData>
        </a:graphic>
      </p:graphicFrame>
      <p:graphicFrame>
        <p:nvGraphicFramePr>
          <p:cNvPr id="24585" name="Object 9"/>
          <p:cNvGraphicFramePr>
            <a:graphicFrameLocks noChangeAspect="1"/>
          </p:cNvGraphicFramePr>
          <p:nvPr/>
        </p:nvGraphicFramePr>
        <p:xfrm>
          <a:off x="2445767" y="2210964"/>
          <a:ext cx="2644052" cy="438211"/>
        </p:xfrm>
        <a:graphic>
          <a:graphicData uri="http://schemas.openxmlformats.org/presentationml/2006/ole">
            <mc:AlternateContent xmlns:mc="http://schemas.openxmlformats.org/markup-compatibility/2006">
              <mc:Choice xmlns:v="urn:schemas-microsoft-com:vml" Requires="v">
                <p:oleObj name="Equation" r:id="rId14" imgW="965160" imgH="228600" progId="Equation.DSMT4">
                  <p:embed/>
                </p:oleObj>
              </mc:Choice>
              <mc:Fallback>
                <p:oleObj name="Equation" r:id="rId14" imgW="965160" imgH="228600" progId="Equation.DSMT4">
                  <p:embed/>
                  <p:pic>
                    <p:nvPicPr>
                      <p:cNvPr id="24585" name="Object 9"/>
                      <p:cNvPicPr>
                        <a:picLocks noChangeAspect="1" noChangeArrowheads="1"/>
                      </p:cNvPicPr>
                      <p:nvPr/>
                    </p:nvPicPr>
                    <p:blipFill>
                      <a:blip r:embed="rId15"/>
                      <a:srcRect/>
                      <a:stretch>
                        <a:fillRect/>
                      </a:stretch>
                    </p:blipFill>
                    <p:spPr bwMode="auto">
                      <a:xfrm>
                        <a:off x="2445767" y="2210964"/>
                        <a:ext cx="2644052" cy="438211"/>
                      </a:xfrm>
                      <a:prstGeom prst="rect">
                        <a:avLst/>
                      </a:prstGeom>
                      <a:noFill/>
                    </p:spPr>
                  </p:pic>
                </p:oleObj>
              </mc:Fallback>
            </mc:AlternateContent>
          </a:graphicData>
        </a:graphic>
      </p:graphicFrame>
      <p:sp>
        <p:nvSpPr>
          <p:cNvPr id="24586" name="TextBox 10"/>
          <p:cNvSpPr txBox="1">
            <a:spLocks noChangeArrowheads="1"/>
          </p:cNvSpPr>
          <p:nvPr/>
        </p:nvSpPr>
        <p:spPr bwMode="auto">
          <a:xfrm>
            <a:off x="1933869" y="2249065"/>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即</a:t>
            </a:r>
            <a:endParaRPr lang="zh-CN" altLang="en-US" sz="2000" dirty="0">
              <a:latin typeface="+mn-ea"/>
              <a:ea typeface="+mn-ea"/>
            </a:endParaRPr>
          </a:p>
        </p:txBody>
      </p:sp>
      <p:graphicFrame>
        <p:nvGraphicFramePr>
          <p:cNvPr id="24587" name="Object 10"/>
          <p:cNvGraphicFramePr>
            <a:graphicFrameLocks noChangeAspect="1"/>
          </p:cNvGraphicFramePr>
          <p:nvPr/>
        </p:nvGraphicFramePr>
        <p:xfrm>
          <a:off x="10048402" y="1607452"/>
          <a:ext cx="1028054" cy="727264"/>
        </p:xfrm>
        <a:graphic>
          <a:graphicData uri="http://schemas.openxmlformats.org/presentationml/2006/ole">
            <mc:AlternateContent xmlns:mc="http://schemas.openxmlformats.org/markup-compatibility/2006">
              <mc:Choice xmlns:v="urn:schemas-microsoft-com:vml" Requires="v">
                <p:oleObj name="Equation" r:id="rId16" imgW="545760" imgH="431640" progId="Equation.DSMT4">
                  <p:embed/>
                </p:oleObj>
              </mc:Choice>
              <mc:Fallback>
                <p:oleObj name="Equation" r:id="rId16" imgW="545760" imgH="431640" progId="Equation.DSMT4">
                  <p:embed/>
                  <p:pic>
                    <p:nvPicPr>
                      <p:cNvPr id="24587" name="Object 10"/>
                      <p:cNvPicPr>
                        <a:picLocks noChangeAspect="1" noChangeArrowheads="1"/>
                      </p:cNvPicPr>
                      <p:nvPr/>
                    </p:nvPicPr>
                    <p:blipFill>
                      <a:blip r:embed="rId17"/>
                      <a:srcRect/>
                      <a:stretch>
                        <a:fillRect/>
                      </a:stretch>
                    </p:blipFill>
                    <p:spPr bwMode="auto">
                      <a:xfrm>
                        <a:off x="10048402" y="1607452"/>
                        <a:ext cx="1028054" cy="727264"/>
                      </a:xfrm>
                      <a:prstGeom prst="rect">
                        <a:avLst/>
                      </a:prstGeom>
                      <a:noFill/>
                    </p:spPr>
                  </p:pic>
                </p:oleObj>
              </mc:Fallback>
            </mc:AlternateContent>
          </a:graphicData>
        </a:graphic>
      </p:graphicFrame>
      <p:graphicFrame>
        <p:nvGraphicFramePr>
          <p:cNvPr id="12" name="Object 5"/>
          <p:cNvGraphicFramePr>
            <a:graphicFrameLocks noChangeAspect="1"/>
          </p:cNvGraphicFramePr>
          <p:nvPr/>
        </p:nvGraphicFramePr>
        <p:xfrm>
          <a:off x="1173181" y="819867"/>
          <a:ext cx="2086697" cy="421189"/>
        </p:xfrm>
        <a:graphic>
          <a:graphicData uri="http://schemas.openxmlformats.org/presentationml/2006/ole">
            <mc:AlternateContent xmlns:mc="http://schemas.openxmlformats.org/markup-compatibility/2006">
              <mc:Choice xmlns:v="urn:schemas-microsoft-com:vml" Requires="v">
                <p:oleObj name="Equation" r:id="rId18" imgW="1066680" imgH="215640" progId="Equation.DSMT4">
                  <p:embed/>
                </p:oleObj>
              </mc:Choice>
              <mc:Fallback>
                <p:oleObj name="Equation" r:id="rId18" imgW="1066680" imgH="215640" progId="Equation.DSMT4">
                  <p:embed/>
                  <p:pic>
                    <p:nvPicPr>
                      <p:cNvPr id="12" name="Object 5"/>
                      <p:cNvPicPr>
                        <a:picLocks noChangeAspect="1" noChangeArrowheads="1"/>
                      </p:cNvPicPr>
                      <p:nvPr/>
                    </p:nvPicPr>
                    <p:blipFill>
                      <a:blip r:embed="rId19"/>
                      <a:srcRect/>
                      <a:stretch>
                        <a:fillRect/>
                      </a:stretch>
                    </p:blipFill>
                    <p:spPr bwMode="auto">
                      <a:xfrm>
                        <a:off x="1173181" y="819867"/>
                        <a:ext cx="2086697" cy="421189"/>
                      </a:xfrm>
                      <a:prstGeom prst="rect">
                        <a:avLst/>
                      </a:prstGeom>
                      <a:noFill/>
                    </p:spPr>
                  </p:pic>
                </p:oleObj>
              </mc:Fallback>
            </mc:AlternateContent>
          </a:graphicData>
        </a:graphic>
      </p:graphicFrame>
      <p:graphicFrame>
        <p:nvGraphicFramePr>
          <p:cNvPr id="13" name="Object 8"/>
          <p:cNvGraphicFramePr>
            <a:graphicFrameLocks noChangeAspect="1"/>
          </p:cNvGraphicFramePr>
          <p:nvPr/>
        </p:nvGraphicFramePr>
        <p:xfrm>
          <a:off x="1343082" y="2638518"/>
          <a:ext cx="2192373" cy="432980"/>
        </p:xfrm>
        <a:graphic>
          <a:graphicData uri="http://schemas.openxmlformats.org/presentationml/2006/ole">
            <mc:AlternateContent xmlns:mc="http://schemas.openxmlformats.org/markup-compatibility/2006">
              <mc:Choice xmlns:v="urn:schemas-microsoft-com:vml" Requires="v">
                <p:oleObj name="Equation" r:id="rId20" imgW="1155600" imgH="228600" progId="Equation.DSMT4">
                  <p:embed/>
                </p:oleObj>
              </mc:Choice>
              <mc:Fallback>
                <p:oleObj name="Equation" r:id="rId20" imgW="1155600" imgH="228600" progId="Equation.DSMT4">
                  <p:embed/>
                  <p:pic>
                    <p:nvPicPr>
                      <p:cNvPr id="13" name="Object 8"/>
                      <p:cNvPicPr>
                        <a:picLocks noChangeAspect="1" noChangeArrowheads="1"/>
                      </p:cNvPicPr>
                      <p:nvPr/>
                    </p:nvPicPr>
                    <p:blipFill>
                      <a:blip r:embed="rId21"/>
                      <a:srcRect/>
                      <a:stretch>
                        <a:fillRect/>
                      </a:stretch>
                    </p:blipFill>
                    <p:spPr bwMode="auto">
                      <a:xfrm>
                        <a:off x="1343082" y="2638518"/>
                        <a:ext cx="2192373" cy="432980"/>
                      </a:xfrm>
                      <a:prstGeom prst="rect">
                        <a:avLst/>
                      </a:prstGeom>
                      <a:noFill/>
                    </p:spPr>
                  </p:pic>
                </p:oleObj>
              </mc:Fallback>
            </mc:AlternateContent>
          </a:graphicData>
        </a:graphic>
      </p:graphicFrame>
      <p:graphicFrame>
        <p:nvGraphicFramePr>
          <p:cNvPr id="14" name="Object 3"/>
          <p:cNvGraphicFramePr>
            <a:graphicFrameLocks noChangeAspect="1"/>
          </p:cNvGraphicFramePr>
          <p:nvPr/>
        </p:nvGraphicFramePr>
        <p:xfrm>
          <a:off x="3790130" y="2638518"/>
          <a:ext cx="2313256" cy="432980"/>
        </p:xfrm>
        <a:graphic>
          <a:graphicData uri="http://schemas.openxmlformats.org/presentationml/2006/ole">
            <mc:AlternateContent xmlns:mc="http://schemas.openxmlformats.org/markup-compatibility/2006">
              <mc:Choice xmlns:v="urn:schemas-microsoft-com:vml" Requires="v">
                <p:oleObj name="Equation" r:id="rId22" imgW="1218960" imgH="228600" progId="Equation.DSMT4">
                  <p:embed/>
                </p:oleObj>
              </mc:Choice>
              <mc:Fallback>
                <p:oleObj name="Equation" r:id="rId22" imgW="1218960" imgH="228600" progId="Equation.DSMT4">
                  <p:embed/>
                  <p:pic>
                    <p:nvPicPr>
                      <p:cNvPr id="14" name="Object 3"/>
                      <p:cNvPicPr>
                        <a:picLocks noChangeAspect="1" noChangeArrowheads="1"/>
                      </p:cNvPicPr>
                      <p:nvPr/>
                    </p:nvPicPr>
                    <p:blipFill>
                      <a:blip r:embed="rId23"/>
                      <a:srcRect/>
                      <a:stretch>
                        <a:fillRect/>
                      </a:stretch>
                    </p:blipFill>
                    <p:spPr bwMode="auto">
                      <a:xfrm>
                        <a:off x="3790130" y="2638518"/>
                        <a:ext cx="2313256" cy="432980"/>
                      </a:xfrm>
                      <a:prstGeom prst="rect">
                        <a:avLst/>
                      </a:prstGeom>
                      <a:noFill/>
                    </p:spPr>
                  </p:pic>
                </p:oleObj>
              </mc:Fallback>
            </mc:AlternateContent>
          </a:graphicData>
        </a:graphic>
      </p:graphicFrame>
      <p:graphicFrame>
        <p:nvGraphicFramePr>
          <p:cNvPr id="15" name="Object 4"/>
          <p:cNvGraphicFramePr>
            <a:graphicFrameLocks noChangeAspect="1"/>
          </p:cNvGraphicFramePr>
          <p:nvPr/>
        </p:nvGraphicFramePr>
        <p:xfrm>
          <a:off x="5980889" y="2638518"/>
          <a:ext cx="1668894" cy="432980"/>
        </p:xfrm>
        <a:graphic>
          <a:graphicData uri="http://schemas.openxmlformats.org/presentationml/2006/ole">
            <mc:AlternateContent xmlns:mc="http://schemas.openxmlformats.org/markup-compatibility/2006">
              <mc:Choice xmlns:v="urn:schemas-microsoft-com:vml" Requires="v">
                <p:oleObj name="Equation" r:id="rId24" imgW="787320" imgH="228600" progId="Equation.DSMT4">
                  <p:embed/>
                </p:oleObj>
              </mc:Choice>
              <mc:Fallback>
                <p:oleObj name="Equation" r:id="rId24" imgW="787320" imgH="228600" progId="Equation.DSMT4">
                  <p:embed/>
                  <p:pic>
                    <p:nvPicPr>
                      <p:cNvPr id="15" name="Object 4"/>
                      <p:cNvPicPr>
                        <a:picLocks noChangeAspect="1" noChangeArrowheads="1"/>
                      </p:cNvPicPr>
                      <p:nvPr/>
                    </p:nvPicPr>
                    <p:blipFill>
                      <a:blip r:embed="rId25"/>
                      <a:srcRect/>
                      <a:stretch>
                        <a:fillRect/>
                      </a:stretch>
                    </p:blipFill>
                    <p:spPr bwMode="auto">
                      <a:xfrm>
                        <a:off x="5980889" y="2638518"/>
                        <a:ext cx="1668894" cy="432980"/>
                      </a:xfrm>
                      <a:prstGeom prst="rect">
                        <a:avLst/>
                      </a:prstGeom>
                      <a:noFill/>
                    </p:spPr>
                  </p:pic>
                </p:oleObj>
              </mc:Fallback>
            </mc:AlternateContent>
          </a:graphicData>
        </a:graphic>
      </p:graphicFrame>
      <p:graphicFrame>
        <p:nvGraphicFramePr>
          <p:cNvPr id="16" name="Object 5"/>
          <p:cNvGraphicFramePr>
            <a:graphicFrameLocks noChangeAspect="1"/>
          </p:cNvGraphicFramePr>
          <p:nvPr/>
        </p:nvGraphicFramePr>
        <p:xfrm>
          <a:off x="7474339" y="2641752"/>
          <a:ext cx="1768854" cy="432980"/>
        </p:xfrm>
        <a:graphic>
          <a:graphicData uri="http://schemas.openxmlformats.org/presentationml/2006/ole">
            <mc:AlternateContent xmlns:mc="http://schemas.openxmlformats.org/markup-compatibility/2006">
              <mc:Choice xmlns:v="urn:schemas-microsoft-com:vml" Requires="v">
                <p:oleObj name="Equation" r:id="rId26" imgW="863280" imgH="228600" progId="Equation.DSMT4">
                  <p:embed/>
                </p:oleObj>
              </mc:Choice>
              <mc:Fallback>
                <p:oleObj name="Equation" r:id="rId26" imgW="863280" imgH="228600" progId="Equation.DSMT4">
                  <p:embed/>
                  <p:pic>
                    <p:nvPicPr>
                      <p:cNvPr id="16" name="Object 5"/>
                      <p:cNvPicPr>
                        <a:picLocks noChangeAspect="1" noChangeArrowheads="1"/>
                      </p:cNvPicPr>
                      <p:nvPr/>
                    </p:nvPicPr>
                    <p:blipFill>
                      <a:blip r:embed="rId27"/>
                      <a:srcRect/>
                      <a:stretch>
                        <a:fillRect/>
                      </a:stretch>
                    </p:blipFill>
                    <p:spPr bwMode="auto">
                      <a:xfrm>
                        <a:off x="7474339" y="2641752"/>
                        <a:ext cx="1768854" cy="432980"/>
                      </a:xfrm>
                      <a:prstGeom prst="rect">
                        <a:avLst/>
                      </a:prstGeom>
                      <a:noFill/>
                    </p:spPr>
                  </p:pic>
                </p:oleObj>
              </mc:Fallback>
            </mc:AlternateContent>
          </a:graphicData>
        </a:graphic>
      </p:graphicFrame>
      <p:graphicFrame>
        <p:nvGraphicFramePr>
          <p:cNvPr id="17" name="Object 6"/>
          <p:cNvGraphicFramePr>
            <a:graphicFrameLocks noChangeAspect="1"/>
          </p:cNvGraphicFramePr>
          <p:nvPr/>
        </p:nvGraphicFramePr>
        <p:xfrm>
          <a:off x="9078505" y="2638518"/>
          <a:ext cx="963765" cy="432980"/>
        </p:xfrm>
        <a:graphic>
          <a:graphicData uri="http://schemas.openxmlformats.org/presentationml/2006/ole">
            <mc:AlternateContent xmlns:mc="http://schemas.openxmlformats.org/markup-compatibility/2006">
              <mc:Choice xmlns:v="urn:schemas-microsoft-com:vml" Requires="v">
                <p:oleObj name="Equation" r:id="rId28" imgW="507960" imgH="228600" progId="Equation.DSMT4">
                  <p:embed/>
                </p:oleObj>
              </mc:Choice>
              <mc:Fallback>
                <p:oleObj name="Equation" r:id="rId28" imgW="507960" imgH="228600" progId="Equation.DSMT4">
                  <p:embed/>
                  <p:pic>
                    <p:nvPicPr>
                      <p:cNvPr id="17" name="Object 6"/>
                      <p:cNvPicPr>
                        <a:picLocks noChangeAspect="1" noChangeArrowheads="1"/>
                      </p:cNvPicPr>
                      <p:nvPr/>
                    </p:nvPicPr>
                    <p:blipFill>
                      <a:blip r:embed="rId29"/>
                      <a:srcRect/>
                      <a:stretch>
                        <a:fillRect/>
                      </a:stretch>
                    </p:blipFill>
                    <p:spPr bwMode="auto">
                      <a:xfrm>
                        <a:off x="9078505" y="2638518"/>
                        <a:ext cx="963765" cy="432980"/>
                      </a:xfrm>
                      <a:prstGeom prst="rect">
                        <a:avLst/>
                      </a:prstGeom>
                      <a:noFill/>
                    </p:spPr>
                  </p:pic>
                </p:oleObj>
              </mc:Fallback>
            </mc:AlternateContent>
          </a:graphicData>
        </a:graphic>
      </p:graphicFrame>
      <p:graphicFrame>
        <p:nvGraphicFramePr>
          <p:cNvPr id="18" name="Object 9"/>
          <p:cNvGraphicFramePr>
            <a:graphicFrameLocks noChangeAspect="1"/>
          </p:cNvGraphicFramePr>
          <p:nvPr/>
        </p:nvGraphicFramePr>
        <p:xfrm>
          <a:off x="1343082" y="3139791"/>
          <a:ext cx="2532063" cy="433387"/>
        </p:xfrm>
        <a:graphic>
          <a:graphicData uri="http://schemas.openxmlformats.org/presentationml/2006/ole">
            <mc:AlternateContent xmlns:mc="http://schemas.openxmlformats.org/markup-compatibility/2006">
              <mc:Choice xmlns:v="urn:schemas-microsoft-com:vml" Requires="v">
                <p:oleObj name="Equation" r:id="rId30" imgW="1333440" imgH="228600" progId="Equation.DSMT4">
                  <p:embed/>
                </p:oleObj>
              </mc:Choice>
              <mc:Fallback>
                <p:oleObj name="Equation" r:id="rId30" imgW="1333440" imgH="228600" progId="Equation.DSMT4">
                  <p:embed/>
                  <p:pic>
                    <p:nvPicPr>
                      <p:cNvPr id="18" name="Object 9"/>
                      <p:cNvPicPr>
                        <a:picLocks noChangeAspect="1" noChangeArrowheads="1"/>
                      </p:cNvPicPr>
                      <p:nvPr/>
                    </p:nvPicPr>
                    <p:blipFill>
                      <a:blip r:embed="rId31"/>
                      <a:srcRect/>
                      <a:stretch>
                        <a:fillRect/>
                      </a:stretch>
                    </p:blipFill>
                    <p:spPr bwMode="auto">
                      <a:xfrm>
                        <a:off x="1343082" y="3139791"/>
                        <a:ext cx="2532063" cy="433387"/>
                      </a:xfrm>
                      <a:prstGeom prst="rect">
                        <a:avLst/>
                      </a:prstGeom>
                      <a:noFill/>
                    </p:spPr>
                  </p:pic>
                </p:oleObj>
              </mc:Fallback>
            </mc:AlternateContent>
          </a:graphicData>
        </a:graphic>
      </p:graphicFrame>
      <p:graphicFrame>
        <p:nvGraphicFramePr>
          <p:cNvPr id="19" name="Object 8"/>
          <p:cNvGraphicFramePr>
            <a:graphicFrameLocks noChangeAspect="1"/>
          </p:cNvGraphicFramePr>
          <p:nvPr/>
        </p:nvGraphicFramePr>
        <p:xfrm>
          <a:off x="4068820" y="3139791"/>
          <a:ext cx="2652712" cy="433387"/>
        </p:xfrm>
        <a:graphic>
          <a:graphicData uri="http://schemas.openxmlformats.org/presentationml/2006/ole">
            <mc:AlternateContent xmlns:mc="http://schemas.openxmlformats.org/markup-compatibility/2006">
              <mc:Choice xmlns:v="urn:schemas-microsoft-com:vml" Requires="v">
                <p:oleObj name="Equation" r:id="rId32" imgW="1282680" imgH="228600" progId="Equation.DSMT4">
                  <p:embed/>
                </p:oleObj>
              </mc:Choice>
              <mc:Fallback>
                <p:oleObj name="Equation" r:id="rId32" imgW="1282680" imgH="228600" progId="Equation.DSMT4">
                  <p:embed/>
                  <p:pic>
                    <p:nvPicPr>
                      <p:cNvPr id="19" name="Object 8"/>
                      <p:cNvPicPr>
                        <a:picLocks noChangeAspect="1" noChangeArrowheads="1"/>
                      </p:cNvPicPr>
                      <p:nvPr/>
                    </p:nvPicPr>
                    <p:blipFill>
                      <a:blip r:embed="rId33"/>
                      <a:srcRect/>
                      <a:stretch>
                        <a:fillRect/>
                      </a:stretch>
                    </p:blipFill>
                    <p:spPr bwMode="auto">
                      <a:xfrm>
                        <a:off x="4068820" y="3139791"/>
                        <a:ext cx="2652712" cy="433387"/>
                      </a:xfrm>
                      <a:prstGeom prst="rect">
                        <a:avLst/>
                      </a:prstGeom>
                      <a:noFill/>
                    </p:spPr>
                  </p:pic>
                </p:oleObj>
              </mc:Fallback>
            </mc:AlternateContent>
          </a:graphicData>
        </a:graphic>
      </p:graphicFrame>
      <p:graphicFrame>
        <p:nvGraphicFramePr>
          <p:cNvPr id="20" name="Object 9"/>
          <p:cNvGraphicFramePr>
            <a:graphicFrameLocks noChangeAspect="1"/>
          </p:cNvGraphicFramePr>
          <p:nvPr/>
        </p:nvGraphicFramePr>
        <p:xfrm>
          <a:off x="6569132" y="3139791"/>
          <a:ext cx="2774950" cy="433387"/>
        </p:xfrm>
        <a:graphic>
          <a:graphicData uri="http://schemas.openxmlformats.org/presentationml/2006/ole">
            <mc:AlternateContent xmlns:mc="http://schemas.openxmlformats.org/markup-compatibility/2006">
              <mc:Choice xmlns:v="urn:schemas-microsoft-com:vml" Requires="v">
                <p:oleObj name="Equation" r:id="rId34" imgW="1346040" imgH="228600" progId="Equation.DSMT4">
                  <p:embed/>
                </p:oleObj>
              </mc:Choice>
              <mc:Fallback>
                <p:oleObj name="Equation" r:id="rId34" imgW="1346040" imgH="228600" progId="Equation.DSMT4">
                  <p:embed/>
                  <p:pic>
                    <p:nvPicPr>
                      <p:cNvPr id="20" name="Object 9"/>
                      <p:cNvPicPr>
                        <a:picLocks noChangeAspect="1" noChangeArrowheads="1"/>
                      </p:cNvPicPr>
                      <p:nvPr/>
                    </p:nvPicPr>
                    <p:blipFill>
                      <a:blip r:embed="rId35"/>
                      <a:srcRect/>
                      <a:stretch>
                        <a:fillRect/>
                      </a:stretch>
                    </p:blipFill>
                    <p:spPr bwMode="auto">
                      <a:xfrm>
                        <a:off x="6569132" y="3139791"/>
                        <a:ext cx="2774950" cy="433387"/>
                      </a:xfrm>
                      <a:prstGeom prst="rect">
                        <a:avLst/>
                      </a:prstGeom>
                      <a:noFill/>
                    </p:spPr>
                  </p:pic>
                </p:oleObj>
              </mc:Fallback>
            </mc:AlternateContent>
          </a:graphicData>
        </a:graphic>
      </p:graphicFrame>
      <p:graphicFrame>
        <p:nvGraphicFramePr>
          <p:cNvPr id="21" name="Object 10"/>
          <p:cNvGraphicFramePr>
            <a:graphicFrameLocks noChangeAspect="1"/>
          </p:cNvGraphicFramePr>
          <p:nvPr/>
        </p:nvGraphicFramePr>
        <p:xfrm>
          <a:off x="9064682" y="3136616"/>
          <a:ext cx="1493838" cy="433387"/>
        </p:xfrm>
        <a:graphic>
          <a:graphicData uri="http://schemas.openxmlformats.org/presentationml/2006/ole">
            <mc:AlternateContent xmlns:mc="http://schemas.openxmlformats.org/markup-compatibility/2006">
              <mc:Choice xmlns:v="urn:schemas-microsoft-com:vml" Requires="v">
                <p:oleObj name="Equation" r:id="rId36" imgW="787320" imgH="228600" progId="Equation.DSMT4">
                  <p:embed/>
                </p:oleObj>
              </mc:Choice>
              <mc:Fallback>
                <p:oleObj name="Equation" r:id="rId36" imgW="787320" imgH="228600" progId="Equation.DSMT4">
                  <p:embed/>
                  <p:pic>
                    <p:nvPicPr>
                      <p:cNvPr id="21" name="Object 10"/>
                      <p:cNvPicPr>
                        <a:picLocks noChangeAspect="1" noChangeArrowheads="1"/>
                      </p:cNvPicPr>
                      <p:nvPr/>
                    </p:nvPicPr>
                    <p:blipFill>
                      <a:blip r:embed="rId37"/>
                      <a:srcRect/>
                      <a:stretch>
                        <a:fillRect/>
                      </a:stretch>
                    </p:blipFill>
                    <p:spPr bwMode="auto">
                      <a:xfrm>
                        <a:off x="9064682" y="3136616"/>
                        <a:ext cx="1493838" cy="433387"/>
                      </a:xfrm>
                      <a:prstGeom prst="rect">
                        <a:avLst/>
                      </a:prstGeom>
                      <a:noFill/>
                    </p:spPr>
                  </p:pic>
                </p:oleObj>
              </mc:Fallback>
            </mc:AlternateContent>
          </a:graphicData>
        </a:graphic>
      </p:graphicFrame>
      <p:graphicFrame>
        <p:nvGraphicFramePr>
          <p:cNvPr id="22" name="Object 10"/>
          <p:cNvGraphicFramePr>
            <a:graphicFrameLocks noChangeAspect="1"/>
          </p:cNvGraphicFramePr>
          <p:nvPr/>
        </p:nvGraphicFramePr>
        <p:xfrm>
          <a:off x="1367719" y="3645822"/>
          <a:ext cx="2145196" cy="401523"/>
        </p:xfrm>
        <a:graphic>
          <a:graphicData uri="http://schemas.openxmlformats.org/presentationml/2006/ole">
            <mc:AlternateContent xmlns:mc="http://schemas.openxmlformats.org/markup-compatibility/2006">
              <mc:Choice xmlns:v="urn:schemas-microsoft-com:vml" Requires="v">
                <p:oleObj name="Equation" r:id="rId38" imgW="1218960" imgH="228600" progId="Equation.DSMT4">
                  <p:embed/>
                </p:oleObj>
              </mc:Choice>
              <mc:Fallback>
                <p:oleObj name="Equation" r:id="rId38" imgW="1218960" imgH="228600" progId="Equation.DSMT4">
                  <p:embed/>
                  <p:pic>
                    <p:nvPicPr>
                      <p:cNvPr id="22" name="Object 10"/>
                      <p:cNvPicPr>
                        <a:picLocks noChangeAspect="1" noChangeArrowheads="1"/>
                      </p:cNvPicPr>
                      <p:nvPr/>
                    </p:nvPicPr>
                    <p:blipFill>
                      <a:blip r:embed="rId39"/>
                      <a:srcRect/>
                      <a:stretch>
                        <a:fillRect/>
                      </a:stretch>
                    </p:blipFill>
                    <p:spPr bwMode="auto">
                      <a:xfrm>
                        <a:off x="1367719" y="3645822"/>
                        <a:ext cx="2145196" cy="401523"/>
                      </a:xfrm>
                      <a:prstGeom prst="rect">
                        <a:avLst/>
                      </a:prstGeom>
                      <a:noFill/>
                    </p:spPr>
                  </p:pic>
                </p:oleObj>
              </mc:Fallback>
            </mc:AlternateContent>
          </a:graphicData>
        </a:graphic>
      </p:graphicFrame>
      <p:graphicFrame>
        <p:nvGraphicFramePr>
          <p:cNvPr id="23" name="Object 3"/>
          <p:cNvGraphicFramePr>
            <a:graphicFrameLocks noChangeAspect="1"/>
          </p:cNvGraphicFramePr>
          <p:nvPr/>
        </p:nvGraphicFramePr>
        <p:xfrm>
          <a:off x="3727939" y="3666469"/>
          <a:ext cx="2100356" cy="401523"/>
        </p:xfrm>
        <a:graphic>
          <a:graphicData uri="http://schemas.openxmlformats.org/presentationml/2006/ole">
            <mc:AlternateContent xmlns:mc="http://schemas.openxmlformats.org/markup-compatibility/2006">
              <mc:Choice xmlns:v="urn:schemas-microsoft-com:vml" Requires="v">
                <p:oleObj name="Equation" r:id="rId40" imgW="1193760" imgH="228600" progId="Equation.DSMT4">
                  <p:embed/>
                </p:oleObj>
              </mc:Choice>
              <mc:Fallback>
                <p:oleObj name="Equation" r:id="rId40" imgW="1193760" imgH="228600" progId="Equation.DSMT4">
                  <p:embed/>
                  <p:pic>
                    <p:nvPicPr>
                      <p:cNvPr id="23" name="Object 3"/>
                      <p:cNvPicPr>
                        <a:picLocks noChangeAspect="1" noChangeArrowheads="1"/>
                      </p:cNvPicPr>
                      <p:nvPr/>
                    </p:nvPicPr>
                    <p:blipFill>
                      <a:blip r:embed="rId41"/>
                      <a:srcRect/>
                      <a:stretch>
                        <a:fillRect/>
                      </a:stretch>
                    </p:blipFill>
                    <p:spPr bwMode="auto">
                      <a:xfrm>
                        <a:off x="3727939" y="3666469"/>
                        <a:ext cx="2100356" cy="401523"/>
                      </a:xfrm>
                      <a:prstGeom prst="rect">
                        <a:avLst/>
                      </a:prstGeom>
                      <a:noFill/>
                    </p:spPr>
                  </p:pic>
                </p:oleObj>
              </mc:Fallback>
            </mc:AlternateContent>
          </a:graphicData>
        </a:graphic>
      </p:graphicFrame>
      <p:graphicFrame>
        <p:nvGraphicFramePr>
          <p:cNvPr id="24" name="Object 4"/>
          <p:cNvGraphicFramePr>
            <a:graphicFrameLocks noChangeAspect="1"/>
          </p:cNvGraphicFramePr>
          <p:nvPr/>
        </p:nvGraphicFramePr>
        <p:xfrm>
          <a:off x="5828295" y="3666469"/>
          <a:ext cx="1786473" cy="401523"/>
        </p:xfrm>
        <a:graphic>
          <a:graphicData uri="http://schemas.openxmlformats.org/presentationml/2006/ole">
            <mc:AlternateContent xmlns:mc="http://schemas.openxmlformats.org/markup-compatibility/2006">
              <mc:Choice xmlns:v="urn:schemas-microsoft-com:vml" Requires="v">
                <p:oleObj name="Equation" r:id="rId42" imgW="1015920" imgH="228600" progId="Equation.DSMT4">
                  <p:embed/>
                </p:oleObj>
              </mc:Choice>
              <mc:Fallback>
                <p:oleObj name="Equation" r:id="rId42" imgW="1015920" imgH="228600" progId="Equation.DSMT4">
                  <p:embed/>
                  <p:pic>
                    <p:nvPicPr>
                      <p:cNvPr id="24" name="Object 4"/>
                      <p:cNvPicPr>
                        <a:picLocks noChangeAspect="1" noChangeArrowheads="1"/>
                      </p:cNvPicPr>
                      <p:nvPr/>
                    </p:nvPicPr>
                    <p:blipFill>
                      <a:blip r:embed="rId43"/>
                      <a:srcRect/>
                      <a:stretch>
                        <a:fillRect/>
                      </a:stretch>
                    </p:blipFill>
                    <p:spPr bwMode="auto">
                      <a:xfrm>
                        <a:off x="5828295" y="3666469"/>
                        <a:ext cx="1786473" cy="401523"/>
                      </a:xfrm>
                      <a:prstGeom prst="rect">
                        <a:avLst/>
                      </a:prstGeom>
                      <a:noFill/>
                    </p:spPr>
                  </p:pic>
                </p:oleObj>
              </mc:Fallback>
            </mc:AlternateContent>
          </a:graphicData>
        </a:graphic>
      </p:graphicFrame>
      <p:graphicFrame>
        <p:nvGraphicFramePr>
          <p:cNvPr id="25" name="Object 5"/>
          <p:cNvGraphicFramePr>
            <a:graphicFrameLocks noChangeAspect="1"/>
          </p:cNvGraphicFramePr>
          <p:nvPr/>
        </p:nvGraphicFramePr>
        <p:xfrm>
          <a:off x="7514991" y="3666469"/>
          <a:ext cx="1608132" cy="401523"/>
        </p:xfrm>
        <a:graphic>
          <a:graphicData uri="http://schemas.openxmlformats.org/presentationml/2006/ole">
            <mc:AlternateContent xmlns:mc="http://schemas.openxmlformats.org/markup-compatibility/2006">
              <mc:Choice xmlns:v="urn:schemas-microsoft-com:vml" Requires="v">
                <p:oleObj name="Equation" r:id="rId44" imgW="914400" imgH="228600" progId="Equation.DSMT4">
                  <p:embed/>
                </p:oleObj>
              </mc:Choice>
              <mc:Fallback>
                <p:oleObj name="Equation" r:id="rId44" imgW="914400" imgH="228600" progId="Equation.DSMT4">
                  <p:embed/>
                  <p:pic>
                    <p:nvPicPr>
                      <p:cNvPr id="25" name="Object 5"/>
                      <p:cNvPicPr>
                        <a:picLocks noChangeAspect="1" noChangeArrowheads="1"/>
                      </p:cNvPicPr>
                      <p:nvPr/>
                    </p:nvPicPr>
                    <p:blipFill>
                      <a:blip r:embed="rId45"/>
                      <a:srcRect/>
                      <a:stretch>
                        <a:fillRect/>
                      </a:stretch>
                    </p:blipFill>
                    <p:spPr bwMode="auto">
                      <a:xfrm>
                        <a:off x="7514991" y="3666469"/>
                        <a:ext cx="1608132" cy="401523"/>
                      </a:xfrm>
                      <a:prstGeom prst="rect">
                        <a:avLst/>
                      </a:prstGeom>
                      <a:noFill/>
                    </p:spPr>
                  </p:pic>
                </p:oleObj>
              </mc:Fallback>
            </mc:AlternateContent>
          </a:graphicData>
        </a:graphic>
      </p:graphicFrame>
      <p:graphicFrame>
        <p:nvGraphicFramePr>
          <p:cNvPr id="26" name="Object 6"/>
          <p:cNvGraphicFramePr>
            <a:graphicFrameLocks noChangeAspect="1"/>
          </p:cNvGraphicFramePr>
          <p:nvPr/>
        </p:nvGraphicFramePr>
        <p:xfrm>
          <a:off x="8985739" y="3668241"/>
          <a:ext cx="1004827" cy="356683"/>
        </p:xfrm>
        <a:graphic>
          <a:graphicData uri="http://schemas.openxmlformats.org/presentationml/2006/ole">
            <mc:AlternateContent xmlns:mc="http://schemas.openxmlformats.org/markup-compatibility/2006">
              <mc:Choice xmlns:v="urn:schemas-microsoft-com:vml" Requires="v">
                <p:oleObj name="Equation" r:id="rId46" imgW="571320" imgH="203040" progId="Equation.DSMT4">
                  <p:embed/>
                </p:oleObj>
              </mc:Choice>
              <mc:Fallback>
                <p:oleObj name="Equation" r:id="rId46" imgW="571320" imgH="203040" progId="Equation.DSMT4">
                  <p:embed/>
                  <p:pic>
                    <p:nvPicPr>
                      <p:cNvPr id="26" name="Object 6"/>
                      <p:cNvPicPr>
                        <a:picLocks noChangeAspect="1" noChangeArrowheads="1"/>
                      </p:cNvPicPr>
                      <p:nvPr/>
                    </p:nvPicPr>
                    <p:blipFill>
                      <a:blip r:embed="rId47"/>
                      <a:srcRect/>
                      <a:stretch>
                        <a:fillRect/>
                      </a:stretch>
                    </p:blipFill>
                    <p:spPr bwMode="auto">
                      <a:xfrm>
                        <a:off x="8985739" y="3668241"/>
                        <a:ext cx="1004827" cy="356683"/>
                      </a:xfrm>
                      <a:prstGeom prst="rect">
                        <a:avLst/>
                      </a:prstGeom>
                      <a:noFill/>
                    </p:spPr>
                  </p:pic>
                </p:oleObj>
              </mc:Fallback>
            </mc:AlternateContent>
          </a:graphicData>
        </a:graphic>
      </p:graphicFrame>
      <p:graphicFrame>
        <p:nvGraphicFramePr>
          <p:cNvPr id="27" name="Object 19"/>
          <p:cNvGraphicFramePr>
            <a:graphicFrameLocks noChangeAspect="1"/>
          </p:cNvGraphicFramePr>
          <p:nvPr/>
        </p:nvGraphicFramePr>
        <p:xfrm>
          <a:off x="1331516" y="4167976"/>
          <a:ext cx="1925638" cy="338138"/>
        </p:xfrm>
        <a:graphic>
          <a:graphicData uri="http://schemas.openxmlformats.org/presentationml/2006/ole">
            <mc:AlternateContent xmlns:mc="http://schemas.openxmlformats.org/markup-compatibility/2006">
              <mc:Choice xmlns:v="urn:schemas-microsoft-com:vml" Requires="v">
                <p:oleObj name="Equation" r:id="rId48" imgW="1231560" imgH="215640" progId="Equation.DSMT4">
                  <p:embed/>
                </p:oleObj>
              </mc:Choice>
              <mc:Fallback>
                <p:oleObj name="Equation" r:id="rId48" imgW="1231560" imgH="215640" progId="Equation.DSMT4">
                  <p:embed/>
                  <p:pic>
                    <p:nvPicPr>
                      <p:cNvPr id="27" name="Object 19"/>
                      <p:cNvPicPr>
                        <a:picLocks noChangeAspect="1" noChangeArrowheads="1"/>
                      </p:cNvPicPr>
                      <p:nvPr/>
                    </p:nvPicPr>
                    <p:blipFill>
                      <a:blip r:embed="rId49"/>
                      <a:srcRect/>
                      <a:stretch>
                        <a:fillRect/>
                      </a:stretch>
                    </p:blipFill>
                    <p:spPr bwMode="auto">
                      <a:xfrm>
                        <a:off x="1331516" y="4167976"/>
                        <a:ext cx="1925638"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35"/>
          <p:cNvSpPr txBox="1">
            <a:spLocks noChangeArrowheads="1"/>
          </p:cNvSpPr>
          <p:nvPr/>
        </p:nvSpPr>
        <p:spPr bwMode="auto">
          <a:xfrm>
            <a:off x="5397615" y="4488644"/>
            <a:ext cx="57864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结论仍成立，证明需要多项式理论此处略</a:t>
            </a:r>
          </a:p>
        </p:txBody>
      </p:sp>
      <p:graphicFrame>
        <p:nvGraphicFramePr>
          <p:cNvPr id="29" name="Object 4"/>
          <p:cNvGraphicFramePr>
            <a:graphicFrameLocks noChangeAspect="1"/>
          </p:cNvGraphicFramePr>
          <p:nvPr/>
        </p:nvGraphicFramePr>
        <p:xfrm>
          <a:off x="5359553" y="4119987"/>
          <a:ext cx="5318439" cy="375808"/>
        </p:xfrm>
        <a:graphic>
          <a:graphicData uri="http://schemas.openxmlformats.org/presentationml/2006/ole">
            <mc:AlternateContent xmlns:mc="http://schemas.openxmlformats.org/markup-compatibility/2006">
              <mc:Choice xmlns:v="urn:schemas-microsoft-com:vml" Requires="v">
                <p:oleObj name="Equation" r:id="rId50" imgW="3238200" imgH="228600" progId="Equation.DSMT4">
                  <p:embed/>
                </p:oleObj>
              </mc:Choice>
              <mc:Fallback>
                <p:oleObj name="Equation" r:id="rId50" imgW="3238200" imgH="228600" progId="Equation.DSMT4">
                  <p:embed/>
                  <p:pic>
                    <p:nvPicPr>
                      <p:cNvPr id="29" name="Object 4"/>
                      <p:cNvPicPr>
                        <a:picLocks noChangeAspect="1" noChangeArrowheads="1"/>
                      </p:cNvPicPr>
                      <p:nvPr/>
                    </p:nvPicPr>
                    <p:blipFill>
                      <a:blip r:embed="rId51"/>
                      <a:srcRect/>
                      <a:stretch>
                        <a:fillRect/>
                      </a:stretch>
                    </p:blipFill>
                    <p:spPr bwMode="auto">
                      <a:xfrm>
                        <a:off x="5359553" y="4119987"/>
                        <a:ext cx="5318439" cy="375808"/>
                      </a:xfrm>
                      <a:prstGeom prst="rect">
                        <a:avLst/>
                      </a:prstGeom>
                      <a:noFill/>
                      <a:ln>
                        <a:noFill/>
                      </a:ln>
                      <a:effectLst/>
                    </p:spPr>
                  </p:pic>
                </p:oleObj>
              </mc:Fallback>
            </mc:AlternateContent>
          </a:graphicData>
        </a:graphic>
      </p:graphicFrame>
      <p:grpSp>
        <p:nvGrpSpPr>
          <p:cNvPr id="30" name="组合 29"/>
          <p:cNvGrpSpPr/>
          <p:nvPr/>
        </p:nvGrpSpPr>
        <p:grpSpPr>
          <a:xfrm>
            <a:off x="3306241" y="4136990"/>
            <a:ext cx="1888205" cy="400110"/>
            <a:chOff x="4336171" y="3619488"/>
            <a:chExt cx="1888205" cy="400110"/>
          </a:xfrm>
        </p:grpSpPr>
        <p:graphicFrame>
          <p:nvGraphicFramePr>
            <p:cNvPr id="31" name="Object 20"/>
            <p:cNvGraphicFramePr>
              <a:graphicFrameLocks noChangeAspect="1"/>
            </p:cNvGraphicFramePr>
            <p:nvPr/>
          </p:nvGraphicFramePr>
          <p:xfrm>
            <a:off x="4735301" y="3660793"/>
            <a:ext cx="1489075" cy="317500"/>
          </p:xfrm>
          <a:graphic>
            <a:graphicData uri="http://schemas.openxmlformats.org/presentationml/2006/ole">
              <mc:AlternateContent xmlns:mc="http://schemas.openxmlformats.org/markup-compatibility/2006">
                <mc:Choice xmlns:v="urn:schemas-microsoft-com:vml" Requires="v">
                  <p:oleObj name="Equation" r:id="rId52" imgW="952200" imgH="203040" progId="Equation.DSMT4">
                    <p:embed/>
                  </p:oleObj>
                </mc:Choice>
                <mc:Fallback>
                  <p:oleObj name="Equation" r:id="rId52" imgW="952200" imgH="203040" progId="Equation.DSMT4">
                    <p:embed/>
                    <p:pic>
                      <p:nvPicPr>
                        <p:cNvPr id="31" name="Object 20"/>
                        <p:cNvPicPr>
                          <a:picLocks noChangeAspect="1" noChangeArrowheads="1"/>
                        </p:cNvPicPr>
                        <p:nvPr/>
                      </p:nvPicPr>
                      <p:blipFill>
                        <a:blip r:embed="rId53"/>
                        <a:srcRect/>
                        <a:stretch>
                          <a:fillRect/>
                        </a:stretch>
                      </p:blipFill>
                      <p:spPr bwMode="auto">
                        <a:xfrm>
                          <a:off x="4735301" y="3660793"/>
                          <a:ext cx="14890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矩形 31"/>
            <p:cNvSpPr/>
            <p:nvPr/>
          </p:nvSpPr>
          <p:spPr>
            <a:xfrm>
              <a:off x="4336171" y="3619488"/>
              <a:ext cx="442750" cy="400110"/>
            </a:xfrm>
            <a:prstGeom prst="rect">
              <a:avLst/>
            </a:prstGeom>
          </p:spPr>
          <p:txBody>
            <a:bodyPr wrap="none">
              <a:spAutoFit/>
            </a:bodyPr>
            <a:lstStyle/>
            <a:p>
              <a:r>
                <a:rPr lang="zh-CN" altLang="en-US" sz="2000" b="1" dirty="0">
                  <a:latin typeface="+mn-ea"/>
                </a:rPr>
                <a:t>若</a:t>
              </a:r>
              <a:endParaRPr lang="zh-CN" altLang="en-US" sz="2000" dirty="0"/>
            </a:p>
          </p:txBody>
        </p:sp>
      </p:grpSp>
      <p:grpSp>
        <p:nvGrpSpPr>
          <p:cNvPr id="33" name="组合 32"/>
          <p:cNvGrpSpPr/>
          <p:nvPr/>
        </p:nvGrpSpPr>
        <p:grpSpPr>
          <a:xfrm>
            <a:off x="3344303" y="4515422"/>
            <a:ext cx="1933412" cy="400110"/>
            <a:chOff x="3474300" y="2071868"/>
            <a:chExt cx="1933412" cy="400110"/>
          </a:xfrm>
        </p:grpSpPr>
        <p:graphicFrame>
          <p:nvGraphicFramePr>
            <p:cNvPr id="34" name="Object 21"/>
            <p:cNvGraphicFramePr>
              <a:graphicFrameLocks noChangeAspect="1"/>
            </p:cNvGraphicFramePr>
            <p:nvPr/>
          </p:nvGraphicFramePr>
          <p:xfrm>
            <a:off x="3917050" y="2113173"/>
            <a:ext cx="1490662" cy="317500"/>
          </p:xfrm>
          <a:graphic>
            <a:graphicData uri="http://schemas.openxmlformats.org/presentationml/2006/ole">
              <mc:AlternateContent xmlns:mc="http://schemas.openxmlformats.org/markup-compatibility/2006">
                <mc:Choice xmlns:v="urn:schemas-microsoft-com:vml" Requires="v">
                  <p:oleObj name="Equation" r:id="rId54" imgW="952200" imgH="203040" progId="Equation.DSMT4">
                    <p:embed/>
                  </p:oleObj>
                </mc:Choice>
                <mc:Fallback>
                  <p:oleObj name="Equation" r:id="rId54" imgW="952200" imgH="203040" progId="Equation.DSMT4">
                    <p:embed/>
                    <p:pic>
                      <p:nvPicPr>
                        <p:cNvPr id="34" name="Object 21"/>
                        <p:cNvPicPr>
                          <a:picLocks noChangeAspect="1" noChangeArrowheads="1"/>
                        </p:cNvPicPr>
                        <p:nvPr/>
                      </p:nvPicPr>
                      <p:blipFill>
                        <a:blip r:embed="rId55"/>
                        <a:srcRect/>
                        <a:stretch>
                          <a:fillRect/>
                        </a:stretch>
                      </p:blipFill>
                      <p:spPr bwMode="auto">
                        <a:xfrm>
                          <a:off x="3917050" y="2113173"/>
                          <a:ext cx="14906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矩形 34"/>
            <p:cNvSpPr/>
            <p:nvPr/>
          </p:nvSpPr>
          <p:spPr>
            <a:xfrm>
              <a:off x="3474300" y="2071868"/>
              <a:ext cx="442750" cy="400110"/>
            </a:xfrm>
            <a:prstGeom prst="rect">
              <a:avLst/>
            </a:prstGeom>
          </p:spPr>
          <p:txBody>
            <a:bodyPr wrap="none">
              <a:spAutoFit/>
            </a:bodyPr>
            <a:lstStyle/>
            <a:p>
              <a:r>
                <a:rPr lang="zh-CN" altLang="en-US" sz="2000" b="1" dirty="0">
                  <a:latin typeface="+mn-ea"/>
                </a:rPr>
                <a:t>当</a:t>
              </a:r>
              <a:endParaRPr lang="zh-CN" altLang="en-US" sz="2000" dirty="0"/>
            </a:p>
          </p:txBody>
        </p:sp>
      </p:grpSp>
      <p:grpSp>
        <p:nvGrpSpPr>
          <p:cNvPr id="36" name="组合 19"/>
          <p:cNvGrpSpPr>
            <a:grpSpLocks/>
          </p:cNvGrpSpPr>
          <p:nvPr/>
        </p:nvGrpSpPr>
        <p:grpSpPr bwMode="auto">
          <a:xfrm>
            <a:off x="1144958" y="4850581"/>
            <a:ext cx="7929563" cy="400110"/>
            <a:chOff x="928662" y="3143248"/>
            <a:chExt cx="7929618" cy="399853"/>
          </a:xfrm>
        </p:grpSpPr>
        <p:sp>
          <p:nvSpPr>
            <p:cNvPr id="37" name="TextBox 16"/>
            <p:cNvSpPr txBox="1">
              <a:spLocks noChangeArrowheads="1"/>
            </p:cNvSpPr>
            <p:nvPr/>
          </p:nvSpPr>
          <p:spPr bwMode="auto">
            <a:xfrm>
              <a:off x="928662" y="3143248"/>
              <a:ext cx="7929618" cy="39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a:t>
              </a:r>
              <a:r>
                <a:rPr lang="en-US" altLang="zh-CN" sz="2000" b="1" dirty="0">
                  <a:latin typeface="+mn-ea"/>
                  <a:ea typeface="+mn-ea"/>
                </a:rPr>
                <a:t>7</a:t>
              </a:r>
              <a:r>
                <a:rPr lang="zh-CN" altLang="en-US" sz="2000" b="1" dirty="0">
                  <a:latin typeface="+mn-ea"/>
                  <a:ea typeface="+mn-ea"/>
                </a:rPr>
                <a:t>）若</a:t>
              </a:r>
              <a:r>
                <a:rPr lang="en-US" altLang="zh-CN" sz="2000" b="1" i="1" dirty="0">
                  <a:latin typeface="Times New Roman" panose="02020603050405020304" pitchFamily="18" charset="0"/>
                  <a:ea typeface="+mn-ea"/>
                  <a:cs typeface="Times New Roman" panose="02020603050405020304" pitchFamily="18" charset="0"/>
                </a:rPr>
                <a:t>A</a:t>
              </a:r>
              <a:r>
                <a:rPr lang="zh-CN" altLang="en-US" sz="2000" b="1" dirty="0">
                  <a:latin typeface="+mn-ea"/>
                  <a:ea typeface="+mn-ea"/>
                </a:rPr>
                <a:t>可逆，则      可逆，且</a:t>
              </a:r>
            </a:p>
          </p:txBody>
        </p:sp>
        <p:graphicFrame>
          <p:nvGraphicFramePr>
            <p:cNvPr id="38" name="Object 10"/>
            <p:cNvGraphicFramePr>
              <a:graphicFrameLocks noChangeAspect="1"/>
            </p:cNvGraphicFramePr>
            <p:nvPr/>
          </p:nvGraphicFramePr>
          <p:xfrm>
            <a:off x="3152140" y="3198568"/>
            <a:ext cx="655638" cy="317500"/>
          </p:xfrm>
          <a:graphic>
            <a:graphicData uri="http://schemas.openxmlformats.org/presentationml/2006/ole">
              <mc:AlternateContent xmlns:mc="http://schemas.openxmlformats.org/markup-compatibility/2006">
                <mc:Choice xmlns:v="urn:schemas-microsoft-com:vml" Requires="v">
                  <p:oleObj name="Equation" r:id="rId56" imgW="419040" imgH="203040" progId="Equation.DSMT4">
                    <p:embed/>
                  </p:oleObj>
                </mc:Choice>
                <mc:Fallback>
                  <p:oleObj name="Equation" r:id="rId56" imgW="419040" imgH="203040" progId="Equation.DSMT4">
                    <p:embed/>
                    <p:pic>
                      <p:nvPicPr>
                        <p:cNvPr id="38" name="Object 10"/>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152140" y="3198568"/>
                          <a:ext cx="655638"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1"/>
            <p:cNvGraphicFramePr>
              <a:graphicFrameLocks noChangeAspect="1"/>
            </p:cNvGraphicFramePr>
            <p:nvPr/>
          </p:nvGraphicFramePr>
          <p:xfrm>
            <a:off x="5060954" y="3159993"/>
            <a:ext cx="2165350" cy="357187"/>
          </p:xfrm>
          <a:graphic>
            <a:graphicData uri="http://schemas.openxmlformats.org/presentationml/2006/ole">
              <mc:AlternateContent xmlns:mc="http://schemas.openxmlformats.org/markup-compatibility/2006">
                <mc:Choice xmlns:v="urn:schemas-microsoft-com:vml" Requires="v">
                  <p:oleObj name="Equation" r:id="rId58" imgW="1384200" imgH="228600" progId="Equation.DSMT4">
                    <p:embed/>
                  </p:oleObj>
                </mc:Choice>
                <mc:Fallback>
                  <p:oleObj name="Equation" r:id="rId58" imgW="1384200" imgH="228600" progId="Equation.DSMT4">
                    <p:embed/>
                    <p:pic>
                      <p:nvPicPr>
                        <p:cNvPr id="39" name="Object 1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060954" y="3159993"/>
                          <a:ext cx="216535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 name="Group 24"/>
          <p:cNvGrpSpPr>
            <a:grpSpLocks/>
          </p:cNvGrpSpPr>
          <p:nvPr/>
        </p:nvGrpSpPr>
        <p:grpSpPr bwMode="auto">
          <a:xfrm>
            <a:off x="1276721" y="5230103"/>
            <a:ext cx="8001000" cy="723732"/>
            <a:chOff x="405" y="389"/>
            <a:chExt cx="5040" cy="413"/>
          </a:xfrm>
        </p:grpSpPr>
        <p:sp>
          <p:nvSpPr>
            <p:cNvPr id="41" name="TextBox 20"/>
            <p:cNvSpPr txBox="1">
              <a:spLocks noChangeArrowheads="1"/>
            </p:cNvSpPr>
            <p:nvPr/>
          </p:nvSpPr>
          <p:spPr bwMode="auto">
            <a:xfrm>
              <a:off x="405" y="450"/>
              <a:ext cx="50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      因为</a:t>
              </a:r>
              <a:r>
                <a:rPr lang="en-US" altLang="zh-CN" sz="2000" b="1" i="1" dirty="0">
                  <a:latin typeface="Times New Roman" panose="02020603050405020304" pitchFamily="18" charset="0"/>
                  <a:ea typeface="+mn-ea"/>
                  <a:cs typeface="Times New Roman" panose="02020603050405020304" pitchFamily="18" charset="0"/>
                </a:rPr>
                <a:t>A</a:t>
              </a:r>
              <a:r>
                <a:rPr lang="zh-CN" altLang="en-US" sz="2000" b="1" dirty="0">
                  <a:latin typeface="+mn-ea"/>
                  <a:ea typeface="+mn-ea"/>
                </a:rPr>
                <a:t>可逆，所以       ，且</a:t>
              </a:r>
            </a:p>
          </p:txBody>
        </p:sp>
        <p:graphicFrame>
          <p:nvGraphicFramePr>
            <p:cNvPr id="42" name="Object 12"/>
            <p:cNvGraphicFramePr>
              <a:graphicFrameLocks noChangeAspect="1"/>
            </p:cNvGraphicFramePr>
            <p:nvPr/>
          </p:nvGraphicFramePr>
          <p:xfrm>
            <a:off x="2264" y="473"/>
            <a:ext cx="463" cy="200"/>
          </p:xfrm>
          <a:graphic>
            <a:graphicData uri="http://schemas.openxmlformats.org/presentationml/2006/ole">
              <mc:AlternateContent xmlns:mc="http://schemas.openxmlformats.org/markup-compatibility/2006">
                <mc:Choice xmlns:v="urn:schemas-microsoft-com:vml" Requires="v">
                  <p:oleObj name="Equation" r:id="rId60" imgW="469800" imgH="203040" progId="Equation.DSMT4">
                    <p:embed/>
                  </p:oleObj>
                </mc:Choice>
                <mc:Fallback>
                  <p:oleObj name="Equation" r:id="rId60" imgW="469800" imgH="203040" progId="Equation.DSMT4">
                    <p:embed/>
                    <p:pic>
                      <p:nvPicPr>
                        <p:cNvPr id="42" name="Object 1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264" y="473"/>
                          <a:ext cx="463"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3"/>
            <p:cNvGraphicFramePr>
              <a:graphicFrameLocks noChangeAspect="1"/>
            </p:cNvGraphicFramePr>
            <p:nvPr/>
          </p:nvGraphicFramePr>
          <p:xfrm>
            <a:off x="3119" y="389"/>
            <a:ext cx="676" cy="413"/>
          </p:xfrm>
          <a:graphic>
            <a:graphicData uri="http://schemas.openxmlformats.org/presentationml/2006/ole">
              <mc:AlternateContent xmlns:mc="http://schemas.openxmlformats.org/markup-compatibility/2006">
                <mc:Choice xmlns:v="urn:schemas-microsoft-com:vml" Requires="v">
                  <p:oleObj name="Equation" r:id="rId62" imgW="685800" imgH="419040" progId="Equation.DSMT4">
                    <p:embed/>
                  </p:oleObj>
                </mc:Choice>
                <mc:Fallback>
                  <p:oleObj name="Equation" r:id="rId62" imgW="685800" imgH="419040" progId="Equation.DSMT4">
                    <p:embed/>
                    <p:pic>
                      <p:nvPicPr>
                        <p:cNvPr id="43" name="Object 13"/>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119" y="389"/>
                          <a:ext cx="676"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4" name="Group 25"/>
          <p:cNvGrpSpPr>
            <a:grpSpLocks/>
          </p:cNvGrpSpPr>
          <p:nvPr/>
        </p:nvGrpSpPr>
        <p:grpSpPr bwMode="auto">
          <a:xfrm>
            <a:off x="6971836" y="5347753"/>
            <a:ext cx="3368675" cy="409575"/>
            <a:chOff x="1035" y="714"/>
            <a:chExt cx="2122" cy="258"/>
          </a:xfrm>
        </p:grpSpPr>
        <p:graphicFrame>
          <p:nvGraphicFramePr>
            <p:cNvPr id="45" name="Object 14"/>
            <p:cNvGraphicFramePr>
              <a:graphicFrameLocks noChangeAspect="1"/>
            </p:cNvGraphicFramePr>
            <p:nvPr/>
          </p:nvGraphicFramePr>
          <p:xfrm>
            <a:off x="1454" y="714"/>
            <a:ext cx="1703" cy="225"/>
          </p:xfrm>
          <a:graphic>
            <a:graphicData uri="http://schemas.openxmlformats.org/presentationml/2006/ole">
              <mc:AlternateContent xmlns:mc="http://schemas.openxmlformats.org/markup-compatibility/2006">
                <mc:Choice xmlns:v="urn:schemas-microsoft-com:vml" Requires="v">
                  <p:oleObj name="Equation" r:id="rId64" imgW="1726920" imgH="228600" progId="Equation.DSMT4">
                    <p:embed/>
                  </p:oleObj>
                </mc:Choice>
                <mc:Fallback>
                  <p:oleObj name="Equation" r:id="rId64" imgW="1726920" imgH="228600" progId="Equation.DSMT4">
                    <p:embed/>
                    <p:pic>
                      <p:nvPicPr>
                        <p:cNvPr id="45" name="Object 14"/>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454" y="714"/>
                          <a:ext cx="1703"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矩形 24"/>
            <p:cNvSpPr>
              <a:spLocks noChangeArrowheads="1"/>
            </p:cNvSpPr>
            <p:nvPr/>
          </p:nvSpPr>
          <p:spPr bwMode="auto">
            <a:xfrm>
              <a:off x="1035" y="720"/>
              <a:ext cx="4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所以</a:t>
              </a:r>
              <a:endParaRPr lang="zh-CN" altLang="en-US" sz="2000" dirty="0">
                <a:latin typeface="+mn-ea"/>
                <a:ea typeface="+mn-ea"/>
              </a:endParaRPr>
            </a:p>
          </p:txBody>
        </p:sp>
      </p:grpSp>
      <p:graphicFrame>
        <p:nvGraphicFramePr>
          <p:cNvPr id="47" name="Object 15"/>
          <p:cNvGraphicFramePr>
            <a:graphicFrameLocks noChangeAspect="1"/>
          </p:cNvGraphicFramePr>
          <p:nvPr/>
        </p:nvGraphicFramePr>
        <p:xfrm>
          <a:off x="1352921" y="5768725"/>
          <a:ext cx="4251325" cy="655638"/>
        </p:xfrm>
        <a:graphic>
          <a:graphicData uri="http://schemas.openxmlformats.org/presentationml/2006/ole">
            <mc:AlternateContent xmlns:mc="http://schemas.openxmlformats.org/markup-compatibility/2006">
              <mc:Choice xmlns:v="urn:schemas-microsoft-com:vml" Requires="v">
                <p:oleObj name="Equation" r:id="rId66" imgW="2717640" imgH="419040" progId="Equation.DSMT4">
                  <p:embed/>
                </p:oleObj>
              </mc:Choice>
              <mc:Fallback>
                <p:oleObj name="Equation" r:id="rId66" imgW="2717640" imgH="419040" progId="Equation.DSMT4">
                  <p:embed/>
                  <p:pic>
                    <p:nvPicPr>
                      <p:cNvPr id="47" name="Object 15"/>
                      <p:cNvPicPr>
                        <a:picLocks noChangeAspect="1" noChangeArrowheads="1"/>
                      </p:cNvPicPr>
                      <p:nvPr/>
                    </p:nvPicPr>
                    <p:blipFill>
                      <a:blip r:embed="rId67"/>
                      <a:srcRect/>
                      <a:stretch>
                        <a:fillRect/>
                      </a:stretch>
                    </p:blipFill>
                    <p:spPr bwMode="auto">
                      <a:xfrm>
                        <a:off x="1352921" y="5768725"/>
                        <a:ext cx="4251325"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7"/>
          <p:cNvGraphicFramePr>
            <a:graphicFrameLocks noChangeAspect="1"/>
          </p:cNvGraphicFramePr>
          <p:nvPr/>
        </p:nvGraphicFramePr>
        <p:xfrm>
          <a:off x="5790054" y="5898126"/>
          <a:ext cx="4727575" cy="396875"/>
        </p:xfrm>
        <a:graphic>
          <a:graphicData uri="http://schemas.openxmlformats.org/presentationml/2006/ole">
            <mc:AlternateContent xmlns:mc="http://schemas.openxmlformats.org/markup-compatibility/2006">
              <mc:Choice xmlns:v="urn:schemas-microsoft-com:vml" Requires="v">
                <p:oleObj name="Equation" r:id="rId68" imgW="3022560" imgH="253800" progId="Equation.DSMT4">
                  <p:embed/>
                </p:oleObj>
              </mc:Choice>
              <mc:Fallback>
                <p:oleObj name="Equation" r:id="rId68" imgW="3022560" imgH="253800" progId="Equation.DSMT4">
                  <p:embed/>
                  <p:pic>
                    <p:nvPicPr>
                      <p:cNvPr id="48" name="Object 17"/>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790054" y="5898126"/>
                        <a:ext cx="4727575"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Group 26"/>
          <p:cNvGrpSpPr>
            <a:grpSpLocks/>
          </p:cNvGrpSpPr>
          <p:nvPr/>
        </p:nvGrpSpPr>
        <p:grpSpPr bwMode="auto">
          <a:xfrm>
            <a:off x="2858408" y="6364681"/>
            <a:ext cx="5432425" cy="400050"/>
            <a:chOff x="990" y="1710"/>
            <a:chExt cx="3422" cy="252"/>
          </a:xfrm>
        </p:grpSpPr>
        <p:sp>
          <p:nvSpPr>
            <p:cNvPr id="50" name="TextBox 26"/>
            <p:cNvSpPr txBox="1">
              <a:spLocks noChangeArrowheads="1"/>
            </p:cNvSpPr>
            <p:nvPr/>
          </p:nvSpPr>
          <p:spPr bwMode="auto">
            <a:xfrm>
              <a:off x="990" y="1710"/>
              <a:ext cx="16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故     可逆且</a:t>
              </a:r>
            </a:p>
          </p:txBody>
        </p:sp>
        <p:graphicFrame>
          <p:nvGraphicFramePr>
            <p:cNvPr id="51" name="Object 16"/>
            <p:cNvGraphicFramePr>
              <a:graphicFrameLocks noChangeAspect="1"/>
            </p:cNvGraphicFramePr>
            <p:nvPr/>
          </p:nvGraphicFramePr>
          <p:xfrm>
            <a:off x="2135" y="1723"/>
            <a:ext cx="2277" cy="225"/>
          </p:xfrm>
          <a:graphic>
            <a:graphicData uri="http://schemas.openxmlformats.org/presentationml/2006/ole">
              <mc:AlternateContent xmlns:mc="http://schemas.openxmlformats.org/markup-compatibility/2006">
                <mc:Choice xmlns:v="urn:schemas-microsoft-com:vml" Requires="v">
                  <p:oleObj name="Equation" r:id="rId70" imgW="2311200" imgH="228600" progId="Equation.DSMT4">
                    <p:embed/>
                  </p:oleObj>
                </mc:Choice>
                <mc:Fallback>
                  <p:oleObj name="Equation" r:id="rId70" imgW="2311200" imgH="228600" progId="Equation.DSMT4">
                    <p:embed/>
                    <p:pic>
                      <p:nvPicPr>
                        <p:cNvPr id="51" name="Object 16"/>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2135" y="1723"/>
                          <a:ext cx="2277"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8"/>
            <p:cNvGraphicFramePr>
              <a:graphicFrameLocks noChangeAspect="1"/>
            </p:cNvGraphicFramePr>
            <p:nvPr/>
          </p:nvGraphicFramePr>
          <p:xfrm>
            <a:off x="1208" y="1756"/>
            <a:ext cx="413" cy="200"/>
          </p:xfrm>
          <a:graphic>
            <a:graphicData uri="http://schemas.openxmlformats.org/presentationml/2006/ole">
              <mc:AlternateContent xmlns:mc="http://schemas.openxmlformats.org/markup-compatibility/2006">
                <mc:Choice xmlns:v="urn:schemas-microsoft-com:vml" Requires="v">
                  <p:oleObj name="Equation" r:id="rId72" imgW="419040" imgH="203040" progId="Equation.DSMT4">
                    <p:embed/>
                  </p:oleObj>
                </mc:Choice>
                <mc:Fallback>
                  <p:oleObj name="Equation" r:id="rId72" imgW="419040" imgH="203040" progId="Equation.DSMT4">
                    <p:embed/>
                    <p:pic>
                      <p:nvPicPr>
                        <p:cNvPr id="52" name="Object 1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208" y="1756"/>
                          <a:ext cx="413"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60069891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94467" y="893894"/>
            <a:ext cx="5918797" cy="400110"/>
            <a:chOff x="2310803" y="793537"/>
            <a:chExt cx="5918797" cy="400110"/>
          </a:xfrm>
        </p:grpSpPr>
        <p:sp>
          <p:nvSpPr>
            <p:cNvPr id="29733" name="Rectangle 9"/>
            <p:cNvSpPr>
              <a:spLocks noChangeArrowheads="1"/>
            </p:cNvSpPr>
            <p:nvPr/>
          </p:nvSpPr>
          <p:spPr bwMode="auto">
            <a:xfrm>
              <a:off x="2310803" y="793537"/>
              <a:ext cx="5918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0000FF"/>
                  </a:solidFill>
                  <a:latin typeface="+mn-ea"/>
                  <a:ea typeface="+mn-ea"/>
                </a:rPr>
                <a:t>例</a:t>
              </a:r>
              <a:r>
                <a:rPr lang="en-US" altLang="zh-CN" sz="2000" b="1" dirty="0">
                  <a:solidFill>
                    <a:srgbClr val="0000FF"/>
                  </a:solidFill>
                  <a:latin typeface="+mn-ea"/>
                  <a:ea typeface="+mn-ea"/>
                </a:rPr>
                <a:t>1.10.8</a:t>
              </a:r>
              <a:r>
                <a:rPr lang="zh-CN" altLang="en-US" sz="2000" b="1" dirty="0">
                  <a:solidFill>
                    <a:srgbClr val="0000FF"/>
                  </a:solidFill>
                  <a:latin typeface="+mn-ea"/>
                  <a:ea typeface="+mn-ea"/>
                </a:rPr>
                <a:t>  </a:t>
              </a:r>
              <a:r>
                <a:rPr lang="zh-CN" altLang="en-US" sz="2000" b="1" dirty="0">
                  <a:latin typeface="+mn-ea"/>
                  <a:ea typeface="+mn-ea"/>
                </a:rPr>
                <a:t>设</a:t>
              </a:r>
              <a:r>
                <a:rPr lang="en-US" altLang="zh-CN" sz="2000" b="1" dirty="0">
                  <a:latin typeface="+mn-ea"/>
                  <a:ea typeface="+mn-ea"/>
                </a:rPr>
                <a:t>  </a:t>
              </a:r>
              <a:r>
                <a:rPr lang="zh-CN" altLang="en-US" sz="2000" b="1" dirty="0">
                  <a:latin typeface="+mn-ea"/>
                  <a:ea typeface="+mn-ea"/>
                </a:rPr>
                <a:t>阶矩阵 的伴随矩阵为   ，证明：</a:t>
              </a:r>
            </a:p>
          </p:txBody>
        </p:sp>
        <p:graphicFrame>
          <p:nvGraphicFramePr>
            <p:cNvPr id="29711" name="Object 8"/>
            <p:cNvGraphicFramePr>
              <a:graphicFrameLocks noChangeAspect="1"/>
            </p:cNvGraphicFramePr>
            <p:nvPr/>
          </p:nvGraphicFramePr>
          <p:xfrm>
            <a:off x="3953866" y="916515"/>
            <a:ext cx="285750" cy="214298"/>
          </p:xfrm>
          <a:graphic>
            <a:graphicData uri="http://schemas.openxmlformats.org/presentationml/2006/ole">
              <mc:AlternateContent xmlns:mc="http://schemas.openxmlformats.org/markup-compatibility/2006">
                <mc:Choice xmlns:v="urn:schemas-microsoft-com:vml" Requires="v">
                  <p:oleObj name="Equation" r:id="rId2" imgW="152268" imgH="152268" progId="Equation.DSMT4">
                    <p:embed/>
                  </p:oleObj>
                </mc:Choice>
                <mc:Fallback>
                  <p:oleObj name="Equation" r:id="rId2" imgW="152268" imgH="152268" progId="Equation.DSMT4">
                    <p:embed/>
                    <p:pic>
                      <p:nvPicPr>
                        <p:cNvPr id="29711"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866" y="916515"/>
                          <a:ext cx="285750" cy="214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2" name="Object 7"/>
            <p:cNvGraphicFramePr>
              <a:graphicFrameLocks noChangeAspect="1"/>
            </p:cNvGraphicFramePr>
            <p:nvPr/>
          </p:nvGraphicFramePr>
          <p:xfrm>
            <a:off x="4918273" y="893663"/>
            <a:ext cx="214313" cy="258772"/>
          </p:xfrm>
          <a:graphic>
            <a:graphicData uri="http://schemas.openxmlformats.org/presentationml/2006/ole">
              <mc:AlternateContent xmlns:mc="http://schemas.openxmlformats.org/markup-compatibility/2006">
                <mc:Choice xmlns:v="urn:schemas-microsoft-com:vml" Requires="v">
                  <p:oleObj name="Equation" r:id="rId4" imgW="177492" imgH="177492" progId="Equation.DSMT4">
                    <p:embed/>
                  </p:oleObj>
                </mc:Choice>
                <mc:Fallback>
                  <p:oleObj name="Equation" r:id="rId4" imgW="177492" imgH="177492" progId="Equation.DSMT4">
                    <p:embed/>
                    <p:pic>
                      <p:nvPicPr>
                        <p:cNvPr id="2971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273" y="893663"/>
                          <a:ext cx="214313" cy="258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3" name="Object 6"/>
            <p:cNvGraphicFramePr>
              <a:graphicFrameLocks noChangeAspect="1"/>
            </p:cNvGraphicFramePr>
            <p:nvPr/>
          </p:nvGraphicFramePr>
          <p:xfrm>
            <a:off x="6623061" y="845067"/>
            <a:ext cx="285749" cy="317427"/>
          </p:xfrm>
          <a:graphic>
            <a:graphicData uri="http://schemas.openxmlformats.org/presentationml/2006/ole">
              <mc:AlternateContent xmlns:mc="http://schemas.openxmlformats.org/markup-compatibility/2006">
                <mc:Choice xmlns:v="urn:schemas-microsoft-com:vml" Requires="v">
                  <p:oleObj name="Equation" r:id="rId6" imgW="241091" imgH="215713" progId="Equation.DSMT4">
                    <p:embed/>
                  </p:oleObj>
                </mc:Choice>
                <mc:Fallback>
                  <p:oleObj name="Equation" r:id="rId6" imgW="241091" imgH="215713" progId="Equation.DSMT4">
                    <p:embed/>
                    <p:pic>
                      <p:nvPicPr>
                        <p:cNvPr id="2971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61" y="845067"/>
                          <a:ext cx="285749" cy="317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组合 7"/>
          <p:cNvGrpSpPr/>
          <p:nvPr/>
        </p:nvGrpSpPr>
        <p:grpSpPr>
          <a:xfrm>
            <a:off x="6551814" y="858567"/>
            <a:ext cx="5091112" cy="607553"/>
            <a:chOff x="2882305" y="1144054"/>
            <a:chExt cx="5091112" cy="607553"/>
          </a:xfrm>
        </p:grpSpPr>
        <p:sp>
          <p:nvSpPr>
            <p:cNvPr id="29732" name="矩形 17"/>
            <p:cNvSpPr>
              <a:spLocks noChangeArrowheads="1"/>
            </p:cNvSpPr>
            <p:nvPr/>
          </p:nvSpPr>
          <p:spPr bwMode="auto">
            <a:xfrm>
              <a:off x="2882305" y="1194176"/>
              <a:ext cx="5091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latin typeface="+mn-ea"/>
                  <a:ea typeface="+mn-ea"/>
                </a:rPr>
                <a:t>(1)</a:t>
              </a:r>
              <a:r>
                <a:rPr lang="zh-CN" altLang="en-US" sz="2000" b="1" dirty="0">
                  <a:latin typeface="+mn-ea"/>
                  <a:ea typeface="+mn-ea"/>
                </a:rPr>
                <a:t>若      </a:t>
              </a:r>
              <a:r>
                <a:rPr lang="en-US" altLang="zh-CN" sz="2000" b="1" dirty="0">
                  <a:latin typeface="+mn-ea"/>
                  <a:ea typeface="+mn-ea"/>
                </a:rPr>
                <a:t>,</a:t>
              </a:r>
              <a:r>
                <a:rPr lang="zh-CN" altLang="en-US" sz="2000" b="1" dirty="0">
                  <a:latin typeface="+mn-ea"/>
                  <a:ea typeface="+mn-ea"/>
                </a:rPr>
                <a:t>则       ；</a:t>
              </a:r>
              <a:r>
                <a:rPr lang="en-US" altLang="zh-CN" sz="2000" b="1" dirty="0">
                  <a:latin typeface="+mn-ea"/>
                  <a:ea typeface="+mn-ea"/>
                </a:rPr>
                <a:t>(2)</a:t>
              </a:r>
              <a:r>
                <a:rPr lang="zh-CN" altLang="en-US" sz="2000" b="1" dirty="0">
                  <a:latin typeface="+mn-ea"/>
                  <a:ea typeface="+mn-ea"/>
                </a:rPr>
                <a:t> </a:t>
              </a:r>
            </a:p>
          </p:txBody>
        </p:sp>
        <p:graphicFrame>
          <p:nvGraphicFramePr>
            <p:cNvPr id="29714" name="Object 5"/>
            <p:cNvGraphicFramePr>
              <a:graphicFrameLocks noChangeAspect="1"/>
            </p:cNvGraphicFramePr>
            <p:nvPr/>
          </p:nvGraphicFramePr>
          <p:xfrm>
            <a:off x="3596674" y="1215458"/>
            <a:ext cx="857250" cy="409332"/>
          </p:xfrm>
          <a:graphic>
            <a:graphicData uri="http://schemas.openxmlformats.org/presentationml/2006/ole">
              <mc:AlternateContent xmlns:mc="http://schemas.openxmlformats.org/markup-compatibility/2006">
                <mc:Choice xmlns:v="urn:schemas-microsoft-com:vml" Requires="v">
                  <p:oleObj name="Equation" r:id="rId8" imgW="520474" imgH="279279" progId="Equation.DSMT4">
                    <p:embed/>
                  </p:oleObj>
                </mc:Choice>
                <mc:Fallback>
                  <p:oleObj name="Equation" r:id="rId8" imgW="520474" imgH="279279" progId="Equation.DSMT4">
                    <p:embed/>
                    <p:pic>
                      <p:nvPicPr>
                        <p:cNvPr id="2971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6674" y="1215458"/>
                          <a:ext cx="857250" cy="409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5" name="Object 4"/>
            <p:cNvGraphicFramePr>
              <a:graphicFrameLocks noChangeAspect="1"/>
            </p:cNvGraphicFramePr>
            <p:nvPr/>
          </p:nvGraphicFramePr>
          <p:xfrm>
            <a:off x="4884738" y="1195388"/>
            <a:ext cx="711200" cy="476250"/>
          </p:xfrm>
          <a:graphic>
            <a:graphicData uri="http://schemas.openxmlformats.org/presentationml/2006/ole">
              <mc:AlternateContent xmlns:mc="http://schemas.openxmlformats.org/markup-compatibility/2006">
                <mc:Choice xmlns:v="urn:schemas-microsoft-com:vml" Requires="v">
                  <p:oleObj name="Equation" r:id="rId10" imgW="495000" imgH="279360" progId="Equation.DSMT4">
                    <p:embed/>
                  </p:oleObj>
                </mc:Choice>
                <mc:Fallback>
                  <p:oleObj name="Equation" r:id="rId10" imgW="495000" imgH="279360" progId="Equation.DSMT4">
                    <p:embed/>
                    <p:pic>
                      <p:nvPicPr>
                        <p:cNvPr id="29715" name="Object 4"/>
                        <p:cNvPicPr>
                          <a:picLocks noChangeAspect="1" noChangeArrowheads="1"/>
                        </p:cNvPicPr>
                        <p:nvPr/>
                      </p:nvPicPr>
                      <p:blipFill>
                        <a:blip r:embed="rId11"/>
                        <a:srcRect/>
                        <a:stretch>
                          <a:fillRect/>
                        </a:stretch>
                      </p:blipFill>
                      <p:spPr bwMode="auto">
                        <a:xfrm>
                          <a:off x="4884738" y="1195388"/>
                          <a:ext cx="71120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6" name="Object 3"/>
            <p:cNvGraphicFramePr>
              <a:graphicFrameLocks noChangeAspect="1"/>
            </p:cNvGraphicFramePr>
            <p:nvPr/>
          </p:nvGraphicFramePr>
          <p:xfrm>
            <a:off x="6311314" y="1144054"/>
            <a:ext cx="1500188" cy="607553"/>
          </p:xfrm>
          <a:graphic>
            <a:graphicData uri="http://schemas.openxmlformats.org/presentationml/2006/ole">
              <mc:AlternateContent xmlns:mc="http://schemas.openxmlformats.org/markup-compatibility/2006">
                <mc:Choice xmlns:v="urn:schemas-microsoft-com:vml" Requires="v">
                  <p:oleObj name="Equation" r:id="rId12" imgW="876300" imgH="342900" progId="Equation.DSMT4">
                    <p:embed/>
                  </p:oleObj>
                </mc:Choice>
                <mc:Fallback>
                  <p:oleObj name="Equation" r:id="rId12" imgW="876300" imgH="342900" progId="Equation.DSMT4">
                    <p:embed/>
                    <p:pic>
                      <p:nvPicPr>
                        <p:cNvPr id="29716"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1314" y="1144054"/>
                          <a:ext cx="1500188" cy="607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组合 9"/>
          <p:cNvGrpSpPr/>
          <p:nvPr/>
        </p:nvGrpSpPr>
        <p:grpSpPr>
          <a:xfrm>
            <a:off x="1688348" y="1529878"/>
            <a:ext cx="6817035" cy="504609"/>
            <a:chOff x="994467" y="1733024"/>
            <a:chExt cx="6817035" cy="504609"/>
          </a:xfrm>
        </p:grpSpPr>
        <p:graphicFrame>
          <p:nvGraphicFramePr>
            <p:cNvPr id="29717" name="Object 2"/>
            <p:cNvGraphicFramePr>
              <a:graphicFrameLocks noChangeAspect="1"/>
            </p:cNvGraphicFramePr>
            <p:nvPr/>
          </p:nvGraphicFramePr>
          <p:xfrm>
            <a:off x="4025299" y="1740626"/>
            <a:ext cx="785813" cy="497007"/>
          </p:xfrm>
          <a:graphic>
            <a:graphicData uri="http://schemas.openxmlformats.org/presentationml/2006/ole">
              <mc:AlternateContent xmlns:mc="http://schemas.openxmlformats.org/markup-compatibility/2006">
                <mc:Choice xmlns:v="urn:schemas-microsoft-com:vml" Requires="v">
                  <p:oleObj name="Equation" r:id="rId14" imgW="596641" imgH="317362" progId="Equation.DSMT4">
                    <p:embed/>
                  </p:oleObj>
                </mc:Choice>
                <mc:Fallback>
                  <p:oleObj name="Equation" r:id="rId14" imgW="596641" imgH="317362" progId="Equation.DSMT4">
                    <p:embed/>
                    <p:pic>
                      <p:nvPicPr>
                        <p:cNvPr id="29717"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5299" y="1740626"/>
                          <a:ext cx="785813" cy="4970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8" name="Object 1"/>
            <p:cNvGraphicFramePr>
              <a:graphicFrameLocks noChangeAspect="1"/>
            </p:cNvGraphicFramePr>
            <p:nvPr/>
          </p:nvGraphicFramePr>
          <p:xfrm>
            <a:off x="5399278" y="1750171"/>
            <a:ext cx="1319223" cy="441302"/>
          </p:xfrm>
          <a:graphic>
            <a:graphicData uri="http://schemas.openxmlformats.org/presentationml/2006/ole">
              <mc:AlternateContent xmlns:mc="http://schemas.openxmlformats.org/markup-compatibility/2006">
                <mc:Choice xmlns:v="urn:schemas-microsoft-com:vml" Requires="v">
                  <p:oleObj name="Equation" r:id="rId16" imgW="914400" imgH="228600" progId="Equation.DSMT4">
                    <p:embed/>
                  </p:oleObj>
                </mc:Choice>
                <mc:Fallback>
                  <p:oleObj name="Equation" r:id="rId16" imgW="914400" imgH="228600" progId="Equation.DSMT4">
                    <p:embed/>
                    <p:pic>
                      <p:nvPicPr>
                        <p:cNvPr id="29718" name="Object 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9278" y="1750171"/>
                          <a:ext cx="1319223" cy="441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4" name="Rectangle 15"/>
            <p:cNvSpPr>
              <a:spLocks noChangeArrowheads="1"/>
            </p:cNvSpPr>
            <p:nvPr/>
          </p:nvSpPr>
          <p:spPr bwMode="auto">
            <a:xfrm>
              <a:off x="994467" y="1733024"/>
              <a:ext cx="68170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latin typeface="+mn-ea"/>
                  <a:ea typeface="+mn-ea"/>
                </a:rPr>
                <a:t>(1)</a:t>
              </a:r>
              <a:r>
                <a:rPr lang="zh-CN" altLang="en-US" sz="2000" b="1" dirty="0">
                  <a:latin typeface="+mn-ea"/>
                  <a:ea typeface="+mn-ea"/>
                </a:rPr>
                <a:t>　用反证法证明．假设      </a:t>
              </a:r>
              <a:r>
                <a:rPr lang="en-US" altLang="zh-CN" sz="2000" b="1" dirty="0">
                  <a:latin typeface="+mn-ea"/>
                  <a:ea typeface="+mn-ea"/>
                </a:rPr>
                <a:t>,</a:t>
              </a:r>
              <a:r>
                <a:rPr lang="zh-CN" altLang="en-US" sz="2000" b="1" dirty="0">
                  <a:latin typeface="+mn-ea"/>
                  <a:ea typeface="+mn-ea"/>
                </a:rPr>
                <a:t>则有</a:t>
              </a:r>
            </a:p>
          </p:txBody>
        </p:sp>
      </p:grpSp>
      <p:graphicFrame>
        <p:nvGraphicFramePr>
          <p:cNvPr id="29709" name="Object 18"/>
          <p:cNvGraphicFramePr>
            <a:graphicFrameLocks noChangeAspect="1"/>
          </p:cNvGraphicFramePr>
          <p:nvPr/>
        </p:nvGraphicFramePr>
        <p:xfrm>
          <a:off x="2598749" y="2192166"/>
          <a:ext cx="3643328" cy="487321"/>
        </p:xfrm>
        <a:graphic>
          <a:graphicData uri="http://schemas.openxmlformats.org/presentationml/2006/ole">
            <mc:AlternateContent xmlns:mc="http://schemas.openxmlformats.org/markup-compatibility/2006">
              <mc:Choice xmlns:v="urn:schemas-microsoft-com:vml" Requires="v">
                <p:oleObj name="Equation" r:id="rId18" imgW="2540000" imgH="279400" progId="Equation.DSMT4">
                  <p:embed/>
                </p:oleObj>
              </mc:Choice>
              <mc:Fallback>
                <p:oleObj name="Equation" r:id="rId18" imgW="2540000" imgH="279400" progId="Equation.DSMT4">
                  <p:embed/>
                  <p:pic>
                    <p:nvPicPr>
                      <p:cNvPr id="29709"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98749" y="2192166"/>
                        <a:ext cx="3643328" cy="487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17"/>
          <p:cNvGraphicFramePr>
            <a:graphicFrameLocks noChangeAspect="1"/>
          </p:cNvGraphicFramePr>
          <p:nvPr/>
        </p:nvGraphicFramePr>
        <p:xfrm>
          <a:off x="6374803" y="2156989"/>
          <a:ext cx="1154112" cy="407987"/>
        </p:xfrm>
        <a:graphic>
          <a:graphicData uri="http://schemas.openxmlformats.org/presentationml/2006/ole">
            <mc:AlternateContent xmlns:mc="http://schemas.openxmlformats.org/markup-compatibility/2006">
              <mc:Choice xmlns:v="urn:schemas-microsoft-com:vml" Requires="v">
                <p:oleObj name="Equation" r:id="rId20" imgW="672840" imgH="203040" progId="Equation.DSMT4">
                  <p:embed/>
                </p:oleObj>
              </mc:Choice>
              <mc:Fallback>
                <p:oleObj name="Equation" r:id="rId20" imgW="672840" imgH="203040" progId="Equation.DSMT4">
                  <p:embed/>
                  <p:pic>
                    <p:nvPicPr>
                      <p:cNvPr id="29710" name="Object 17"/>
                      <p:cNvPicPr>
                        <a:picLocks noChangeAspect="1" noChangeArrowheads="1"/>
                      </p:cNvPicPr>
                      <p:nvPr/>
                    </p:nvPicPr>
                    <p:blipFill>
                      <a:blip r:embed="rId21"/>
                      <a:srcRect/>
                      <a:stretch>
                        <a:fillRect/>
                      </a:stretch>
                    </p:blipFill>
                    <p:spPr bwMode="auto">
                      <a:xfrm>
                        <a:off x="6374803" y="2156989"/>
                        <a:ext cx="1154112"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1" name="Rectangle 19"/>
          <p:cNvSpPr>
            <a:spLocks noChangeArrowheads="1"/>
          </p:cNvSpPr>
          <p:nvPr/>
        </p:nvSpPr>
        <p:spPr bwMode="auto">
          <a:xfrm>
            <a:off x="1591975" y="2158628"/>
            <a:ext cx="10455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latin typeface="+mn-ea"/>
                <a:ea typeface="+mn-ea"/>
              </a:rPr>
              <a:t>由此得</a:t>
            </a:r>
          </a:p>
        </p:txBody>
      </p:sp>
      <p:grpSp>
        <p:nvGrpSpPr>
          <p:cNvPr id="12" name="组合 11"/>
          <p:cNvGrpSpPr/>
          <p:nvPr/>
        </p:nvGrpSpPr>
        <p:grpSpPr>
          <a:xfrm>
            <a:off x="1687006" y="2772786"/>
            <a:ext cx="5121200" cy="555385"/>
            <a:chOff x="1687006" y="2772786"/>
            <a:chExt cx="5121200" cy="555385"/>
          </a:xfrm>
        </p:grpSpPr>
        <p:graphicFrame>
          <p:nvGraphicFramePr>
            <p:cNvPr id="29706" name="Object 21"/>
            <p:cNvGraphicFramePr>
              <a:graphicFrameLocks noChangeAspect="1"/>
            </p:cNvGraphicFramePr>
            <p:nvPr/>
          </p:nvGraphicFramePr>
          <p:xfrm>
            <a:off x="2281945" y="2780484"/>
            <a:ext cx="857250" cy="547687"/>
          </p:xfrm>
          <a:graphic>
            <a:graphicData uri="http://schemas.openxmlformats.org/presentationml/2006/ole">
              <mc:AlternateContent xmlns:mc="http://schemas.openxmlformats.org/markup-compatibility/2006">
                <mc:Choice xmlns:v="urn:schemas-microsoft-com:vml" Requires="v">
                  <p:oleObj name="Equation" r:id="rId22" imgW="596641" imgH="317362" progId="Equation.DSMT4">
                    <p:embed/>
                  </p:oleObj>
                </mc:Choice>
                <mc:Fallback>
                  <p:oleObj name="Equation" r:id="rId22" imgW="596641" imgH="317362" progId="Equation.DSMT4">
                    <p:embed/>
                    <p:pic>
                      <p:nvPicPr>
                        <p:cNvPr id="29706"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1945" y="2780484"/>
                          <a:ext cx="85725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7" name="Object 20"/>
            <p:cNvGraphicFramePr>
              <a:graphicFrameLocks noChangeAspect="1"/>
            </p:cNvGraphicFramePr>
            <p:nvPr/>
          </p:nvGraphicFramePr>
          <p:xfrm>
            <a:off x="4426572" y="2772786"/>
            <a:ext cx="785812" cy="505366"/>
          </p:xfrm>
          <a:graphic>
            <a:graphicData uri="http://schemas.openxmlformats.org/presentationml/2006/ole">
              <mc:AlternateContent xmlns:mc="http://schemas.openxmlformats.org/markup-compatibility/2006">
                <mc:Choice xmlns:v="urn:schemas-microsoft-com:vml" Requires="v">
                  <p:oleObj name="Equation" r:id="rId23" imgW="520474" imgH="279279" progId="Equation.DSMT4">
                    <p:embed/>
                  </p:oleObj>
                </mc:Choice>
                <mc:Fallback>
                  <p:oleObj name="Equation" r:id="rId23" imgW="520474" imgH="279279" progId="Equation.DSMT4">
                    <p:embed/>
                    <p:pic>
                      <p:nvPicPr>
                        <p:cNvPr id="29707"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6572" y="2772786"/>
                          <a:ext cx="785812" cy="505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0" name="Rectangle 22"/>
            <p:cNvSpPr>
              <a:spLocks noChangeArrowheads="1"/>
            </p:cNvSpPr>
            <p:nvPr/>
          </p:nvSpPr>
          <p:spPr bwMode="auto">
            <a:xfrm>
              <a:off x="1687006" y="2783097"/>
              <a:ext cx="512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cs typeface="Times New Roman" panose="02020603050405020304" pitchFamily="18" charset="0"/>
                </a:rPr>
                <a:t>这与</a:t>
              </a:r>
              <a:r>
                <a:rPr lang="en-US" altLang="zh-CN" sz="2000" b="1" dirty="0">
                  <a:latin typeface="+mn-ea"/>
                  <a:ea typeface="+mn-ea"/>
                  <a:cs typeface="Times New Roman" panose="02020603050405020304" pitchFamily="18" charset="0"/>
                </a:rPr>
                <a:t>       </a:t>
              </a:r>
              <a:r>
                <a:rPr lang="zh-CN" altLang="en-US" sz="2000" b="1" dirty="0">
                  <a:latin typeface="+mn-ea"/>
                  <a:ea typeface="+mn-ea"/>
                  <a:cs typeface="Times New Roman" panose="02020603050405020304" pitchFamily="18" charset="0"/>
                </a:rPr>
                <a:t>矛盾，故当      时有</a:t>
              </a:r>
              <a:endParaRPr lang="zh-CN" altLang="en-US" sz="2000" b="1" dirty="0">
                <a:latin typeface="+mn-ea"/>
                <a:ea typeface="+mn-ea"/>
              </a:endParaRPr>
            </a:p>
          </p:txBody>
        </p:sp>
        <p:graphicFrame>
          <p:nvGraphicFramePr>
            <p:cNvPr id="29708" name="Object 19"/>
            <p:cNvGraphicFramePr>
              <a:graphicFrameLocks noChangeAspect="1"/>
            </p:cNvGraphicFramePr>
            <p:nvPr/>
          </p:nvGraphicFramePr>
          <p:xfrm>
            <a:off x="5775521" y="2781043"/>
            <a:ext cx="785812" cy="502046"/>
          </p:xfrm>
          <a:graphic>
            <a:graphicData uri="http://schemas.openxmlformats.org/presentationml/2006/ole">
              <mc:AlternateContent xmlns:mc="http://schemas.openxmlformats.org/markup-compatibility/2006">
                <mc:Choice xmlns:v="urn:schemas-microsoft-com:vml" Requires="v">
                  <p:oleObj name="Equation" r:id="rId24" imgW="596641" imgH="317362" progId="Equation.DSMT4">
                    <p:embed/>
                  </p:oleObj>
                </mc:Choice>
                <mc:Fallback>
                  <p:oleObj name="Equation" r:id="rId24" imgW="596641" imgH="317362" progId="Equation.DSMT4">
                    <p:embed/>
                    <p:pic>
                      <p:nvPicPr>
                        <p:cNvPr id="29708" name="Object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75521" y="2781043"/>
                          <a:ext cx="785812" cy="502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组合 12"/>
          <p:cNvGrpSpPr/>
          <p:nvPr/>
        </p:nvGrpSpPr>
        <p:grpSpPr>
          <a:xfrm>
            <a:off x="1591975" y="3318218"/>
            <a:ext cx="5216231" cy="966787"/>
            <a:chOff x="1591975" y="3318218"/>
            <a:chExt cx="5216231" cy="966787"/>
          </a:xfrm>
        </p:grpSpPr>
        <p:graphicFrame>
          <p:nvGraphicFramePr>
            <p:cNvPr id="29704" name="Object 26"/>
            <p:cNvGraphicFramePr>
              <a:graphicFrameLocks noChangeAspect="1"/>
            </p:cNvGraphicFramePr>
            <p:nvPr/>
          </p:nvGraphicFramePr>
          <p:xfrm>
            <a:off x="2810866" y="3318218"/>
            <a:ext cx="1571625" cy="966787"/>
          </p:xfrm>
          <a:graphic>
            <a:graphicData uri="http://schemas.openxmlformats.org/presentationml/2006/ole">
              <mc:AlternateContent xmlns:mc="http://schemas.openxmlformats.org/markup-compatibility/2006">
                <mc:Choice xmlns:v="urn:schemas-microsoft-com:vml" Requires="v">
                  <p:oleObj name="Equation" r:id="rId26" imgW="952087" imgH="520474" progId="Equation.DSMT4">
                    <p:embed/>
                  </p:oleObj>
                </mc:Choice>
                <mc:Fallback>
                  <p:oleObj name="Equation" r:id="rId26" imgW="952087" imgH="520474" progId="Equation.DSMT4">
                    <p:embed/>
                    <p:pic>
                      <p:nvPicPr>
                        <p:cNvPr id="29704" name="Object 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10866" y="3318218"/>
                          <a:ext cx="1571625"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5" name="Object 25"/>
            <p:cNvGraphicFramePr>
              <a:graphicFrameLocks noChangeAspect="1"/>
            </p:cNvGraphicFramePr>
            <p:nvPr/>
          </p:nvGraphicFramePr>
          <p:xfrm>
            <a:off x="4953990" y="3472203"/>
            <a:ext cx="1785938" cy="584101"/>
          </p:xfrm>
          <a:graphic>
            <a:graphicData uri="http://schemas.openxmlformats.org/presentationml/2006/ole">
              <mc:AlternateContent xmlns:mc="http://schemas.openxmlformats.org/markup-compatibility/2006">
                <mc:Choice xmlns:v="urn:schemas-microsoft-com:vml" Requires="v">
                  <p:oleObj name="Equation" r:id="rId28" imgW="914400" imgH="279400" progId="Equation.DSMT4">
                    <p:embed/>
                  </p:oleObj>
                </mc:Choice>
                <mc:Fallback>
                  <p:oleObj name="Equation" r:id="rId28" imgW="914400" imgH="279400" progId="Equation.DSMT4">
                    <p:embed/>
                    <p:pic>
                      <p:nvPicPr>
                        <p:cNvPr id="29705" name="Object 2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53990" y="3472203"/>
                          <a:ext cx="1785938" cy="584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9" name="Rectangle 27"/>
            <p:cNvSpPr>
              <a:spLocks noChangeArrowheads="1"/>
            </p:cNvSpPr>
            <p:nvPr/>
          </p:nvSpPr>
          <p:spPr bwMode="auto">
            <a:xfrm>
              <a:off x="1591975" y="3537731"/>
              <a:ext cx="5216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n-ea"/>
                  <a:ea typeface="+mn-ea"/>
                  <a:cs typeface="Times New Roman" panose="02020603050405020304" pitchFamily="18" charset="0"/>
                </a:rPr>
                <a:t>(2)</a:t>
              </a:r>
              <a:r>
                <a:rPr lang="zh-CN" altLang="en-US" sz="2000" b="1" dirty="0">
                  <a:latin typeface="+mn-ea"/>
                  <a:ea typeface="+mn-ea"/>
                  <a:cs typeface="Times New Roman" panose="02020603050405020304" pitchFamily="18" charset="0"/>
                </a:rPr>
                <a:t>　由于            </a:t>
              </a:r>
              <a:r>
                <a:rPr lang="en-US" altLang="zh-CN" sz="2000" b="1" dirty="0">
                  <a:latin typeface="+mn-ea"/>
                  <a:ea typeface="+mn-ea"/>
                  <a:cs typeface="Times New Roman" panose="02020603050405020304" pitchFamily="18" charset="0"/>
                </a:rPr>
                <a:t>, </a:t>
              </a:r>
              <a:r>
                <a:rPr lang="zh-CN" altLang="en-US" sz="2000" b="1" dirty="0">
                  <a:latin typeface="+mn-ea"/>
                  <a:ea typeface="+mn-ea"/>
                  <a:cs typeface="Times New Roman" panose="02020603050405020304" pitchFamily="18" charset="0"/>
                </a:rPr>
                <a:t>则                        </a:t>
              </a:r>
              <a:endParaRPr lang="zh-CN" altLang="en-US" sz="2000" b="1" dirty="0">
                <a:latin typeface="+mn-ea"/>
                <a:ea typeface="+mn-ea"/>
              </a:endParaRPr>
            </a:p>
          </p:txBody>
        </p:sp>
      </p:grpSp>
      <p:grpSp>
        <p:nvGrpSpPr>
          <p:cNvPr id="14" name="组合 13"/>
          <p:cNvGrpSpPr/>
          <p:nvPr/>
        </p:nvGrpSpPr>
        <p:grpSpPr>
          <a:xfrm>
            <a:off x="1687006" y="4292365"/>
            <a:ext cx="3211087" cy="571196"/>
            <a:chOff x="1687006" y="4292365"/>
            <a:chExt cx="3211087" cy="571196"/>
          </a:xfrm>
        </p:grpSpPr>
        <p:graphicFrame>
          <p:nvGraphicFramePr>
            <p:cNvPr id="29701" name="Object 31"/>
            <p:cNvGraphicFramePr>
              <a:graphicFrameLocks noChangeAspect="1"/>
            </p:cNvGraphicFramePr>
            <p:nvPr/>
          </p:nvGraphicFramePr>
          <p:xfrm>
            <a:off x="3397906" y="4292365"/>
            <a:ext cx="1500187" cy="571196"/>
          </p:xfrm>
          <a:graphic>
            <a:graphicData uri="http://schemas.openxmlformats.org/presentationml/2006/ole">
              <mc:AlternateContent xmlns:mc="http://schemas.openxmlformats.org/markup-compatibility/2006">
                <mc:Choice xmlns:v="urn:schemas-microsoft-com:vml" Requires="v">
                  <p:oleObj name="Equation" r:id="rId30" imgW="939392" imgH="342751" progId="Equation.DSMT4">
                    <p:embed/>
                  </p:oleObj>
                </mc:Choice>
                <mc:Fallback>
                  <p:oleObj name="Equation" r:id="rId30" imgW="939392" imgH="342751" progId="Equation.DSMT4">
                    <p:embed/>
                    <p:pic>
                      <p:nvPicPr>
                        <p:cNvPr id="29701" name="Object 3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97906" y="4292365"/>
                          <a:ext cx="1500187" cy="571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7" name="Rectangle 32"/>
            <p:cNvSpPr>
              <a:spLocks noChangeArrowheads="1"/>
            </p:cNvSpPr>
            <p:nvPr/>
          </p:nvSpPr>
          <p:spPr bwMode="auto">
            <a:xfrm>
              <a:off x="1687006" y="4352007"/>
              <a:ext cx="1914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cs typeface="Times New Roman" panose="02020603050405020304" pitchFamily="18" charset="0"/>
                </a:rPr>
                <a:t>取行列式得到</a:t>
              </a:r>
              <a:r>
                <a:rPr lang="en-US" altLang="zh-CN" sz="2000" b="1" dirty="0">
                  <a:latin typeface="+mn-ea"/>
                  <a:ea typeface="+mn-ea"/>
                  <a:cs typeface="Times New Roman" panose="02020603050405020304" pitchFamily="18" charset="0"/>
                </a:rPr>
                <a:t> </a:t>
              </a:r>
              <a:endParaRPr lang="en-US" altLang="zh-CN" sz="2000" b="1" dirty="0">
                <a:latin typeface="+mn-ea"/>
                <a:ea typeface="+mn-ea"/>
              </a:endParaRPr>
            </a:p>
          </p:txBody>
        </p:sp>
      </p:grpSp>
      <p:grpSp>
        <p:nvGrpSpPr>
          <p:cNvPr id="15" name="组合 14"/>
          <p:cNvGrpSpPr/>
          <p:nvPr/>
        </p:nvGrpSpPr>
        <p:grpSpPr>
          <a:xfrm>
            <a:off x="4969227" y="4345300"/>
            <a:ext cx="2806543" cy="506188"/>
            <a:chOff x="4969227" y="4345300"/>
            <a:chExt cx="2806543" cy="506188"/>
          </a:xfrm>
        </p:grpSpPr>
        <p:graphicFrame>
          <p:nvGraphicFramePr>
            <p:cNvPr id="29702" name="Object 30"/>
            <p:cNvGraphicFramePr>
              <a:graphicFrameLocks noChangeAspect="1"/>
            </p:cNvGraphicFramePr>
            <p:nvPr/>
          </p:nvGraphicFramePr>
          <p:xfrm>
            <a:off x="5363641" y="4404847"/>
            <a:ext cx="857250" cy="438478"/>
          </p:xfrm>
          <a:graphic>
            <a:graphicData uri="http://schemas.openxmlformats.org/presentationml/2006/ole">
              <mc:AlternateContent xmlns:mc="http://schemas.openxmlformats.org/markup-compatibility/2006">
                <mc:Choice xmlns:v="urn:schemas-microsoft-com:vml" Requires="v">
                  <p:oleObj name="Equation" r:id="rId32" imgW="520474" imgH="279279" progId="Equation.DSMT4">
                    <p:embed/>
                  </p:oleObj>
                </mc:Choice>
                <mc:Fallback>
                  <p:oleObj name="Equation" r:id="rId32" imgW="520474" imgH="279279" progId="Equation.DSMT4">
                    <p:embed/>
                    <p:pic>
                      <p:nvPicPr>
                        <p:cNvPr id="29702" name="Object 3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63641" y="4404847"/>
                          <a:ext cx="857250" cy="438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3" name="Object 29"/>
            <p:cNvGraphicFramePr>
              <a:graphicFrameLocks noChangeAspect="1"/>
            </p:cNvGraphicFramePr>
            <p:nvPr/>
          </p:nvGraphicFramePr>
          <p:xfrm>
            <a:off x="6561333" y="4345300"/>
            <a:ext cx="1214437" cy="506188"/>
          </p:xfrm>
          <a:graphic>
            <a:graphicData uri="http://schemas.openxmlformats.org/presentationml/2006/ole">
              <mc:AlternateContent xmlns:mc="http://schemas.openxmlformats.org/markup-compatibility/2006">
                <mc:Choice xmlns:v="urn:schemas-microsoft-com:vml" Requires="v">
                  <p:oleObj name="Equation" r:id="rId34" imgW="876300" imgH="342900" progId="Equation.DSMT4">
                    <p:embed/>
                  </p:oleObj>
                </mc:Choice>
                <mc:Fallback>
                  <p:oleObj name="Equation" r:id="rId34" imgW="876300" imgH="342900" progId="Equation.DSMT4">
                    <p:embed/>
                    <p:pic>
                      <p:nvPicPr>
                        <p:cNvPr id="29703"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1333" y="4345300"/>
                          <a:ext cx="1214437" cy="50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8" name="Rectangle 33"/>
            <p:cNvSpPr>
              <a:spLocks noChangeArrowheads="1"/>
            </p:cNvSpPr>
            <p:nvPr/>
          </p:nvSpPr>
          <p:spPr bwMode="auto">
            <a:xfrm>
              <a:off x="4969227" y="4377908"/>
              <a:ext cx="18389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cs typeface="Times New Roman" panose="02020603050405020304" pitchFamily="18" charset="0"/>
                </a:rPr>
                <a:t>若</a:t>
              </a:r>
              <a:r>
                <a:rPr lang="en-US" altLang="zh-CN" sz="2000" b="1" dirty="0">
                  <a:latin typeface="+mn-ea"/>
                  <a:ea typeface="+mn-ea"/>
                  <a:cs typeface="Times New Roman" panose="02020603050405020304" pitchFamily="18" charset="0"/>
                </a:rPr>
                <a:t>       </a:t>
              </a:r>
              <a:r>
                <a:rPr lang="zh-CN" altLang="en-US" sz="2000" b="1" dirty="0">
                  <a:latin typeface="+mn-ea"/>
                  <a:ea typeface="+mn-ea"/>
                  <a:cs typeface="Times New Roman" panose="02020603050405020304" pitchFamily="18" charset="0"/>
                </a:rPr>
                <a:t>则</a:t>
              </a:r>
              <a:endParaRPr lang="zh-CN" altLang="en-US" sz="2000" b="1" dirty="0">
                <a:latin typeface="+mn-ea"/>
                <a:ea typeface="+mn-ea"/>
              </a:endParaRPr>
            </a:p>
          </p:txBody>
        </p:sp>
      </p:grpSp>
      <p:grpSp>
        <p:nvGrpSpPr>
          <p:cNvPr id="16" name="组合 15"/>
          <p:cNvGrpSpPr/>
          <p:nvPr/>
        </p:nvGrpSpPr>
        <p:grpSpPr>
          <a:xfrm>
            <a:off x="7984301" y="4378473"/>
            <a:ext cx="3075960" cy="473015"/>
            <a:chOff x="7694590" y="4390546"/>
            <a:chExt cx="3075960" cy="473015"/>
          </a:xfrm>
        </p:grpSpPr>
        <p:graphicFrame>
          <p:nvGraphicFramePr>
            <p:cNvPr id="29698" name="Object 37"/>
            <p:cNvGraphicFramePr>
              <a:graphicFrameLocks noChangeAspect="1"/>
            </p:cNvGraphicFramePr>
            <p:nvPr/>
          </p:nvGraphicFramePr>
          <p:xfrm>
            <a:off x="8020689" y="4390546"/>
            <a:ext cx="857250" cy="473015"/>
          </p:xfrm>
          <a:graphic>
            <a:graphicData uri="http://schemas.openxmlformats.org/presentationml/2006/ole">
              <mc:AlternateContent xmlns:mc="http://schemas.openxmlformats.org/markup-compatibility/2006">
                <mc:Choice xmlns:v="urn:schemas-microsoft-com:vml" Requires="v">
                  <p:oleObj name="Equation" r:id="rId35" imgW="520474" imgH="279279" progId="Equation.DSMT4">
                    <p:embed/>
                  </p:oleObj>
                </mc:Choice>
                <mc:Fallback>
                  <p:oleObj name="Equation" r:id="rId35" imgW="520474" imgH="279279" progId="Equation.DSMT4">
                    <p:embed/>
                    <p:pic>
                      <p:nvPicPr>
                        <p:cNvPr id="29698"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0689" y="4390546"/>
                          <a:ext cx="857250" cy="4730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699" name="Object 36"/>
            <p:cNvGraphicFramePr>
              <a:graphicFrameLocks noChangeAspect="1"/>
            </p:cNvGraphicFramePr>
            <p:nvPr/>
          </p:nvGraphicFramePr>
          <p:xfrm>
            <a:off x="9841862" y="4390546"/>
            <a:ext cx="928688" cy="455520"/>
          </p:xfrm>
          <a:graphic>
            <a:graphicData uri="http://schemas.openxmlformats.org/presentationml/2006/ole">
              <mc:AlternateContent xmlns:mc="http://schemas.openxmlformats.org/markup-compatibility/2006">
                <mc:Choice xmlns:v="urn:schemas-microsoft-com:vml" Requires="v">
                  <p:oleObj name="Equation" r:id="rId36" imgW="596641" imgH="317362" progId="Equation.DSMT4">
                    <p:embed/>
                  </p:oleObj>
                </mc:Choice>
                <mc:Fallback>
                  <p:oleObj name="Equation" r:id="rId36" imgW="596641" imgH="317362" progId="Equation.DSMT4">
                    <p:embed/>
                    <p:pic>
                      <p:nvPicPr>
                        <p:cNvPr id="29699" name="Object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841862" y="4390546"/>
                          <a:ext cx="928688" cy="455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5" name="Rectangle 38"/>
            <p:cNvSpPr>
              <a:spLocks noChangeArrowheads="1"/>
            </p:cNvSpPr>
            <p:nvPr/>
          </p:nvSpPr>
          <p:spPr bwMode="auto">
            <a:xfrm>
              <a:off x="7694590" y="4398339"/>
              <a:ext cx="2366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cs typeface="Times New Roman" panose="02020603050405020304" pitchFamily="18" charset="0"/>
                </a:rPr>
                <a:t>若</a:t>
              </a:r>
              <a:r>
                <a:rPr lang="en-US" altLang="zh-CN" sz="2000" b="1" dirty="0">
                  <a:latin typeface="+mn-ea"/>
                  <a:ea typeface="+mn-ea"/>
                  <a:cs typeface="Times New Roman" panose="02020603050405020304" pitchFamily="18" charset="0"/>
                </a:rPr>
                <a:t>       </a:t>
              </a:r>
              <a:r>
                <a:rPr lang="zh-CN" altLang="en-US" sz="2000" b="1" dirty="0">
                  <a:latin typeface="+mn-ea"/>
                  <a:ea typeface="+mn-ea"/>
                  <a:cs typeface="Times New Roman" panose="02020603050405020304" pitchFamily="18" charset="0"/>
                </a:rPr>
                <a:t>由</a:t>
              </a:r>
              <a:r>
                <a:rPr lang="en-US" altLang="zh-CN" sz="2000" b="1" dirty="0">
                  <a:latin typeface="+mn-ea"/>
                  <a:ea typeface="+mn-ea"/>
                  <a:cs typeface="Times New Roman" panose="02020603050405020304" pitchFamily="18" charset="0"/>
                </a:rPr>
                <a:t>(1)</a:t>
              </a:r>
              <a:r>
                <a:rPr lang="zh-CN" altLang="en-US" sz="2000" b="1" dirty="0">
                  <a:latin typeface="+mn-ea"/>
                  <a:ea typeface="+mn-ea"/>
                  <a:cs typeface="Times New Roman" panose="02020603050405020304" pitchFamily="18" charset="0"/>
                </a:rPr>
                <a:t>知</a:t>
              </a:r>
              <a:endParaRPr lang="zh-CN" altLang="en-US" sz="2000" b="1" dirty="0">
                <a:latin typeface="+mn-ea"/>
                <a:ea typeface="+mn-ea"/>
              </a:endParaRPr>
            </a:p>
          </p:txBody>
        </p:sp>
      </p:grpSp>
      <p:grpSp>
        <p:nvGrpSpPr>
          <p:cNvPr id="17" name="组合 16"/>
          <p:cNvGrpSpPr/>
          <p:nvPr/>
        </p:nvGrpSpPr>
        <p:grpSpPr>
          <a:xfrm>
            <a:off x="2239368" y="5035297"/>
            <a:ext cx="4002710" cy="561663"/>
            <a:chOff x="2239368" y="5035297"/>
            <a:chExt cx="4002710" cy="561663"/>
          </a:xfrm>
        </p:grpSpPr>
        <p:graphicFrame>
          <p:nvGraphicFramePr>
            <p:cNvPr id="29700" name="Object 35"/>
            <p:cNvGraphicFramePr>
              <a:graphicFrameLocks noChangeAspect="1"/>
            </p:cNvGraphicFramePr>
            <p:nvPr/>
          </p:nvGraphicFramePr>
          <p:xfrm>
            <a:off x="4699505" y="5035297"/>
            <a:ext cx="1500188" cy="561663"/>
          </p:xfrm>
          <a:graphic>
            <a:graphicData uri="http://schemas.openxmlformats.org/presentationml/2006/ole">
              <mc:AlternateContent xmlns:mc="http://schemas.openxmlformats.org/markup-compatibility/2006">
                <mc:Choice xmlns:v="urn:schemas-microsoft-com:vml" Requires="v">
                  <p:oleObj name="Equation" r:id="rId37" imgW="876300" imgH="342900" progId="Equation.DSMT4">
                    <p:embed/>
                  </p:oleObj>
                </mc:Choice>
                <mc:Fallback>
                  <p:oleObj name="Equation" r:id="rId37" imgW="876300" imgH="342900" progId="Equation.DSMT4">
                    <p:embed/>
                    <p:pic>
                      <p:nvPicPr>
                        <p:cNvPr id="29700" name="Object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9505" y="5035297"/>
                          <a:ext cx="1500188" cy="56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6" name="Rectangle 40"/>
            <p:cNvSpPr>
              <a:spLocks noChangeArrowheads="1"/>
            </p:cNvSpPr>
            <p:nvPr/>
          </p:nvSpPr>
          <p:spPr bwMode="auto">
            <a:xfrm>
              <a:off x="2239368" y="5043466"/>
              <a:ext cx="40027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cs typeface="Times New Roman" panose="02020603050405020304" pitchFamily="18" charset="0"/>
                </a:rPr>
                <a:t>此时命题也成立故有</a:t>
              </a:r>
              <a:endParaRPr lang="zh-CN" altLang="en-US" sz="2000" b="1">
                <a:latin typeface="+mn-ea"/>
                <a:ea typeface="+mn-ea"/>
              </a:endParaRPr>
            </a:p>
          </p:txBody>
        </p:sp>
      </p:grpSp>
      <p:sp>
        <p:nvSpPr>
          <p:cNvPr id="11" name="矩形 10"/>
          <p:cNvSpPr/>
          <p:nvPr/>
        </p:nvSpPr>
        <p:spPr>
          <a:xfrm>
            <a:off x="944433" y="1547025"/>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dirty="0"/>
          </a:p>
        </p:txBody>
      </p:sp>
    </p:spTree>
    <p:extLst>
      <p:ext uri="{BB962C8B-B14F-4D97-AF65-F5344CB8AC3E}">
        <p14:creationId xmlns:p14="http://schemas.microsoft.com/office/powerpoint/2010/main" val="427258079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61" name="Text Box 9"/>
          <p:cNvSpPr txBox="1">
            <a:spLocks noChangeArrowheads="1"/>
          </p:cNvSpPr>
          <p:nvPr/>
        </p:nvSpPr>
        <p:spPr bwMode="auto">
          <a:xfrm>
            <a:off x="1794851" y="1685835"/>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3300"/>
                </a:solidFill>
                <a:latin typeface="+mn-ea"/>
                <a:ea typeface="+mn-ea"/>
                <a:cs typeface="Times New Roman" panose="02020603050405020304" pitchFamily="18" charset="0"/>
              </a:rPr>
              <a:t>方法一</a:t>
            </a:r>
          </a:p>
        </p:txBody>
      </p:sp>
      <p:graphicFrame>
        <p:nvGraphicFramePr>
          <p:cNvPr id="919562" name="Object 2"/>
          <p:cNvGraphicFramePr>
            <a:graphicFrameLocks noChangeAspect="1"/>
          </p:cNvGraphicFramePr>
          <p:nvPr/>
        </p:nvGraphicFramePr>
        <p:xfrm>
          <a:off x="7867436" y="1685835"/>
          <a:ext cx="3967839" cy="487617"/>
        </p:xfrm>
        <a:graphic>
          <a:graphicData uri="http://schemas.openxmlformats.org/presentationml/2006/ole">
            <mc:AlternateContent xmlns:mc="http://schemas.openxmlformats.org/markup-compatibility/2006">
              <mc:Choice xmlns:v="urn:schemas-microsoft-com:vml" Requires="v">
                <p:oleObj name="Equation" r:id="rId2" imgW="1511280" imgH="203040" progId="Equation.DSMT4">
                  <p:embed/>
                </p:oleObj>
              </mc:Choice>
              <mc:Fallback>
                <p:oleObj name="Equation" r:id="rId2" imgW="1511280" imgH="203040" progId="Equation.DSMT4">
                  <p:embed/>
                  <p:pic>
                    <p:nvPicPr>
                      <p:cNvPr id="919562" name="Object 2"/>
                      <p:cNvPicPr>
                        <a:picLocks noChangeAspect="1" noChangeArrowheads="1"/>
                      </p:cNvPicPr>
                      <p:nvPr/>
                    </p:nvPicPr>
                    <p:blipFill>
                      <a:blip r:embed="rId3"/>
                      <a:srcRect/>
                      <a:stretch>
                        <a:fillRect/>
                      </a:stretch>
                    </p:blipFill>
                    <p:spPr bwMode="auto">
                      <a:xfrm>
                        <a:off x="7867436" y="1685835"/>
                        <a:ext cx="3967839" cy="487617"/>
                      </a:xfrm>
                      <a:prstGeom prst="rect">
                        <a:avLst/>
                      </a:prstGeom>
                      <a:noFill/>
                    </p:spPr>
                  </p:pic>
                </p:oleObj>
              </mc:Fallback>
            </mc:AlternateContent>
          </a:graphicData>
        </a:graphic>
      </p:graphicFrame>
      <p:graphicFrame>
        <p:nvGraphicFramePr>
          <p:cNvPr id="919563" name="Object 3"/>
          <p:cNvGraphicFramePr>
            <a:graphicFrameLocks noChangeAspect="1"/>
          </p:cNvGraphicFramePr>
          <p:nvPr/>
        </p:nvGraphicFramePr>
        <p:xfrm>
          <a:off x="1428024" y="2238799"/>
          <a:ext cx="3643755" cy="896838"/>
        </p:xfrm>
        <a:graphic>
          <a:graphicData uri="http://schemas.openxmlformats.org/presentationml/2006/ole">
            <mc:AlternateContent xmlns:mc="http://schemas.openxmlformats.org/markup-compatibility/2006">
              <mc:Choice xmlns:v="urn:schemas-microsoft-com:vml" Requires="v">
                <p:oleObj name="Equation" r:id="rId4" imgW="1549080" imgH="380880" progId="Equation.DSMT4">
                  <p:embed/>
                </p:oleObj>
              </mc:Choice>
              <mc:Fallback>
                <p:oleObj name="Equation" r:id="rId4" imgW="1549080" imgH="380880" progId="Equation.DSMT4">
                  <p:embed/>
                  <p:pic>
                    <p:nvPicPr>
                      <p:cNvPr id="919563" name="Object 3"/>
                      <p:cNvPicPr>
                        <a:picLocks noChangeAspect="1" noChangeArrowheads="1"/>
                      </p:cNvPicPr>
                      <p:nvPr/>
                    </p:nvPicPr>
                    <p:blipFill>
                      <a:blip r:embed="rId5"/>
                      <a:srcRect/>
                      <a:stretch>
                        <a:fillRect/>
                      </a:stretch>
                    </p:blipFill>
                    <p:spPr bwMode="auto">
                      <a:xfrm>
                        <a:off x="1428024" y="2238799"/>
                        <a:ext cx="3643755" cy="896838"/>
                      </a:xfrm>
                      <a:prstGeom prst="rect">
                        <a:avLst/>
                      </a:prstGeom>
                      <a:noFill/>
                    </p:spPr>
                  </p:pic>
                </p:oleObj>
              </mc:Fallback>
            </mc:AlternateContent>
          </a:graphicData>
        </a:graphic>
      </p:graphicFrame>
      <p:graphicFrame>
        <p:nvGraphicFramePr>
          <p:cNvPr id="919564" name="Object 4"/>
          <p:cNvGraphicFramePr>
            <a:graphicFrameLocks noChangeAspect="1"/>
          </p:cNvGraphicFramePr>
          <p:nvPr/>
        </p:nvGraphicFramePr>
        <p:xfrm>
          <a:off x="5056815" y="2255542"/>
          <a:ext cx="2491686" cy="858765"/>
        </p:xfrm>
        <a:graphic>
          <a:graphicData uri="http://schemas.openxmlformats.org/presentationml/2006/ole">
            <mc:AlternateContent xmlns:mc="http://schemas.openxmlformats.org/markup-compatibility/2006">
              <mc:Choice xmlns:v="urn:schemas-microsoft-com:vml" Requires="v">
                <p:oleObj name="Equation" r:id="rId6" imgW="1104840" imgH="380880" progId="Equation.DSMT4">
                  <p:embed/>
                </p:oleObj>
              </mc:Choice>
              <mc:Fallback>
                <p:oleObj name="Equation" r:id="rId6" imgW="1104840" imgH="380880" progId="Equation.DSMT4">
                  <p:embed/>
                  <p:pic>
                    <p:nvPicPr>
                      <p:cNvPr id="919564" name="Object 4"/>
                      <p:cNvPicPr>
                        <a:picLocks noChangeAspect="1" noChangeArrowheads="1"/>
                      </p:cNvPicPr>
                      <p:nvPr/>
                    </p:nvPicPr>
                    <p:blipFill>
                      <a:blip r:embed="rId7"/>
                      <a:srcRect/>
                      <a:stretch>
                        <a:fillRect/>
                      </a:stretch>
                    </p:blipFill>
                    <p:spPr bwMode="auto">
                      <a:xfrm>
                        <a:off x="5056815" y="2255542"/>
                        <a:ext cx="2491686" cy="858765"/>
                      </a:xfrm>
                      <a:prstGeom prst="rect">
                        <a:avLst/>
                      </a:prstGeom>
                      <a:noFill/>
                      <a:ln>
                        <a:noFill/>
                      </a:ln>
                      <a:effectLst/>
                    </p:spPr>
                  </p:pic>
                </p:oleObj>
              </mc:Fallback>
            </mc:AlternateContent>
          </a:graphicData>
        </a:graphic>
      </p:graphicFrame>
      <p:graphicFrame>
        <p:nvGraphicFramePr>
          <p:cNvPr id="20491" name="Object 11"/>
          <p:cNvGraphicFramePr>
            <a:graphicFrameLocks noChangeAspect="1"/>
          </p:cNvGraphicFramePr>
          <p:nvPr/>
        </p:nvGraphicFramePr>
        <p:xfrm>
          <a:off x="3559742" y="1531526"/>
          <a:ext cx="1524711" cy="708525"/>
        </p:xfrm>
        <a:graphic>
          <a:graphicData uri="http://schemas.openxmlformats.org/presentationml/2006/ole">
            <mc:AlternateContent xmlns:mc="http://schemas.openxmlformats.org/markup-compatibility/2006">
              <mc:Choice xmlns:v="urn:schemas-microsoft-com:vml" Requires="v">
                <p:oleObj name="Equation" r:id="rId8" imgW="583920" imgH="342720" progId="Equation.DSMT4">
                  <p:embed/>
                </p:oleObj>
              </mc:Choice>
              <mc:Fallback>
                <p:oleObj name="Equation" r:id="rId8" imgW="583920" imgH="342720" progId="Equation.DSMT4">
                  <p:embed/>
                  <p:pic>
                    <p:nvPicPr>
                      <p:cNvPr id="20491" name="Object 11"/>
                      <p:cNvPicPr>
                        <a:picLocks noChangeAspect="1" noChangeArrowheads="1"/>
                      </p:cNvPicPr>
                      <p:nvPr/>
                    </p:nvPicPr>
                    <p:blipFill>
                      <a:blip r:embed="rId9"/>
                      <a:srcRect/>
                      <a:stretch>
                        <a:fillRect/>
                      </a:stretch>
                    </p:blipFill>
                    <p:spPr bwMode="auto">
                      <a:xfrm>
                        <a:off x="3559742" y="1531526"/>
                        <a:ext cx="1524711" cy="708525"/>
                      </a:xfrm>
                      <a:prstGeom prst="rect">
                        <a:avLst/>
                      </a:prstGeom>
                      <a:noFill/>
                    </p:spPr>
                  </p:pic>
                </p:oleObj>
              </mc:Fallback>
            </mc:AlternateContent>
          </a:graphicData>
        </a:graphic>
      </p:graphicFrame>
      <p:grpSp>
        <p:nvGrpSpPr>
          <p:cNvPr id="20494" name="Group 20"/>
          <p:cNvGrpSpPr>
            <a:grpSpLocks/>
          </p:cNvGrpSpPr>
          <p:nvPr/>
        </p:nvGrpSpPr>
        <p:grpSpPr bwMode="auto">
          <a:xfrm>
            <a:off x="1104071" y="831880"/>
            <a:ext cx="6918327" cy="701675"/>
            <a:chOff x="185" y="712"/>
            <a:chExt cx="3452" cy="442"/>
          </a:xfrm>
        </p:grpSpPr>
        <p:graphicFrame>
          <p:nvGraphicFramePr>
            <p:cNvPr id="20489" name="Object 10"/>
            <p:cNvGraphicFramePr>
              <a:graphicFrameLocks noChangeAspect="1"/>
            </p:cNvGraphicFramePr>
            <p:nvPr/>
          </p:nvGraphicFramePr>
          <p:xfrm>
            <a:off x="2486" y="813"/>
            <a:ext cx="1151" cy="271"/>
          </p:xfrm>
          <a:graphic>
            <a:graphicData uri="http://schemas.openxmlformats.org/presentationml/2006/ole">
              <mc:AlternateContent xmlns:mc="http://schemas.openxmlformats.org/markup-compatibility/2006">
                <mc:Choice xmlns:v="urn:schemas-microsoft-com:vml" Requires="v">
                  <p:oleObj name="Equation" r:id="rId10" imgW="863280" imgH="203040" progId="Equation.DSMT4">
                    <p:embed/>
                  </p:oleObj>
                </mc:Choice>
                <mc:Fallback>
                  <p:oleObj name="Equation" r:id="rId10" imgW="863280" imgH="203040" progId="Equation.DSMT4">
                    <p:embed/>
                    <p:pic>
                      <p:nvPicPr>
                        <p:cNvPr id="20489" name="Object 10"/>
                        <p:cNvPicPr>
                          <a:picLocks noChangeAspect="1" noChangeArrowheads="1"/>
                        </p:cNvPicPr>
                        <p:nvPr/>
                      </p:nvPicPr>
                      <p:blipFill>
                        <a:blip r:embed="rId11"/>
                        <a:srcRect/>
                        <a:stretch>
                          <a:fillRect/>
                        </a:stretch>
                      </p:blipFill>
                      <p:spPr bwMode="auto">
                        <a:xfrm>
                          <a:off x="2486" y="813"/>
                          <a:ext cx="1151" cy="271"/>
                        </a:xfrm>
                        <a:prstGeom prst="rect">
                          <a:avLst/>
                        </a:prstGeom>
                        <a:noFill/>
                      </p:spPr>
                    </p:pic>
                  </p:oleObj>
                </mc:Fallback>
              </mc:AlternateContent>
            </a:graphicData>
          </a:graphic>
        </p:graphicFrame>
        <p:sp>
          <p:nvSpPr>
            <p:cNvPr id="20497" name="Text Box 6"/>
            <p:cNvSpPr txBox="1">
              <a:spLocks noChangeArrowheads="1"/>
            </p:cNvSpPr>
            <p:nvPr/>
          </p:nvSpPr>
          <p:spPr bwMode="auto">
            <a:xfrm>
              <a:off x="2253" y="809"/>
              <a:ext cx="4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求</a:t>
              </a:r>
            </a:p>
          </p:txBody>
        </p:sp>
        <p:graphicFrame>
          <p:nvGraphicFramePr>
            <p:cNvPr id="20490" name="Object 9"/>
            <p:cNvGraphicFramePr>
              <a:graphicFrameLocks noChangeAspect="1"/>
            </p:cNvGraphicFramePr>
            <p:nvPr/>
          </p:nvGraphicFramePr>
          <p:xfrm>
            <a:off x="1687" y="712"/>
            <a:ext cx="608" cy="442"/>
          </p:xfrm>
          <a:graphic>
            <a:graphicData uri="http://schemas.openxmlformats.org/presentationml/2006/ole">
              <mc:AlternateContent xmlns:mc="http://schemas.openxmlformats.org/markup-compatibility/2006">
                <mc:Choice xmlns:v="urn:schemas-microsoft-com:vml" Requires="v">
                  <p:oleObj name="Equation" r:id="rId12" imgW="469800" imgH="342720" progId="Equation.DSMT4">
                    <p:embed/>
                  </p:oleObj>
                </mc:Choice>
                <mc:Fallback>
                  <p:oleObj name="Equation" r:id="rId12" imgW="469800" imgH="342720" progId="Equation.DSMT4">
                    <p:embed/>
                    <p:pic>
                      <p:nvPicPr>
                        <p:cNvPr id="20490" name="Object 9"/>
                        <p:cNvPicPr>
                          <a:picLocks noChangeAspect="1" noChangeArrowheads="1"/>
                        </p:cNvPicPr>
                        <p:nvPr/>
                      </p:nvPicPr>
                      <p:blipFill>
                        <a:blip r:embed="rId13"/>
                        <a:srcRect/>
                        <a:stretch>
                          <a:fillRect/>
                        </a:stretch>
                      </p:blipFill>
                      <p:spPr bwMode="auto">
                        <a:xfrm>
                          <a:off x="1687" y="712"/>
                          <a:ext cx="608" cy="442"/>
                        </a:xfrm>
                        <a:prstGeom prst="rect">
                          <a:avLst/>
                        </a:prstGeom>
                        <a:noFill/>
                      </p:spPr>
                    </p:pic>
                  </p:oleObj>
                </mc:Fallback>
              </mc:AlternateContent>
            </a:graphicData>
          </a:graphic>
        </p:graphicFrame>
        <p:sp>
          <p:nvSpPr>
            <p:cNvPr id="20498" name="Rectangle 19"/>
            <p:cNvSpPr>
              <a:spLocks noChangeArrowheads="1"/>
            </p:cNvSpPr>
            <p:nvPr/>
          </p:nvSpPr>
          <p:spPr bwMode="auto">
            <a:xfrm>
              <a:off x="185" y="824"/>
              <a:ext cx="1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CC"/>
                  </a:solidFill>
                  <a:latin typeface="+mn-ea"/>
                  <a:ea typeface="+mn-ea"/>
                  <a:cs typeface="Times New Roman" panose="02020603050405020304" pitchFamily="18" charset="0"/>
                </a:rPr>
                <a:t>例</a:t>
              </a:r>
              <a:r>
                <a:rPr lang="en-US" altLang="zh-CN" sz="2000" b="1" dirty="0">
                  <a:solidFill>
                    <a:srgbClr val="0000CC"/>
                  </a:solidFill>
                  <a:latin typeface="+mn-ea"/>
                  <a:ea typeface="+mn-ea"/>
                  <a:cs typeface="Times New Roman" panose="02020603050405020304" pitchFamily="18" charset="0"/>
                </a:rPr>
                <a:t>1.10.9 </a:t>
              </a:r>
              <a:r>
                <a:rPr lang="zh-CN" altLang="en-US" sz="2000" b="1" dirty="0">
                  <a:latin typeface="+mn-ea"/>
                  <a:ea typeface="+mn-ea"/>
                  <a:cs typeface="Times New Roman" panose="02020603050405020304" pitchFamily="18" charset="0"/>
                  <a:sym typeface="Symbol" panose="05050102010706020507" pitchFamily="18" charset="2"/>
                </a:rPr>
                <a:t>设</a:t>
              </a:r>
              <a:r>
                <a:rPr lang="en-US" altLang="zh-CN" sz="2000" b="1" i="1" dirty="0">
                  <a:latin typeface="Times New Roman" panose="02020603050405020304" pitchFamily="18" charset="0"/>
                  <a:ea typeface="+mn-ea"/>
                  <a:cs typeface="Times New Roman" panose="02020603050405020304" pitchFamily="18" charset="0"/>
                  <a:sym typeface="Symbol" panose="05050102010706020507" pitchFamily="18" charset="2"/>
                </a:rPr>
                <a:t>A</a:t>
              </a:r>
              <a:r>
                <a:rPr lang="zh-CN" altLang="en-US" sz="2000" b="1" dirty="0">
                  <a:latin typeface="+mn-ea"/>
                  <a:ea typeface="+mn-ea"/>
                  <a:cs typeface="Times New Roman" panose="02020603050405020304" pitchFamily="18" charset="0"/>
                  <a:sym typeface="Symbol" panose="05050102010706020507" pitchFamily="18" charset="2"/>
                </a:rPr>
                <a:t>为</a:t>
              </a:r>
              <a:r>
                <a:rPr lang="en-US" altLang="zh-CN" sz="2000" b="1" dirty="0">
                  <a:latin typeface="+mn-ea"/>
                  <a:ea typeface="+mn-ea"/>
                  <a:cs typeface="Times New Roman" panose="02020603050405020304" pitchFamily="18" charset="0"/>
                  <a:sym typeface="Symbol" panose="05050102010706020507" pitchFamily="18" charset="2"/>
                </a:rPr>
                <a:t>3</a:t>
              </a:r>
              <a:r>
                <a:rPr lang="zh-CN" altLang="en-US" sz="2000" b="1" dirty="0">
                  <a:latin typeface="+mn-ea"/>
                  <a:ea typeface="+mn-ea"/>
                  <a:cs typeface="Times New Roman" panose="02020603050405020304" pitchFamily="18" charset="0"/>
                  <a:sym typeface="Symbol" panose="05050102010706020507" pitchFamily="18" charset="2"/>
                </a:rPr>
                <a:t>阶矩阵</a:t>
              </a:r>
              <a:r>
                <a:rPr lang="zh-CN" altLang="en-US" sz="2000" b="1" dirty="0">
                  <a:latin typeface="+mn-ea"/>
                  <a:ea typeface="+mn-ea"/>
                  <a:cs typeface="Times New Roman" panose="02020603050405020304" pitchFamily="18" charset="0"/>
                </a:rPr>
                <a:t> </a:t>
              </a:r>
            </a:p>
          </p:txBody>
        </p:sp>
      </p:grpSp>
      <p:sp>
        <p:nvSpPr>
          <p:cNvPr id="919573" name="Rectangle 21"/>
          <p:cNvSpPr>
            <a:spLocks noChangeArrowheads="1"/>
          </p:cNvSpPr>
          <p:nvPr/>
        </p:nvSpPr>
        <p:spPr bwMode="auto">
          <a:xfrm>
            <a:off x="1345760" y="1676400"/>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cs typeface="Times New Roman" panose="02020603050405020304" pitchFamily="18" charset="0"/>
              </a:rPr>
              <a:t>解</a:t>
            </a:r>
            <a:endParaRPr lang="en-US" altLang="zh-CN" sz="2000" b="1" dirty="0">
              <a:latin typeface="+mn-ea"/>
              <a:ea typeface="+mn-ea"/>
              <a:cs typeface="Times New Roman" panose="02020603050405020304" pitchFamily="18" charset="0"/>
            </a:endParaRPr>
          </a:p>
        </p:txBody>
      </p:sp>
      <p:sp>
        <p:nvSpPr>
          <p:cNvPr id="919575" name="Text Box 23"/>
          <p:cNvSpPr txBox="1">
            <a:spLocks noChangeArrowheads="1"/>
          </p:cNvSpPr>
          <p:nvPr/>
        </p:nvSpPr>
        <p:spPr bwMode="auto">
          <a:xfrm>
            <a:off x="7195747" y="168135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由于</a:t>
            </a:r>
          </a:p>
        </p:txBody>
      </p:sp>
      <p:graphicFrame>
        <p:nvGraphicFramePr>
          <p:cNvPr id="919576" name="Object 5"/>
          <p:cNvGraphicFramePr>
            <a:graphicFrameLocks noChangeAspect="1"/>
          </p:cNvGraphicFramePr>
          <p:nvPr/>
        </p:nvGraphicFramePr>
        <p:xfrm>
          <a:off x="7483829" y="2271785"/>
          <a:ext cx="3694519" cy="860174"/>
        </p:xfrm>
        <a:graphic>
          <a:graphicData uri="http://schemas.openxmlformats.org/presentationml/2006/ole">
            <mc:AlternateContent xmlns:mc="http://schemas.openxmlformats.org/markup-compatibility/2006">
              <mc:Choice xmlns:v="urn:schemas-microsoft-com:vml" Requires="v">
                <p:oleObj name="Equation" r:id="rId14" imgW="1638000" imgH="380880" progId="Equation.DSMT4">
                  <p:embed/>
                </p:oleObj>
              </mc:Choice>
              <mc:Fallback>
                <p:oleObj name="Equation" r:id="rId14" imgW="1638000" imgH="380880" progId="Equation.DSMT4">
                  <p:embed/>
                  <p:pic>
                    <p:nvPicPr>
                      <p:cNvPr id="919576" name="Object 5"/>
                      <p:cNvPicPr>
                        <a:picLocks noChangeAspect="1" noChangeArrowheads="1"/>
                      </p:cNvPicPr>
                      <p:nvPr/>
                    </p:nvPicPr>
                    <p:blipFill>
                      <a:blip r:embed="rId15"/>
                      <a:srcRect/>
                      <a:stretch>
                        <a:fillRect/>
                      </a:stretch>
                    </p:blipFill>
                    <p:spPr bwMode="auto">
                      <a:xfrm>
                        <a:off x="7483829" y="2271785"/>
                        <a:ext cx="3694519" cy="860174"/>
                      </a:xfrm>
                      <a:prstGeom prst="rect">
                        <a:avLst/>
                      </a:prstGeom>
                      <a:noFill/>
                      <a:ln>
                        <a:noFill/>
                      </a:ln>
                      <a:effectLst/>
                    </p:spPr>
                  </p:pic>
                </p:oleObj>
              </mc:Fallback>
            </mc:AlternateContent>
          </a:graphicData>
        </a:graphic>
      </p:graphicFrame>
      <p:graphicFrame>
        <p:nvGraphicFramePr>
          <p:cNvPr id="919577" name="Object 6"/>
          <p:cNvGraphicFramePr>
            <a:graphicFrameLocks noChangeAspect="1"/>
          </p:cNvGraphicFramePr>
          <p:nvPr/>
        </p:nvGraphicFramePr>
        <p:xfrm>
          <a:off x="3171480" y="3370681"/>
          <a:ext cx="1363588" cy="541487"/>
        </p:xfrm>
        <a:graphic>
          <a:graphicData uri="http://schemas.openxmlformats.org/presentationml/2006/ole">
            <mc:AlternateContent xmlns:mc="http://schemas.openxmlformats.org/markup-compatibility/2006">
              <mc:Choice xmlns:v="urn:schemas-microsoft-com:vml" Requires="v">
                <p:oleObj name="Equation" r:id="rId16" imgW="609480" imgH="241200" progId="Equation.DSMT4">
                  <p:embed/>
                </p:oleObj>
              </mc:Choice>
              <mc:Fallback>
                <p:oleObj name="Equation" r:id="rId16" imgW="609480" imgH="241200" progId="Equation.DSMT4">
                  <p:embed/>
                  <p:pic>
                    <p:nvPicPr>
                      <p:cNvPr id="919577" name="Object 6"/>
                      <p:cNvPicPr>
                        <a:picLocks noChangeAspect="1" noChangeArrowheads="1"/>
                      </p:cNvPicPr>
                      <p:nvPr/>
                    </p:nvPicPr>
                    <p:blipFill>
                      <a:blip r:embed="rId17"/>
                      <a:srcRect/>
                      <a:stretch>
                        <a:fillRect/>
                      </a:stretch>
                    </p:blipFill>
                    <p:spPr bwMode="auto">
                      <a:xfrm>
                        <a:off x="3171480" y="3370681"/>
                        <a:ext cx="1363588" cy="541487"/>
                      </a:xfrm>
                      <a:prstGeom prst="rect">
                        <a:avLst/>
                      </a:prstGeom>
                      <a:noFill/>
                      <a:ln>
                        <a:noFill/>
                      </a:ln>
                      <a:effectLst/>
                    </p:spPr>
                  </p:pic>
                </p:oleObj>
              </mc:Fallback>
            </mc:AlternateContent>
          </a:graphicData>
        </a:graphic>
      </p:graphicFrame>
      <p:graphicFrame>
        <p:nvGraphicFramePr>
          <p:cNvPr id="919580" name="Object 7"/>
          <p:cNvGraphicFramePr>
            <a:graphicFrameLocks noChangeAspect="1"/>
          </p:cNvGraphicFramePr>
          <p:nvPr/>
        </p:nvGraphicFramePr>
        <p:xfrm>
          <a:off x="4538426" y="3397266"/>
          <a:ext cx="1649843" cy="442778"/>
        </p:xfrm>
        <a:graphic>
          <a:graphicData uri="http://schemas.openxmlformats.org/presentationml/2006/ole">
            <mc:AlternateContent xmlns:mc="http://schemas.openxmlformats.org/markup-compatibility/2006">
              <mc:Choice xmlns:v="urn:schemas-microsoft-com:vml" Requires="v">
                <p:oleObj name="Equation" r:id="rId18" imgW="850680" imgH="228600" progId="Equation.DSMT4">
                  <p:embed/>
                </p:oleObj>
              </mc:Choice>
              <mc:Fallback>
                <p:oleObj name="Equation" r:id="rId18" imgW="850680" imgH="228600" progId="Equation.DSMT4">
                  <p:embed/>
                  <p:pic>
                    <p:nvPicPr>
                      <p:cNvPr id="919580" name="Object 7"/>
                      <p:cNvPicPr>
                        <a:picLocks noChangeAspect="1" noChangeArrowheads="1"/>
                      </p:cNvPicPr>
                      <p:nvPr/>
                    </p:nvPicPr>
                    <p:blipFill>
                      <a:blip r:embed="rId19"/>
                      <a:srcRect/>
                      <a:stretch>
                        <a:fillRect/>
                      </a:stretch>
                    </p:blipFill>
                    <p:spPr bwMode="auto">
                      <a:xfrm>
                        <a:off x="4538426" y="3397266"/>
                        <a:ext cx="1649843" cy="442778"/>
                      </a:xfrm>
                      <a:prstGeom prst="rect">
                        <a:avLst/>
                      </a:prstGeom>
                      <a:noFill/>
                    </p:spPr>
                  </p:pic>
                </p:oleObj>
              </mc:Fallback>
            </mc:AlternateContent>
          </a:graphicData>
        </a:graphic>
      </p:graphicFrame>
      <p:graphicFrame>
        <p:nvGraphicFramePr>
          <p:cNvPr id="919581" name="Object 8"/>
          <p:cNvGraphicFramePr>
            <a:graphicFrameLocks noChangeAspect="1"/>
          </p:cNvGraphicFramePr>
          <p:nvPr/>
        </p:nvGraphicFramePr>
        <p:xfrm>
          <a:off x="6188269" y="3199849"/>
          <a:ext cx="3322247" cy="837612"/>
        </p:xfrm>
        <a:graphic>
          <a:graphicData uri="http://schemas.openxmlformats.org/presentationml/2006/ole">
            <mc:AlternateContent xmlns:mc="http://schemas.openxmlformats.org/markup-compatibility/2006">
              <mc:Choice xmlns:v="urn:schemas-microsoft-com:vml" Requires="v">
                <p:oleObj name="Equation" r:id="rId20" imgW="1714320" imgH="431640" progId="Equation.DSMT4">
                  <p:embed/>
                </p:oleObj>
              </mc:Choice>
              <mc:Fallback>
                <p:oleObj name="Equation" r:id="rId20" imgW="1714320" imgH="431640" progId="Equation.DSMT4">
                  <p:embed/>
                  <p:pic>
                    <p:nvPicPr>
                      <p:cNvPr id="919581" name="Object 8"/>
                      <p:cNvPicPr>
                        <a:picLocks noChangeAspect="1" noChangeArrowheads="1"/>
                      </p:cNvPicPr>
                      <p:nvPr/>
                    </p:nvPicPr>
                    <p:blipFill>
                      <a:blip r:embed="rId21"/>
                      <a:srcRect/>
                      <a:stretch>
                        <a:fillRect/>
                      </a:stretch>
                    </p:blipFill>
                    <p:spPr bwMode="auto">
                      <a:xfrm>
                        <a:off x="6188269" y="3199849"/>
                        <a:ext cx="3322247" cy="837612"/>
                      </a:xfrm>
                      <a:prstGeom prst="rect">
                        <a:avLst/>
                      </a:prstGeom>
                      <a:noFill/>
                    </p:spPr>
                  </p:pic>
                </p:oleObj>
              </mc:Fallback>
            </mc:AlternateContent>
          </a:graphicData>
        </a:graphic>
      </p:graphicFrame>
      <p:sp>
        <p:nvSpPr>
          <p:cNvPr id="20" name="Text Box 23"/>
          <p:cNvSpPr txBox="1">
            <a:spLocks noChangeArrowheads="1"/>
          </p:cNvSpPr>
          <p:nvPr/>
        </p:nvSpPr>
        <p:spPr bwMode="auto">
          <a:xfrm>
            <a:off x="2874653" y="1685835"/>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因为</a:t>
            </a:r>
          </a:p>
        </p:txBody>
      </p:sp>
      <p:grpSp>
        <p:nvGrpSpPr>
          <p:cNvPr id="3" name="组合 2"/>
          <p:cNvGrpSpPr/>
          <p:nvPr/>
        </p:nvGrpSpPr>
        <p:grpSpPr>
          <a:xfrm>
            <a:off x="5248653" y="1681358"/>
            <a:ext cx="1947093" cy="400110"/>
            <a:chOff x="6073478" y="1701388"/>
            <a:chExt cx="2064766" cy="400110"/>
          </a:xfrm>
        </p:grpSpPr>
        <p:sp>
          <p:nvSpPr>
            <p:cNvPr id="20499" name="Text Box 15"/>
            <p:cNvSpPr txBox="1">
              <a:spLocks noChangeArrowheads="1"/>
            </p:cNvSpPr>
            <p:nvPr/>
          </p:nvSpPr>
          <p:spPr bwMode="auto">
            <a:xfrm>
              <a:off x="6073478" y="1701388"/>
              <a:ext cx="20647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所以     存在。</a:t>
              </a:r>
              <a:endParaRPr lang="en-US" altLang="zh-CN" sz="2000" b="1" dirty="0">
                <a:latin typeface="+mn-ea"/>
                <a:ea typeface="+mn-ea"/>
                <a:cs typeface="Times New Roman" panose="02020603050405020304" pitchFamily="18" charset="0"/>
              </a:endParaRPr>
            </a:p>
          </p:txBody>
        </p:sp>
        <p:graphicFrame>
          <p:nvGraphicFramePr>
            <p:cNvPr id="21" name="Object 11"/>
            <p:cNvGraphicFramePr>
              <a:graphicFrameLocks noChangeAspect="1"/>
            </p:cNvGraphicFramePr>
            <p:nvPr/>
          </p:nvGraphicFramePr>
          <p:xfrm>
            <a:off x="6749368" y="1744633"/>
            <a:ext cx="595313" cy="341312"/>
          </p:xfrm>
          <a:graphic>
            <a:graphicData uri="http://schemas.openxmlformats.org/presentationml/2006/ole">
              <mc:AlternateContent xmlns:mc="http://schemas.openxmlformats.org/markup-compatibility/2006">
                <mc:Choice xmlns:v="urn:schemas-microsoft-com:vml" Requires="v">
                  <p:oleObj name="Equation" r:id="rId22" imgW="228600" imgH="164880" progId="Equation.DSMT4">
                    <p:embed/>
                  </p:oleObj>
                </mc:Choice>
                <mc:Fallback>
                  <p:oleObj name="Equation" r:id="rId22" imgW="228600" imgH="164880" progId="Equation.DSMT4">
                    <p:embed/>
                    <p:pic>
                      <p:nvPicPr>
                        <p:cNvPr id="21" name="Object 11"/>
                        <p:cNvPicPr>
                          <a:picLocks noChangeAspect="1" noChangeArrowheads="1"/>
                        </p:cNvPicPr>
                        <p:nvPr/>
                      </p:nvPicPr>
                      <p:blipFill>
                        <a:blip r:embed="rId23"/>
                        <a:srcRect/>
                        <a:stretch>
                          <a:fillRect/>
                        </a:stretch>
                      </p:blipFill>
                      <p:spPr bwMode="auto">
                        <a:xfrm>
                          <a:off x="6749368" y="1744633"/>
                          <a:ext cx="595313" cy="341312"/>
                        </a:xfrm>
                        <a:prstGeom prst="rect">
                          <a:avLst/>
                        </a:prstGeom>
                        <a:noFill/>
                      </p:spPr>
                    </p:pic>
                  </p:oleObj>
                </mc:Fallback>
              </mc:AlternateContent>
            </a:graphicData>
          </a:graphic>
        </p:graphicFrame>
      </p:grpSp>
      <p:sp>
        <p:nvSpPr>
          <p:cNvPr id="23" name="Text Box 23"/>
          <p:cNvSpPr txBox="1">
            <a:spLocks noChangeArrowheads="1"/>
          </p:cNvSpPr>
          <p:nvPr/>
        </p:nvSpPr>
        <p:spPr bwMode="auto">
          <a:xfrm>
            <a:off x="970824" y="2456092"/>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故</a:t>
            </a:r>
          </a:p>
        </p:txBody>
      </p:sp>
      <p:sp>
        <p:nvSpPr>
          <p:cNvPr id="24" name="Rectangle 2"/>
          <p:cNvSpPr>
            <a:spLocks noChangeArrowheads="1"/>
          </p:cNvSpPr>
          <p:nvPr/>
        </p:nvSpPr>
        <p:spPr bwMode="auto">
          <a:xfrm>
            <a:off x="1743818" y="4361106"/>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3300"/>
                </a:solidFill>
                <a:latin typeface="+mn-ea"/>
                <a:ea typeface="+mn-ea"/>
              </a:rPr>
              <a:t>方法二</a:t>
            </a:r>
          </a:p>
        </p:txBody>
      </p:sp>
      <p:graphicFrame>
        <p:nvGraphicFramePr>
          <p:cNvPr id="25" name="Object 2"/>
          <p:cNvGraphicFramePr>
            <a:graphicFrameLocks noChangeAspect="1"/>
          </p:cNvGraphicFramePr>
          <p:nvPr/>
        </p:nvGraphicFramePr>
        <p:xfrm>
          <a:off x="7131935" y="4168290"/>
          <a:ext cx="2432050" cy="839787"/>
        </p:xfrm>
        <a:graphic>
          <a:graphicData uri="http://schemas.openxmlformats.org/presentationml/2006/ole">
            <mc:AlternateContent xmlns:mc="http://schemas.openxmlformats.org/markup-compatibility/2006">
              <mc:Choice xmlns:v="urn:schemas-microsoft-com:vml" Requires="v">
                <p:oleObj name="Equation" r:id="rId24" imgW="1066680" imgH="368280" progId="Equation.DSMT4">
                  <p:embed/>
                </p:oleObj>
              </mc:Choice>
              <mc:Fallback>
                <p:oleObj name="Equation" r:id="rId24" imgW="1066680" imgH="368280" progId="Equation.DSMT4">
                  <p:embed/>
                  <p:pic>
                    <p:nvPicPr>
                      <p:cNvPr id="25" name="Object 2"/>
                      <p:cNvPicPr>
                        <a:picLocks noChangeAspect="1" noChangeArrowheads="1"/>
                      </p:cNvPicPr>
                      <p:nvPr/>
                    </p:nvPicPr>
                    <p:blipFill>
                      <a:blip r:embed="rId25"/>
                      <a:srcRect/>
                      <a:stretch>
                        <a:fillRect/>
                      </a:stretch>
                    </p:blipFill>
                    <p:spPr bwMode="auto">
                      <a:xfrm>
                        <a:off x="7131935" y="4168290"/>
                        <a:ext cx="2432050" cy="839787"/>
                      </a:xfrm>
                      <a:prstGeom prst="rect">
                        <a:avLst/>
                      </a:prstGeom>
                      <a:noFill/>
                      <a:ln>
                        <a:noFill/>
                      </a:ln>
                      <a:effectLst/>
                    </p:spPr>
                  </p:pic>
                </p:oleObj>
              </mc:Fallback>
            </mc:AlternateContent>
          </a:graphicData>
        </a:graphic>
      </p:graphicFrame>
      <p:graphicFrame>
        <p:nvGraphicFramePr>
          <p:cNvPr id="26" name="Object 3"/>
          <p:cNvGraphicFramePr>
            <a:graphicFrameLocks noChangeAspect="1"/>
          </p:cNvGraphicFramePr>
          <p:nvPr/>
        </p:nvGraphicFramePr>
        <p:xfrm>
          <a:off x="2371117" y="4971372"/>
          <a:ext cx="3217863" cy="771525"/>
        </p:xfrm>
        <a:graphic>
          <a:graphicData uri="http://schemas.openxmlformats.org/presentationml/2006/ole">
            <mc:AlternateContent xmlns:mc="http://schemas.openxmlformats.org/markup-compatibility/2006">
              <mc:Choice xmlns:v="urn:schemas-microsoft-com:vml" Requires="v">
                <p:oleObj name="Equation" r:id="rId26" imgW="1536480" imgH="368280" progId="Equation.DSMT4">
                  <p:embed/>
                </p:oleObj>
              </mc:Choice>
              <mc:Fallback>
                <p:oleObj name="Equation" r:id="rId26" imgW="1536480" imgH="368280" progId="Equation.DSMT4">
                  <p:embed/>
                  <p:pic>
                    <p:nvPicPr>
                      <p:cNvPr id="26" name="Object 3"/>
                      <p:cNvPicPr>
                        <a:picLocks noChangeAspect="1" noChangeArrowheads="1"/>
                      </p:cNvPicPr>
                      <p:nvPr/>
                    </p:nvPicPr>
                    <p:blipFill>
                      <a:blip r:embed="rId27"/>
                      <a:srcRect/>
                      <a:stretch>
                        <a:fillRect/>
                      </a:stretch>
                    </p:blipFill>
                    <p:spPr bwMode="auto">
                      <a:xfrm>
                        <a:off x="2371117" y="4971372"/>
                        <a:ext cx="3217863" cy="771525"/>
                      </a:xfrm>
                      <a:prstGeom prst="rect">
                        <a:avLst/>
                      </a:prstGeom>
                      <a:noFill/>
                    </p:spPr>
                  </p:pic>
                </p:oleObj>
              </mc:Fallback>
            </mc:AlternateContent>
          </a:graphicData>
        </a:graphic>
      </p:graphicFrame>
      <p:grpSp>
        <p:nvGrpSpPr>
          <p:cNvPr id="27" name="Group 25"/>
          <p:cNvGrpSpPr>
            <a:grpSpLocks/>
          </p:cNvGrpSpPr>
          <p:nvPr/>
        </p:nvGrpSpPr>
        <p:grpSpPr bwMode="auto">
          <a:xfrm>
            <a:off x="1543235" y="6005375"/>
            <a:ext cx="1655763" cy="504825"/>
            <a:chOff x="912" y="3024"/>
            <a:chExt cx="1043" cy="318"/>
          </a:xfrm>
        </p:grpSpPr>
        <p:sp>
          <p:nvSpPr>
            <p:cNvPr id="28" name="AutoShape 14"/>
            <p:cNvSpPr>
              <a:spLocks noChangeArrowheads="1"/>
            </p:cNvSpPr>
            <p:nvPr/>
          </p:nvSpPr>
          <p:spPr bwMode="auto">
            <a:xfrm rot="21580764" flipV="1">
              <a:off x="912" y="3024"/>
              <a:ext cx="1043" cy="318"/>
            </a:xfrm>
            <a:prstGeom prst="wedgeRoundRectCallout">
              <a:avLst>
                <a:gd name="adj1" fmla="val 121162"/>
                <a:gd name="adj2" fmla="val 158440"/>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000" b="1">
                <a:solidFill>
                  <a:srgbClr val="0000FF"/>
                </a:solidFill>
                <a:latin typeface="+mn-ea"/>
                <a:ea typeface="+mn-ea"/>
              </a:endParaRPr>
            </a:p>
          </p:txBody>
        </p:sp>
        <p:graphicFrame>
          <p:nvGraphicFramePr>
            <p:cNvPr id="29" name="Object 10"/>
            <p:cNvGraphicFramePr>
              <a:graphicFrameLocks noChangeAspect="1"/>
            </p:cNvGraphicFramePr>
            <p:nvPr/>
          </p:nvGraphicFramePr>
          <p:xfrm>
            <a:off x="1025" y="3066"/>
            <a:ext cx="817" cy="235"/>
          </p:xfrm>
          <a:graphic>
            <a:graphicData uri="http://schemas.openxmlformats.org/presentationml/2006/ole">
              <mc:AlternateContent xmlns:mc="http://schemas.openxmlformats.org/markup-compatibility/2006">
                <mc:Choice xmlns:v="urn:schemas-microsoft-com:vml" Requires="v">
                  <p:oleObj name="Equation" r:id="rId28" imgW="660240" imgH="190440" progId="Equation.DSMT4">
                    <p:embed/>
                  </p:oleObj>
                </mc:Choice>
                <mc:Fallback>
                  <p:oleObj name="Equation" r:id="rId28" imgW="660240" imgH="190440" progId="Equation.DSMT4">
                    <p:embed/>
                    <p:pic>
                      <p:nvPicPr>
                        <p:cNvPr id="29" name="Object 10"/>
                        <p:cNvPicPr>
                          <a:picLocks noChangeAspect="1" noChangeArrowheads="1"/>
                        </p:cNvPicPr>
                        <p:nvPr/>
                      </p:nvPicPr>
                      <p:blipFill>
                        <a:blip r:embed="rId29"/>
                        <a:srcRect/>
                        <a:stretch>
                          <a:fillRect/>
                        </a:stretch>
                      </p:blipFill>
                      <p:spPr bwMode="auto">
                        <a:xfrm>
                          <a:off x="1025" y="3066"/>
                          <a:ext cx="817" cy="235"/>
                        </a:xfrm>
                        <a:prstGeom prst="rect">
                          <a:avLst/>
                        </a:prstGeom>
                        <a:noFill/>
                      </p:spPr>
                    </p:pic>
                  </p:oleObj>
                </mc:Fallback>
              </mc:AlternateContent>
            </a:graphicData>
          </a:graphic>
        </p:graphicFrame>
      </p:grpSp>
      <p:graphicFrame>
        <p:nvGraphicFramePr>
          <p:cNvPr id="30" name="Object 4"/>
          <p:cNvGraphicFramePr>
            <a:graphicFrameLocks noChangeAspect="1"/>
          </p:cNvGraphicFramePr>
          <p:nvPr/>
        </p:nvGraphicFramePr>
        <p:xfrm>
          <a:off x="5521072" y="5096998"/>
          <a:ext cx="1510474" cy="550864"/>
        </p:xfrm>
        <a:graphic>
          <a:graphicData uri="http://schemas.openxmlformats.org/presentationml/2006/ole">
            <mc:AlternateContent xmlns:mc="http://schemas.openxmlformats.org/markup-compatibility/2006">
              <mc:Choice xmlns:v="urn:schemas-microsoft-com:vml" Requires="v">
                <p:oleObj name="Equation" r:id="rId30" imgW="660240" imgH="241200" progId="Equation.DSMT4">
                  <p:embed/>
                </p:oleObj>
              </mc:Choice>
              <mc:Fallback>
                <p:oleObj name="Equation" r:id="rId30" imgW="660240" imgH="241200" progId="Equation.DSMT4">
                  <p:embed/>
                  <p:pic>
                    <p:nvPicPr>
                      <p:cNvPr id="30" name="Object 4"/>
                      <p:cNvPicPr>
                        <a:picLocks noChangeAspect="1" noChangeArrowheads="1"/>
                      </p:cNvPicPr>
                      <p:nvPr/>
                    </p:nvPicPr>
                    <p:blipFill>
                      <a:blip r:embed="rId31"/>
                      <a:srcRect/>
                      <a:stretch>
                        <a:fillRect/>
                      </a:stretch>
                    </p:blipFill>
                    <p:spPr bwMode="auto">
                      <a:xfrm>
                        <a:off x="5521072" y="5096998"/>
                        <a:ext cx="1510474" cy="550864"/>
                      </a:xfrm>
                      <a:prstGeom prst="rect">
                        <a:avLst/>
                      </a:prstGeom>
                      <a:noFill/>
                      <a:ln>
                        <a:noFill/>
                      </a:ln>
                      <a:effectLst/>
                    </p:spPr>
                  </p:pic>
                </p:oleObj>
              </mc:Fallback>
            </mc:AlternateContent>
          </a:graphicData>
        </a:graphic>
      </p:graphicFrame>
      <p:graphicFrame>
        <p:nvGraphicFramePr>
          <p:cNvPr id="31" name="Object 5"/>
          <p:cNvGraphicFramePr>
            <a:graphicFrameLocks noChangeAspect="1"/>
          </p:cNvGraphicFramePr>
          <p:nvPr/>
        </p:nvGraphicFramePr>
        <p:xfrm>
          <a:off x="6958103" y="5096998"/>
          <a:ext cx="2779713" cy="586387"/>
        </p:xfrm>
        <a:graphic>
          <a:graphicData uri="http://schemas.openxmlformats.org/presentationml/2006/ole">
            <mc:AlternateContent xmlns:mc="http://schemas.openxmlformats.org/markup-compatibility/2006">
              <mc:Choice xmlns:v="urn:schemas-microsoft-com:vml" Requires="v">
                <p:oleObj name="Equation" r:id="rId32" imgW="1143000" imgH="241200" progId="Equation.DSMT4">
                  <p:embed/>
                </p:oleObj>
              </mc:Choice>
              <mc:Fallback>
                <p:oleObj name="Equation" r:id="rId32" imgW="1143000" imgH="241200" progId="Equation.DSMT4">
                  <p:embed/>
                  <p:pic>
                    <p:nvPicPr>
                      <p:cNvPr id="31" name="Object 5"/>
                      <p:cNvPicPr>
                        <a:picLocks noChangeAspect="1" noChangeArrowheads="1"/>
                      </p:cNvPicPr>
                      <p:nvPr/>
                    </p:nvPicPr>
                    <p:blipFill>
                      <a:blip r:embed="rId33"/>
                      <a:srcRect/>
                      <a:stretch>
                        <a:fillRect/>
                      </a:stretch>
                    </p:blipFill>
                    <p:spPr bwMode="auto">
                      <a:xfrm>
                        <a:off x="6958103" y="5096998"/>
                        <a:ext cx="2779713" cy="586387"/>
                      </a:xfrm>
                      <a:prstGeom prst="rect">
                        <a:avLst/>
                      </a:prstGeom>
                      <a:noFill/>
                      <a:ln>
                        <a:noFill/>
                      </a:ln>
                      <a:effectLst/>
                    </p:spPr>
                  </p:pic>
                </p:oleObj>
              </mc:Fallback>
            </mc:AlternateContent>
          </a:graphicData>
        </a:graphic>
      </p:graphicFrame>
      <p:graphicFrame>
        <p:nvGraphicFramePr>
          <p:cNvPr id="32" name="Object 6"/>
          <p:cNvGraphicFramePr>
            <a:graphicFrameLocks noChangeAspect="1"/>
          </p:cNvGraphicFramePr>
          <p:nvPr/>
        </p:nvGraphicFramePr>
        <p:xfrm>
          <a:off x="3865643" y="5928789"/>
          <a:ext cx="1856180" cy="501594"/>
        </p:xfrm>
        <a:graphic>
          <a:graphicData uri="http://schemas.openxmlformats.org/presentationml/2006/ole">
            <mc:AlternateContent xmlns:mc="http://schemas.openxmlformats.org/markup-compatibility/2006">
              <mc:Choice xmlns:v="urn:schemas-microsoft-com:vml" Requires="v">
                <p:oleObj name="Equation" r:id="rId34" imgW="749160" imgH="203040" progId="Equation.DSMT4">
                  <p:embed/>
                </p:oleObj>
              </mc:Choice>
              <mc:Fallback>
                <p:oleObj name="Equation" r:id="rId34" imgW="749160" imgH="203040" progId="Equation.DSMT4">
                  <p:embed/>
                  <p:pic>
                    <p:nvPicPr>
                      <p:cNvPr id="32" name="Object 6"/>
                      <p:cNvPicPr>
                        <a:picLocks noChangeAspect="1" noChangeArrowheads="1"/>
                      </p:cNvPicPr>
                      <p:nvPr/>
                    </p:nvPicPr>
                    <p:blipFill>
                      <a:blip r:embed="rId35"/>
                      <a:srcRect/>
                      <a:stretch>
                        <a:fillRect/>
                      </a:stretch>
                    </p:blipFill>
                    <p:spPr bwMode="auto">
                      <a:xfrm>
                        <a:off x="3865643" y="5928789"/>
                        <a:ext cx="1856180" cy="501594"/>
                      </a:xfrm>
                      <a:prstGeom prst="rect">
                        <a:avLst/>
                      </a:prstGeom>
                      <a:noFill/>
                      <a:ln>
                        <a:noFill/>
                      </a:ln>
                      <a:effectLst/>
                    </p:spPr>
                  </p:pic>
                </p:oleObj>
              </mc:Fallback>
            </mc:AlternateContent>
          </a:graphicData>
        </a:graphic>
      </p:graphicFrame>
      <p:grpSp>
        <p:nvGrpSpPr>
          <p:cNvPr id="33" name="Group 31"/>
          <p:cNvGrpSpPr>
            <a:grpSpLocks/>
          </p:cNvGrpSpPr>
          <p:nvPr/>
        </p:nvGrpSpPr>
        <p:grpSpPr bwMode="auto">
          <a:xfrm>
            <a:off x="9664376" y="4168290"/>
            <a:ext cx="1683969" cy="553972"/>
            <a:chOff x="4176" y="1968"/>
            <a:chExt cx="1180" cy="455"/>
          </a:xfrm>
        </p:grpSpPr>
        <p:sp>
          <p:nvSpPr>
            <p:cNvPr id="34" name="AutoShape 28"/>
            <p:cNvSpPr>
              <a:spLocks noChangeArrowheads="1"/>
            </p:cNvSpPr>
            <p:nvPr/>
          </p:nvSpPr>
          <p:spPr bwMode="auto">
            <a:xfrm rot="21580764" flipV="1">
              <a:off x="4176" y="1968"/>
              <a:ext cx="1179" cy="455"/>
            </a:xfrm>
            <a:prstGeom prst="wedgeRoundRectCallout">
              <a:avLst>
                <a:gd name="adj1" fmla="val -61607"/>
                <a:gd name="adj2" fmla="val -135577"/>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000" b="1">
                <a:solidFill>
                  <a:srgbClr val="0000FF"/>
                </a:solidFill>
                <a:latin typeface="+mn-ea"/>
                <a:ea typeface="+mn-ea"/>
              </a:endParaRPr>
            </a:p>
          </p:txBody>
        </p:sp>
        <p:graphicFrame>
          <p:nvGraphicFramePr>
            <p:cNvPr id="35" name="Object 8"/>
            <p:cNvGraphicFramePr>
              <a:graphicFrameLocks noChangeAspect="1"/>
            </p:cNvGraphicFramePr>
            <p:nvPr/>
          </p:nvGraphicFramePr>
          <p:xfrm>
            <a:off x="4357" y="2049"/>
            <a:ext cx="999" cy="293"/>
          </p:xfrm>
          <a:graphic>
            <a:graphicData uri="http://schemas.openxmlformats.org/presentationml/2006/ole">
              <mc:AlternateContent xmlns:mc="http://schemas.openxmlformats.org/markup-compatibility/2006">
                <mc:Choice xmlns:v="urn:schemas-microsoft-com:vml" Requires="v">
                  <p:oleObj name="Equation" r:id="rId36" imgW="774360" imgH="228600" progId="Equation.DSMT4">
                    <p:embed/>
                  </p:oleObj>
                </mc:Choice>
                <mc:Fallback>
                  <p:oleObj name="Equation" r:id="rId36" imgW="774360" imgH="228600" progId="Equation.DSMT4">
                    <p:embed/>
                    <p:pic>
                      <p:nvPicPr>
                        <p:cNvPr id="35" name="Object 8"/>
                        <p:cNvPicPr>
                          <a:picLocks noChangeAspect="1" noChangeArrowheads="1"/>
                        </p:cNvPicPr>
                        <p:nvPr/>
                      </p:nvPicPr>
                      <p:blipFill>
                        <a:blip r:embed="rId37"/>
                        <a:srcRect/>
                        <a:stretch>
                          <a:fillRect/>
                        </a:stretch>
                      </p:blipFill>
                      <p:spPr bwMode="auto">
                        <a:xfrm>
                          <a:off x="4357" y="2049"/>
                          <a:ext cx="999" cy="293"/>
                        </a:xfrm>
                        <a:prstGeom prst="rect">
                          <a:avLst/>
                        </a:prstGeom>
                        <a:noFill/>
                      </p:spPr>
                    </p:pic>
                  </p:oleObj>
                </mc:Fallback>
              </mc:AlternateContent>
            </a:graphicData>
          </a:graphic>
        </p:graphicFrame>
      </p:grpSp>
      <p:graphicFrame>
        <p:nvGraphicFramePr>
          <p:cNvPr id="36" name="Object 7"/>
          <p:cNvGraphicFramePr>
            <a:graphicFrameLocks noChangeAspect="1"/>
          </p:cNvGraphicFramePr>
          <p:nvPr/>
        </p:nvGraphicFramePr>
        <p:xfrm>
          <a:off x="5588980" y="5795041"/>
          <a:ext cx="2114282" cy="815779"/>
        </p:xfrm>
        <a:graphic>
          <a:graphicData uri="http://schemas.openxmlformats.org/presentationml/2006/ole">
            <mc:AlternateContent xmlns:mc="http://schemas.openxmlformats.org/markup-compatibility/2006">
              <mc:Choice xmlns:v="urn:schemas-microsoft-com:vml" Requires="v">
                <p:oleObj name="Equation" r:id="rId38" imgW="888840" imgH="342720" progId="Equation.DSMT4">
                  <p:embed/>
                </p:oleObj>
              </mc:Choice>
              <mc:Fallback>
                <p:oleObj name="Equation" r:id="rId38" imgW="888840" imgH="342720" progId="Equation.DSMT4">
                  <p:embed/>
                  <p:pic>
                    <p:nvPicPr>
                      <p:cNvPr id="36" name="Object 7"/>
                      <p:cNvPicPr>
                        <a:picLocks noChangeAspect="1" noChangeArrowheads="1"/>
                      </p:cNvPicPr>
                      <p:nvPr/>
                    </p:nvPicPr>
                    <p:blipFill>
                      <a:blip r:embed="rId39"/>
                      <a:srcRect/>
                      <a:stretch>
                        <a:fillRect/>
                      </a:stretch>
                    </p:blipFill>
                    <p:spPr bwMode="auto">
                      <a:xfrm>
                        <a:off x="5588980" y="5795041"/>
                        <a:ext cx="2114282" cy="815779"/>
                      </a:xfrm>
                      <a:prstGeom prst="rect">
                        <a:avLst/>
                      </a:prstGeom>
                      <a:noFill/>
                      <a:ln>
                        <a:noFill/>
                      </a:ln>
                      <a:effectLst/>
                    </p:spPr>
                  </p:pic>
                </p:oleObj>
              </mc:Fallback>
            </mc:AlternateContent>
          </a:graphicData>
        </a:graphic>
      </p:graphicFrame>
      <p:graphicFrame>
        <p:nvGraphicFramePr>
          <p:cNvPr id="37" name="Object 11"/>
          <p:cNvGraphicFramePr>
            <a:graphicFrameLocks noChangeAspect="1"/>
          </p:cNvGraphicFramePr>
          <p:nvPr/>
        </p:nvGraphicFramePr>
        <p:xfrm>
          <a:off x="3395542" y="4223353"/>
          <a:ext cx="1524711" cy="708525"/>
        </p:xfrm>
        <a:graphic>
          <a:graphicData uri="http://schemas.openxmlformats.org/presentationml/2006/ole">
            <mc:AlternateContent xmlns:mc="http://schemas.openxmlformats.org/markup-compatibility/2006">
              <mc:Choice xmlns:v="urn:schemas-microsoft-com:vml" Requires="v">
                <p:oleObj name="Equation" r:id="rId40" imgW="583920" imgH="342720" progId="Equation.DSMT4">
                  <p:embed/>
                </p:oleObj>
              </mc:Choice>
              <mc:Fallback>
                <p:oleObj name="Equation" r:id="rId40" imgW="583920" imgH="342720" progId="Equation.DSMT4">
                  <p:embed/>
                  <p:pic>
                    <p:nvPicPr>
                      <p:cNvPr id="37" name="Object 11"/>
                      <p:cNvPicPr>
                        <a:picLocks noChangeAspect="1" noChangeArrowheads="1"/>
                      </p:cNvPicPr>
                      <p:nvPr/>
                    </p:nvPicPr>
                    <p:blipFill>
                      <a:blip r:embed="rId9"/>
                      <a:srcRect/>
                      <a:stretch>
                        <a:fillRect/>
                      </a:stretch>
                    </p:blipFill>
                    <p:spPr bwMode="auto">
                      <a:xfrm>
                        <a:off x="3395542" y="4223353"/>
                        <a:ext cx="1524711" cy="708525"/>
                      </a:xfrm>
                      <a:prstGeom prst="rect">
                        <a:avLst/>
                      </a:prstGeom>
                      <a:noFill/>
                    </p:spPr>
                  </p:pic>
                </p:oleObj>
              </mc:Fallback>
            </mc:AlternateContent>
          </a:graphicData>
        </a:graphic>
      </p:graphicFrame>
      <p:sp>
        <p:nvSpPr>
          <p:cNvPr id="38" name="Text Box 23"/>
          <p:cNvSpPr txBox="1">
            <a:spLocks noChangeArrowheads="1"/>
          </p:cNvSpPr>
          <p:nvPr/>
        </p:nvSpPr>
        <p:spPr bwMode="auto">
          <a:xfrm>
            <a:off x="2710453" y="4377662"/>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因为</a:t>
            </a:r>
          </a:p>
        </p:txBody>
      </p:sp>
      <p:grpSp>
        <p:nvGrpSpPr>
          <p:cNvPr id="39" name="组合 38"/>
          <p:cNvGrpSpPr/>
          <p:nvPr/>
        </p:nvGrpSpPr>
        <p:grpSpPr>
          <a:xfrm>
            <a:off x="5084453" y="4373185"/>
            <a:ext cx="1947093" cy="400110"/>
            <a:chOff x="6073478" y="1701388"/>
            <a:chExt cx="2064766" cy="400110"/>
          </a:xfrm>
        </p:grpSpPr>
        <p:sp>
          <p:nvSpPr>
            <p:cNvPr id="40" name="Text Box 15"/>
            <p:cNvSpPr txBox="1">
              <a:spLocks noChangeArrowheads="1"/>
            </p:cNvSpPr>
            <p:nvPr/>
          </p:nvSpPr>
          <p:spPr bwMode="auto">
            <a:xfrm>
              <a:off x="6073478" y="1701388"/>
              <a:ext cx="20647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所以     存在。</a:t>
              </a:r>
              <a:endParaRPr lang="en-US" altLang="zh-CN" sz="2000" b="1" dirty="0">
                <a:latin typeface="+mn-ea"/>
                <a:ea typeface="+mn-ea"/>
                <a:cs typeface="Times New Roman" panose="02020603050405020304" pitchFamily="18" charset="0"/>
              </a:endParaRPr>
            </a:p>
          </p:txBody>
        </p:sp>
        <p:graphicFrame>
          <p:nvGraphicFramePr>
            <p:cNvPr id="41" name="Object 11"/>
            <p:cNvGraphicFramePr>
              <a:graphicFrameLocks noChangeAspect="1"/>
            </p:cNvGraphicFramePr>
            <p:nvPr/>
          </p:nvGraphicFramePr>
          <p:xfrm>
            <a:off x="6749368" y="1744633"/>
            <a:ext cx="595313" cy="341312"/>
          </p:xfrm>
          <a:graphic>
            <a:graphicData uri="http://schemas.openxmlformats.org/presentationml/2006/ole">
              <mc:AlternateContent xmlns:mc="http://schemas.openxmlformats.org/markup-compatibility/2006">
                <mc:Choice xmlns:v="urn:schemas-microsoft-com:vml" Requires="v">
                  <p:oleObj name="Equation" r:id="rId41" imgW="228600" imgH="164880" progId="Equation.DSMT4">
                    <p:embed/>
                  </p:oleObj>
                </mc:Choice>
                <mc:Fallback>
                  <p:oleObj name="Equation" r:id="rId41" imgW="228600" imgH="164880" progId="Equation.DSMT4">
                    <p:embed/>
                    <p:pic>
                      <p:nvPicPr>
                        <p:cNvPr id="41" name="Object 11"/>
                        <p:cNvPicPr>
                          <a:picLocks noChangeAspect="1" noChangeArrowheads="1"/>
                        </p:cNvPicPr>
                        <p:nvPr/>
                      </p:nvPicPr>
                      <p:blipFill>
                        <a:blip r:embed="rId23"/>
                        <a:srcRect/>
                        <a:stretch>
                          <a:fillRect/>
                        </a:stretch>
                      </p:blipFill>
                      <p:spPr bwMode="auto">
                        <a:xfrm>
                          <a:off x="6749368" y="1744633"/>
                          <a:ext cx="595313" cy="341312"/>
                        </a:xfrm>
                        <a:prstGeom prst="rect">
                          <a:avLst/>
                        </a:prstGeom>
                        <a:noFill/>
                      </p:spPr>
                    </p:pic>
                  </p:oleObj>
                </mc:Fallback>
              </mc:AlternateContent>
            </a:graphicData>
          </a:graphic>
        </p:graphicFrame>
      </p:grpSp>
    </p:spTree>
    <p:extLst>
      <p:ext uri="{BB962C8B-B14F-4D97-AF65-F5344CB8AC3E}">
        <p14:creationId xmlns:p14="http://schemas.microsoft.com/office/powerpoint/2010/main" val="1013308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95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95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9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95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95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95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95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95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95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95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61" grpId="0"/>
      <p:bldP spid="919573" grpId="0"/>
      <p:bldP spid="919575" grpId="0"/>
      <p:bldP spid="20" grpId="0"/>
      <p:bldP spid="23" grpId="0"/>
      <p:bldP spid="24"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0" name="Object 2"/>
          <p:cNvGraphicFramePr>
            <a:graphicFrameLocks noChangeAspect="1"/>
          </p:cNvGraphicFramePr>
          <p:nvPr/>
        </p:nvGraphicFramePr>
        <p:xfrm>
          <a:off x="2921976" y="1265285"/>
          <a:ext cx="2819491" cy="1450762"/>
        </p:xfrm>
        <a:graphic>
          <a:graphicData uri="http://schemas.openxmlformats.org/presentationml/2006/ole">
            <mc:AlternateContent xmlns:mc="http://schemas.openxmlformats.org/markup-compatibility/2006">
              <mc:Choice xmlns:v="urn:schemas-microsoft-com:vml" Requires="v">
                <p:oleObj name="Equation" r:id="rId2" imgW="4292600" imgH="2044700" progId="Equation.3">
                  <p:embed/>
                </p:oleObj>
              </mc:Choice>
              <mc:Fallback>
                <p:oleObj name="Equation" r:id="rId2" imgW="4292600" imgH="2044700" progId="Equation.3">
                  <p:embed/>
                  <p:pic>
                    <p:nvPicPr>
                      <p:cNvPr id="6144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76" y="1265285"/>
                        <a:ext cx="2819491" cy="1450762"/>
                      </a:xfrm>
                      <a:prstGeom prst="rect">
                        <a:avLst/>
                      </a:prstGeom>
                      <a:noFill/>
                      <a:ln>
                        <a:noFill/>
                      </a:ln>
                      <a:effectLst/>
                    </p:spPr>
                  </p:pic>
                </p:oleObj>
              </mc:Fallback>
            </mc:AlternateContent>
          </a:graphicData>
        </a:graphic>
      </p:graphicFrame>
      <p:graphicFrame>
        <p:nvGraphicFramePr>
          <p:cNvPr id="61441" name="Object 3"/>
          <p:cNvGraphicFramePr>
            <a:graphicFrameLocks noChangeAspect="1"/>
          </p:cNvGraphicFramePr>
          <p:nvPr/>
        </p:nvGraphicFramePr>
        <p:xfrm>
          <a:off x="6240616" y="1266223"/>
          <a:ext cx="2644728" cy="1387686"/>
        </p:xfrm>
        <a:graphic>
          <a:graphicData uri="http://schemas.openxmlformats.org/presentationml/2006/ole">
            <mc:AlternateContent xmlns:mc="http://schemas.openxmlformats.org/markup-compatibility/2006">
              <mc:Choice xmlns:v="urn:schemas-microsoft-com:vml" Requires="v">
                <p:oleObj name="Equation" r:id="rId4" imgW="4025900" imgH="2044700" progId="Equation.3">
                  <p:embed/>
                </p:oleObj>
              </mc:Choice>
              <mc:Fallback>
                <p:oleObj name="Equation" r:id="rId4" imgW="4025900" imgH="2044700" progId="Equation.3">
                  <p:embed/>
                  <p:pic>
                    <p:nvPicPr>
                      <p:cNvPr id="6144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616" y="1266223"/>
                        <a:ext cx="2644728" cy="1387686"/>
                      </a:xfrm>
                      <a:prstGeom prst="rect">
                        <a:avLst/>
                      </a:prstGeom>
                      <a:noFill/>
                      <a:ln>
                        <a:noFill/>
                      </a:ln>
                      <a:effectLst/>
                    </p:spPr>
                  </p:pic>
                </p:oleObj>
              </mc:Fallback>
            </mc:AlternateContent>
          </a:graphicData>
        </a:graphic>
      </p:graphicFrame>
      <p:graphicFrame>
        <p:nvGraphicFramePr>
          <p:cNvPr id="61442" name="Object 4"/>
          <p:cNvGraphicFramePr>
            <a:graphicFrameLocks noChangeAspect="1"/>
          </p:cNvGraphicFramePr>
          <p:nvPr/>
        </p:nvGraphicFramePr>
        <p:xfrm>
          <a:off x="2921976" y="3116858"/>
          <a:ext cx="2945060" cy="1387686"/>
        </p:xfrm>
        <a:graphic>
          <a:graphicData uri="http://schemas.openxmlformats.org/presentationml/2006/ole">
            <mc:AlternateContent xmlns:mc="http://schemas.openxmlformats.org/markup-compatibility/2006">
              <mc:Choice xmlns:v="urn:schemas-microsoft-com:vml" Requires="v">
                <p:oleObj name="Equation" r:id="rId6" imgW="4483100" imgH="2044700" progId="Equation.3">
                  <p:embed/>
                </p:oleObj>
              </mc:Choice>
              <mc:Fallback>
                <p:oleObj name="Equation" r:id="rId6" imgW="4483100" imgH="2044700" progId="Equation.3">
                  <p:embed/>
                  <p:pic>
                    <p:nvPicPr>
                      <p:cNvPr id="6144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976" y="3116858"/>
                        <a:ext cx="2945060" cy="1387686"/>
                      </a:xfrm>
                      <a:prstGeom prst="rect">
                        <a:avLst/>
                      </a:prstGeom>
                      <a:noFill/>
                      <a:ln>
                        <a:noFill/>
                      </a:ln>
                      <a:effectLst/>
                    </p:spPr>
                  </p:pic>
                </p:oleObj>
              </mc:Fallback>
            </mc:AlternateContent>
          </a:graphicData>
        </a:graphic>
      </p:graphicFrame>
      <p:graphicFrame>
        <p:nvGraphicFramePr>
          <p:cNvPr id="61443" name="Object 5"/>
          <p:cNvGraphicFramePr>
            <a:graphicFrameLocks noChangeAspect="1"/>
          </p:cNvGraphicFramePr>
          <p:nvPr/>
        </p:nvGraphicFramePr>
        <p:xfrm>
          <a:off x="6240616" y="3116858"/>
          <a:ext cx="2511392" cy="1387686"/>
        </p:xfrm>
        <a:graphic>
          <a:graphicData uri="http://schemas.openxmlformats.org/presentationml/2006/ole">
            <mc:AlternateContent xmlns:mc="http://schemas.openxmlformats.org/markup-compatibility/2006">
              <mc:Choice xmlns:v="urn:schemas-microsoft-com:vml" Requires="v">
                <p:oleObj name="Equation" r:id="rId8" imgW="3822700" imgH="2044700" progId="Equation.3">
                  <p:embed/>
                </p:oleObj>
              </mc:Choice>
              <mc:Fallback>
                <p:oleObj name="Equation" r:id="rId8" imgW="3822700" imgH="2044700" progId="Equation.3">
                  <p:embed/>
                  <p:pic>
                    <p:nvPicPr>
                      <p:cNvPr id="6144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616" y="3116858"/>
                        <a:ext cx="2511392" cy="1387686"/>
                      </a:xfrm>
                      <a:prstGeom prst="rect">
                        <a:avLst/>
                      </a:prstGeom>
                      <a:noFill/>
                      <a:ln>
                        <a:noFill/>
                      </a:ln>
                      <a:effectLst/>
                    </p:spPr>
                  </p:pic>
                </p:oleObj>
              </mc:Fallback>
            </mc:AlternateContent>
          </a:graphicData>
        </a:graphic>
      </p:graphicFrame>
      <p:graphicFrame>
        <p:nvGraphicFramePr>
          <p:cNvPr id="61444" name="Object 6"/>
          <p:cNvGraphicFramePr>
            <a:graphicFrameLocks noChangeAspect="1"/>
          </p:cNvGraphicFramePr>
          <p:nvPr/>
        </p:nvGraphicFramePr>
        <p:xfrm>
          <a:off x="3119290" y="4774231"/>
          <a:ext cx="2707219" cy="792055"/>
        </p:xfrm>
        <a:graphic>
          <a:graphicData uri="http://schemas.openxmlformats.org/presentationml/2006/ole">
            <mc:AlternateContent xmlns:mc="http://schemas.openxmlformats.org/markup-compatibility/2006">
              <mc:Choice xmlns:v="urn:schemas-microsoft-com:vml" Requires="v">
                <p:oleObj name="Equation" r:id="rId10" imgW="1168200" imgH="406080" progId="Equation.DSMT4">
                  <p:embed/>
                </p:oleObj>
              </mc:Choice>
              <mc:Fallback>
                <p:oleObj name="Equation" r:id="rId10" imgW="1168200" imgH="406080" progId="Equation.DSMT4">
                  <p:embed/>
                  <p:pic>
                    <p:nvPicPr>
                      <p:cNvPr id="61444" name="Object 6"/>
                      <p:cNvPicPr>
                        <a:picLocks noChangeAspect="1" noChangeArrowheads="1"/>
                      </p:cNvPicPr>
                      <p:nvPr/>
                    </p:nvPicPr>
                    <p:blipFill>
                      <a:blip r:embed="rId11"/>
                      <a:srcRect/>
                      <a:stretch>
                        <a:fillRect/>
                      </a:stretch>
                    </p:blipFill>
                    <p:spPr bwMode="auto">
                      <a:xfrm>
                        <a:off x="3119290" y="4774231"/>
                        <a:ext cx="2707219" cy="792055"/>
                      </a:xfrm>
                      <a:prstGeom prst="rect">
                        <a:avLst/>
                      </a:prstGeom>
                      <a:noFill/>
                      <a:ln>
                        <a:noFill/>
                      </a:ln>
                      <a:effectLst/>
                    </p:spPr>
                  </p:pic>
                </p:oleObj>
              </mc:Fallback>
            </mc:AlternateContent>
          </a:graphicData>
        </a:graphic>
      </p:graphicFrame>
      <p:graphicFrame>
        <p:nvGraphicFramePr>
          <p:cNvPr id="61445" name="Object 7"/>
          <p:cNvGraphicFramePr>
            <a:graphicFrameLocks noChangeAspect="1"/>
          </p:cNvGraphicFramePr>
          <p:nvPr/>
        </p:nvGraphicFramePr>
        <p:xfrm>
          <a:off x="6125113" y="4923693"/>
          <a:ext cx="2375591" cy="642594"/>
        </p:xfrm>
        <a:graphic>
          <a:graphicData uri="http://schemas.openxmlformats.org/presentationml/2006/ole">
            <mc:AlternateContent xmlns:mc="http://schemas.openxmlformats.org/markup-compatibility/2006">
              <mc:Choice xmlns:v="urn:schemas-microsoft-com:vml" Requires="v">
                <p:oleObj name="Equation" r:id="rId12" imgW="1269720" imgH="406080" progId="Equation.DSMT4">
                  <p:embed/>
                </p:oleObj>
              </mc:Choice>
              <mc:Fallback>
                <p:oleObj name="Equation" r:id="rId12" imgW="1269720" imgH="406080" progId="Equation.DSMT4">
                  <p:embed/>
                  <p:pic>
                    <p:nvPicPr>
                      <p:cNvPr id="61445" name="Object 7"/>
                      <p:cNvPicPr>
                        <a:picLocks noChangeAspect="1" noChangeArrowheads="1"/>
                      </p:cNvPicPr>
                      <p:nvPr/>
                    </p:nvPicPr>
                    <p:blipFill>
                      <a:blip r:embed="rId13"/>
                      <a:srcRect/>
                      <a:stretch>
                        <a:fillRect/>
                      </a:stretch>
                    </p:blipFill>
                    <p:spPr bwMode="auto">
                      <a:xfrm>
                        <a:off x="6125113" y="4923693"/>
                        <a:ext cx="2375591" cy="642594"/>
                      </a:xfrm>
                      <a:prstGeom prst="rect">
                        <a:avLst/>
                      </a:prstGeom>
                      <a:noFill/>
                      <a:ln>
                        <a:noFill/>
                      </a:ln>
                      <a:effectLst/>
                    </p:spPr>
                  </p:pic>
                </p:oleObj>
              </mc:Fallback>
            </mc:AlternateContent>
          </a:graphicData>
        </a:graphic>
      </p:graphicFrame>
      <p:graphicFrame>
        <p:nvGraphicFramePr>
          <p:cNvPr id="61446" name="Object 8"/>
          <p:cNvGraphicFramePr>
            <a:graphicFrameLocks noChangeAspect="1"/>
          </p:cNvGraphicFramePr>
          <p:nvPr/>
        </p:nvGraphicFramePr>
        <p:xfrm>
          <a:off x="3121372" y="5747236"/>
          <a:ext cx="2705137" cy="680864"/>
        </p:xfrm>
        <a:graphic>
          <a:graphicData uri="http://schemas.openxmlformats.org/presentationml/2006/ole">
            <mc:AlternateContent xmlns:mc="http://schemas.openxmlformats.org/markup-compatibility/2006">
              <mc:Choice xmlns:v="urn:schemas-microsoft-com:vml" Requires="v">
                <p:oleObj name="Equation" r:id="rId14" imgW="1358640" imgH="406080" progId="Equation.DSMT4">
                  <p:embed/>
                </p:oleObj>
              </mc:Choice>
              <mc:Fallback>
                <p:oleObj name="Equation" r:id="rId14" imgW="1358640" imgH="406080" progId="Equation.DSMT4">
                  <p:embed/>
                  <p:pic>
                    <p:nvPicPr>
                      <p:cNvPr id="61446" name="Object 8"/>
                      <p:cNvPicPr>
                        <a:picLocks noChangeAspect="1" noChangeArrowheads="1"/>
                      </p:cNvPicPr>
                      <p:nvPr/>
                    </p:nvPicPr>
                    <p:blipFill>
                      <a:blip r:embed="rId15"/>
                      <a:srcRect/>
                      <a:stretch>
                        <a:fillRect/>
                      </a:stretch>
                    </p:blipFill>
                    <p:spPr bwMode="auto">
                      <a:xfrm>
                        <a:off x="3121372" y="5747236"/>
                        <a:ext cx="2705137" cy="680864"/>
                      </a:xfrm>
                      <a:prstGeom prst="rect">
                        <a:avLst/>
                      </a:prstGeom>
                      <a:noFill/>
                      <a:ln>
                        <a:noFill/>
                      </a:ln>
                      <a:effectLst/>
                    </p:spPr>
                  </p:pic>
                </p:oleObj>
              </mc:Fallback>
            </mc:AlternateContent>
          </a:graphicData>
        </a:graphic>
      </p:graphicFrame>
      <p:graphicFrame>
        <p:nvGraphicFramePr>
          <p:cNvPr id="61447" name="Object 9"/>
          <p:cNvGraphicFramePr>
            <a:graphicFrameLocks noChangeAspect="1"/>
          </p:cNvGraphicFramePr>
          <p:nvPr/>
        </p:nvGraphicFramePr>
        <p:xfrm>
          <a:off x="5989312" y="5655044"/>
          <a:ext cx="2511392" cy="773056"/>
        </p:xfrm>
        <a:graphic>
          <a:graphicData uri="http://schemas.openxmlformats.org/presentationml/2006/ole">
            <mc:AlternateContent xmlns:mc="http://schemas.openxmlformats.org/markup-compatibility/2006">
              <mc:Choice xmlns:v="urn:schemas-microsoft-com:vml" Requires="v">
                <p:oleObj name="Equation" r:id="rId16" imgW="1091880" imgH="406080" progId="Equation.DSMT4">
                  <p:embed/>
                </p:oleObj>
              </mc:Choice>
              <mc:Fallback>
                <p:oleObj name="Equation" r:id="rId16" imgW="1091880" imgH="406080" progId="Equation.DSMT4">
                  <p:embed/>
                  <p:pic>
                    <p:nvPicPr>
                      <p:cNvPr id="61447" name="Object 9"/>
                      <p:cNvPicPr>
                        <a:picLocks noChangeAspect="1" noChangeArrowheads="1"/>
                      </p:cNvPicPr>
                      <p:nvPr/>
                    </p:nvPicPr>
                    <p:blipFill>
                      <a:blip r:embed="rId17"/>
                      <a:srcRect/>
                      <a:stretch>
                        <a:fillRect/>
                      </a:stretch>
                    </p:blipFill>
                    <p:spPr bwMode="auto">
                      <a:xfrm>
                        <a:off x="5989312" y="5655044"/>
                        <a:ext cx="2511392" cy="7730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14526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831307" y="873857"/>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3300"/>
                </a:solidFill>
                <a:latin typeface="+mn-ea"/>
                <a:ea typeface="+mn-ea"/>
                <a:cs typeface="Times New Roman" panose="02020603050405020304" pitchFamily="18" charset="0"/>
              </a:rPr>
              <a:t>方法三</a:t>
            </a:r>
          </a:p>
        </p:txBody>
      </p:sp>
      <p:graphicFrame>
        <p:nvGraphicFramePr>
          <p:cNvPr id="923651" name="Object 2"/>
          <p:cNvGraphicFramePr>
            <a:graphicFrameLocks noChangeAspect="1"/>
          </p:cNvGraphicFramePr>
          <p:nvPr/>
        </p:nvGraphicFramePr>
        <p:xfrm>
          <a:off x="1991682" y="1344069"/>
          <a:ext cx="5239267" cy="479588"/>
        </p:xfrm>
        <a:graphic>
          <a:graphicData uri="http://schemas.openxmlformats.org/presentationml/2006/ole">
            <mc:AlternateContent xmlns:mc="http://schemas.openxmlformats.org/markup-compatibility/2006">
              <mc:Choice xmlns:v="urn:schemas-microsoft-com:vml" Requires="v">
                <p:oleObj name="Equation" r:id="rId2" imgW="2209680" imgH="203040" progId="Equation.DSMT4">
                  <p:embed/>
                </p:oleObj>
              </mc:Choice>
              <mc:Fallback>
                <p:oleObj name="Equation" r:id="rId2" imgW="2209680" imgH="203040" progId="Equation.DSMT4">
                  <p:embed/>
                  <p:pic>
                    <p:nvPicPr>
                      <p:cNvPr id="923651" name="Object 2"/>
                      <p:cNvPicPr>
                        <a:picLocks noChangeAspect="1" noChangeArrowheads="1"/>
                      </p:cNvPicPr>
                      <p:nvPr/>
                    </p:nvPicPr>
                    <p:blipFill>
                      <a:blip r:embed="rId3"/>
                      <a:srcRect/>
                      <a:stretch>
                        <a:fillRect/>
                      </a:stretch>
                    </p:blipFill>
                    <p:spPr bwMode="auto">
                      <a:xfrm>
                        <a:off x="1991682" y="1344069"/>
                        <a:ext cx="5239267" cy="479588"/>
                      </a:xfrm>
                      <a:prstGeom prst="rect">
                        <a:avLst/>
                      </a:prstGeom>
                      <a:noFill/>
                    </p:spPr>
                  </p:pic>
                </p:oleObj>
              </mc:Fallback>
            </mc:AlternateContent>
          </a:graphicData>
        </a:graphic>
      </p:graphicFrame>
      <p:sp>
        <p:nvSpPr>
          <p:cNvPr id="923652" name="Text Box 4"/>
          <p:cNvSpPr txBox="1">
            <a:spLocks noChangeArrowheads="1"/>
          </p:cNvSpPr>
          <p:nvPr/>
        </p:nvSpPr>
        <p:spPr bwMode="auto">
          <a:xfrm>
            <a:off x="1805239" y="890276"/>
            <a:ext cx="23909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n-ea"/>
                <a:ea typeface="+mn-ea"/>
                <a:cs typeface="Times New Roman" panose="02020603050405020304" pitchFamily="18" charset="0"/>
              </a:rPr>
              <a:t>先左乘</a:t>
            </a:r>
            <a:r>
              <a:rPr lang="en-US" altLang="zh-CN" sz="2000" b="1" i="1" dirty="0">
                <a:latin typeface="Times New Roman" panose="02020603050405020304" pitchFamily="18" charset="0"/>
                <a:ea typeface="+mn-ea"/>
                <a:cs typeface="Times New Roman" panose="02020603050405020304" pitchFamily="18" charset="0"/>
              </a:rPr>
              <a:t>A</a:t>
            </a:r>
            <a:r>
              <a:rPr lang="zh-CN" altLang="en-US" sz="2000" b="1" dirty="0">
                <a:latin typeface="+mn-ea"/>
                <a:ea typeface="+mn-ea"/>
                <a:cs typeface="Times New Roman" panose="02020603050405020304" pitchFamily="18" charset="0"/>
              </a:rPr>
              <a:t>的行列式</a:t>
            </a:r>
          </a:p>
        </p:txBody>
      </p:sp>
      <p:grpSp>
        <p:nvGrpSpPr>
          <p:cNvPr id="2" name="Group 21"/>
          <p:cNvGrpSpPr>
            <a:grpSpLocks/>
          </p:cNvGrpSpPr>
          <p:nvPr/>
        </p:nvGrpSpPr>
        <p:grpSpPr bwMode="auto">
          <a:xfrm>
            <a:off x="485629" y="1939650"/>
            <a:ext cx="1783533" cy="503975"/>
            <a:chOff x="-496" y="1500"/>
            <a:chExt cx="1180" cy="363"/>
          </a:xfrm>
        </p:grpSpPr>
        <p:sp>
          <p:nvSpPr>
            <p:cNvPr id="22547" name="AutoShape 6"/>
            <p:cNvSpPr>
              <a:spLocks noChangeArrowheads="1"/>
            </p:cNvSpPr>
            <p:nvPr/>
          </p:nvSpPr>
          <p:spPr bwMode="auto">
            <a:xfrm rot="21580764" flipV="1">
              <a:off x="-496" y="1500"/>
              <a:ext cx="1180" cy="363"/>
            </a:xfrm>
            <a:prstGeom prst="wedgeRoundRectCallout">
              <a:avLst>
                <a:gd name="adj1" fmla="val 63523"/>
                <a:gd name="adj2" fmla="val 89834"/>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cs typeface="Times New Roman" panose="02020603050405020304" pitchFamily="18" charset="0"/>
              </a:endParaRPr>
            </a:p>
          </p:txBody>
        </p:sp>
        <p:graphicFrame>
          <p:nvGraphicFramePr>
            <p:cNvPr id="22538" name="Object 10"/>
            <p:cNvGraphicFramePr>
              <a:graphicFrameLocks noChangeAspect="1"/>
            </p:cNvGraphicFramePr>
            <p:nvPr/>
          </p:nvGraphicFramePr>
          <p:xfrm>
            <a:off x="-356" y="1568"/>
            <a:ext cx="971" cy="215"/>
          </p:xfrm>
          <a:graphic>
            <a:graphicData uri="http://schemas.openxmlformats.org/presentationml/2006/ole">
              <mc:AlternateContent xmlns:mc="http://schemas.openxmlformats.org/markup-compatibility/2006">
                <mc:Choice xmlns:v="urn:schemas-microsoft-com:vml" Requires="v">
                  <p:oleObj name="Equation" r:id="rId4" imgW="914400" imgH="203040" progId="Equation.DSMT4">
                    <p:embed/>
                  </p:oleObj>
                </mc:Choice>
                <mc:Fallback>
                  <p:oleObj name="Equation" r:id="rId4" imgW="914400" imgH="203040" progId="Equation.DSMT4">
                    <p:embed/>
                    <p:pic>
                      <p:nvPicPr>
                        <p:cNvPr id="22538" name="Object 10"/>
                        <p:cNvPicPr>
                          <a:picLocks noChangeAspect="1" noChangeArrowheads="1"/>
                        </p:cNvPicPr>
                        <p:nvPr/>
                      </p:nvPicPr>
                      <p:blipFill>
                        <a:blip r:embed="rId5"/>
                        <a:srcRect/>
                        <a:stretch>
                          <a:fillRect/>
                        </a:stretch>
                      </p:blipFill>
                      <p:spPr bwMode="auto">
                        <a:xfrm>
                          <a:off x="-356" y="1568"/>
                          <a:ext cx="971" cy="215"/>
                        </a:xfrm>
                        <a:prstGeom prst="rect">
                          <a:avLst/>
                        </a:prstGeom>
                        <a:noFill/>
                      </p:spPr>
                    </p:pic>
                  </p:oleObj>
                </mc:Fallback>
              </mc:AlternateContent>
            </a:graphicData>
          </a:graphic>
        </p:graphicFrame>
      </p:grpSp>
      <p:grpSp>
        <p:nvGrpSpPr>
          <p:cNvPr id="3" name="Group 24"/>
          <p:cNvGrpSpPr>
            <a:grpSpLocks/>
          </p:cNvGrpSpPr>
          <p:nvPr/>
        </p:nvGrpSpPr>
        <p:grpSpPr bwMode="auto">
          <a:xfrm>
            <a:off x="8511131" y="1859507"/>
            <a:ext cx="1867277" cy="537366"/>
            <a:chOff x="4080" y="480"/>
            <a:chExt cx="1422" cy="312"/>
          </a:xfrm>
        </p:grpSpPr>
        <p:sp>
          <p:nvSpPr>
            <p:cNvPr id="22546" name="AutoShape 9"/>
            <p:cNvSpPr>
              <a:spLocks noChangeArrowheads="1"/>
            </p:cNvSpPr>
            <p:nvPr/>
          </p:nvSpPr>
          <p:spPr bwMode="auto">
            <a:xfrm rot="21580764" flipV="1">
              <a:off x="4080" y="480"/>
              <a:ext cx="1422" cy="312"/>
            </a:xfrm>
            <a:prstGeom prst="wedgeRoundRectCallout">
              <a:avLst>
                <a:gd name="adj1" fmla="val -129005"/>
                <a:gd name="adj2" fmla="val 84760"/>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cs typeface="Times New Roman" panose="02020603050405020304" pitchFamily="18" charset="0"/>
              </a:endParaRPr>
            </a:p>
          </p:txBody>
        </p:sp>
        <p:graphicFrame>
          <p:nvGraphicFramePr>
            <p:cNvPr id="22537" name="Object 9"/>
            <p:cNvGraphicFramePr>
              <a:graphicFrameLocks noChangeAspect="1"/>
            </p:cNvGraphicFramePr>
            <p:nvPr/>
          </p:nvGraphicFramePr>
          <p:xfrm>
            <a:off x="4343" y="511"/>
            <a:ext cx="895" cy="230"/>
          </p:xfrm>
          <a:graphic>
            <a:graphicData uri="http://schemas.openxmlformats.org/presentationml/2006/ole">
              <mc:AlternateContent xmlns:mc="http://schemas.openxmlformats.org/markup-compatibility/2006">
                <mc:Choice xmlns:v="urn:schemas-microsoft-com:vml" Requires="v">
                  <p:oleObj name="Equation" r:id="rId6" imgW="812520" imgH="228600" progId="Equation.DSMT4">
                    <p:embed/>
                  </p:oleObj>
                </mc:Choice>
                <mc:Fallback>
                  <p:oleObj name="Equation" r:id="rId6" imgW="812520" imgH="228600" progId="Equation.DSMT4">
                    <p:embed/>
                    <p:pic>
                      <p:nvPicPr>
                        <p:cNvPr id="22537" name="Object 9"/>
                        <p:cNvPicPr>
                          <a:picLocks noChangeAspect="1" noChangeArrowheads="1"/>
                        </p:cNvPicPr>
                        <p:nvPr/>
                      </p:nvPicPr>
                      <p:blipFill>
                        <a:blip r:embed="rId7"/>
                        <a:srcRect/>
                        <a:stretch>
                          <a:fillRect/>
                        </a:stretch>
                      </p:blipFill>
                      <p:spPr bwMode="auto">
                        <a:xfrm>
                          <a:off x="4343" y="511"/>
                          <a:ext cx="895" cy="230"/>
                        </a:xfrm>
                        <a:prstGeom prst="rect">
                          <a:avLst/>
                        </a:prstGeom>
                        <a:noFill/>
                      </p:spPr>
                    </p:pic>
                  </p:oleObj>
                </mc:Fallback>
              </mc:AlternateContent>
            </a:graphicData>
          </a:graphic>
        </p:graphicFrame>
      </p:grpSp>
      <p:grpSp>
        <p:nvGrpSpPr>
          <p:cNvPr id="4" name="Group 27"/>
          <p:cNvGrpSpPr>
            <a:grpSpLocks/>
          </p:cNvGrpSpPr>
          <p:nvPr/>
        </p:nvGrpSpPr>
        <p:grpSpPr bwMode="auto">
          <a:xfrm>
            <a:off x="2483562" y="1931486"/>
            <a:ext cx="1983462" cy="532057"/>
            <a:chOff x="624" y="2160"/>
            <a:chExt cx="1316" cy="454"/>
          </a:xfrm>
        </p:grpSpPr>
        <p:graphicFrame>
          <p:nvGraphicFramePr>
            <p:cNvPr id="22536" name="Object 8"/>
            <p:cNvGraphicFramePr>
              <a:graphicFrameLocks noChangeAspect="1"/>
            </p:cNvGraphicFramePr>
            <p:nvPr/>
          </p:nvGraphicFramePr>
          <p:xfrm>
            <a:off x="758" y="2173"/>
            <a:ext cx="1007" cy="427"/>
          </p:xfrm>
          <a:graphic>
            <a:graphicData uri="http://schemas.openxmlformats.org/presentationml/2006/ole">
              <mc:AlternateContent xmlns:mc="http://schemas.openxmlformats.org/markup-compatibility/2006">
                <mc:Choice xmlns:v="urn:schemas-microsoft-com:vml" Requires="v">
                  <p:oleObj name="Equation" r:id="rId8" imgW="927000" imgH="393480" progId="Equation.DSMT4">
                    <p:embed/>
                  </p:oleObj>
                </mc:Choice>
                <mc:Fallback>
                  <p:oleObj name="Equation" r:id="rId8" imgW="927000" imgH="393480" progId="Equation.DSMT4">
                    <p:embed/>
                    <p:pic>
                      <p:nvPicPr>
                        <p:cNvPr id="22536" name="Object 8"/>
                        <p:cNvPicPr>
                          <a:picLocks noChangeAspect="1" noChangeArrowheads="1"/>
                        </p:cNvPicPr>
                        <p:nvPr/>
                      </p:nvPicPr>
                      <p:blipFill>
                        <a:blip r:embed="rId9"/>
                        <a:srcRect/>
                        <a:stretch>
                          <a:fillRect/>
                        </a:stretch>
                      </p:blipFill>
                      <p:spPr bwMode="auto">
                        <a:xfrm>
                          <a:off x="758" y="2173"/>
                          <a:ext cx="1007" cy="427"/>
                        </a:xfrm>
                        <a:prstGeom prst="rect">
                          <a:avLst/>
                        </a:prstGeom>
                        <a:noFill/>
                      </p:spPr>
                    </p:pic>
                  </p:oleObj>
                </mc:Fallback>
              </mc:AlternateContent>
            </a:graphicData>
          </a:graphic>
        </p:graphicFrame>
        <p:sp>
          <p:nvSpPr>
            <p:cNvPr id="22545" name="AutoShape 13"/>
            <p:cNvSpPr>
              <a:spLocks noChangeArrowheads="1"/>
            </p:cNvSpPr>
            <p:nvPr/>
          </p:nvSpPr>
          <p:spPr bwMode="auto">
            <a:xfrm rot="21580764" flipV="1">
              <a:off x="624" y="2160"/>
              <a:ext cx="1316" cy="454"/>
            </a:xfrm>
            <a:prstGeom prst="wedgeRoundRectCallout">
              <a:avLst>
                <a:gd name="adj1" fmla="val 93885"/>
                <a:gd name="adj2" fmla="val 85101"/>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b="1">
                <a:solidFill>
                  <a:srgbClr val="0000FF"/>
                </a:solidFill>
                <a:latin typeface="Times New Roman" panose="02020603050405020304" pitchFamily="18" charset="0"/>
                <a:cs typeface="Times New Roman" panose="02020603050405020304" pitchFamily="18" charset="0"/>
              </a:endParaRPr>
            </a:p>
          </p:txBody>
        </p:sp>
      </p:grpSp>
      <p:graphicFrame>
        <p:nvGraphicFramePr>
          <p:cNvPr id="923662" name="Object 3"/>
          <p:cNvGraphicFramePr>
            <a:graphicFrameLocks noChangeAspect="1"/>
          </p:cNvGraphicFramePr>
          <p:nvPr/>
        </p:nvGraphicFramePr>
        <p:xfrm>
          <a:off x="7210280" y="1142789"/>
          <a:ext cx="2621575" cy="882147"/>
        </p:xfrm>
        <a:graphic>
          <a:graphicData uri="http://schemas.openxmlformats.org/presentationml/2006/ole">
            <mc:AlternateContent xmlns:mc="http://schemas.openxmlformats.org/markup-compatibility/2006">
              <mc:Choice xmlns:v="urn:schemas-microsoft-com:vml" Requires="v">
                <p:oleObj name="Equation" r:id="rId10" imgW="1091880" imgH="368280" progId="Equation.DSMT4">
                  <p:embed/>
                </p:oleObj>
              </mc:Choice>
              <mc:Fallback>
                <p:oleObj name="Equation" r:id="rId10" imgW="1091880" imgH="368280" progId="Equation.DSMT4">
                  <p:embed/>
                  <p:pic>
                    <p:nvPicPr>
                      <p:cNvPr id="923662" name="Object 3"/>
                      <p:cNvPicPr>
                        <a:picLocks noChangeAspect="1" noChangeArrowheads="1"/>
                      </p:cNvPicPr>
                      <p:nvPr/>
                    </p:nvPicPr>
                    <p:blipFill>
                      <a:blip r:embed="rId11"/>
                      <a:srcRect/>
                      <a:stretch>
                        <a:fillRect/>
                      </a:stretch>
                    </p:blipFill>
                    <p:spPr bwMode="auto">
                      <a:xfrm>
                        <a:off x="7210280" y="1142789"/>
                        <a:ext cx="2621575" cy="882147"/>
                      </a:xfrm>
                      <a:prstGeom prst="rect">
                        <a:avLst/>
                      </a:prstGeom>
                      <a:noFill/>
                    </p:spPr>
                  </p:pic>
                </p:oleObj>
              </mc:Fallback>
            </mc:AlternateContent>
          </a:graphicData>
        </a:graphic>
      </p:graphicFrame>
      <p:graphicFrame>
        <p:nvGraphicFramePr>
          <p:cNvPr id="923663" name="Object 4"/>
          <p:cNvGraphicFramePr>
            <a:graphicFrameLocks noChangeAspect="1"/>
          </p:cNvGraphicFramePr>
          <p:nvPr/>
        </p:nvGraphicFramePr>
        <p:xfrm>
          <a:off x="2863370" y="2492692"/>
          <a:ext cx="3611411" cy="894649"/>
        </p:xfrm>
        <a:graphic>
          <a:graphicData uri="http://schemas.openxmlformats.org/presentationml/2006/ole">
            <mc:AlternateContent xmlns:mc="http://schemas.openxmlformats.org/markup-compatibility/2006">
              <mc:Choice xmlns:v="urn:schemas-microsoft-com:vml" Requires="v">
                <p:oleObj name="Equation" r:id="rId12" imgW="1536480" imgH="380880" progId="Equation.DSMT4">
                  <p:embed/>
                </p:oleObj>
              </mc:Choice>
              <mc:Fallback>
                <p:oleObj name="Equation" r:id="rId12" imgW="1536480" imgH="380880" progId="Equation.DSMT4">
                  <p:embed/>
                  <p:pic>
                    <p:nvPicPr>
                      <p:cNvPr id="923663" name="Object 4"/>
                      <p:cNvPicPr>
                        <a:picLocks noChangeAspect="1" noChangeArrowheads="1"/>
                      </p:cNvPicPr>
                      <p:nvPr/>
                    </p:nvPicPr>
                    <p:blipFill>
                      <a:blip r:embed="rId13"/>
                      <a:srcRect/>
                      <a:stretch>
                        <a:fillRect/>
                      </a:stretch>
                    </p:blipFill>
                    <p:spPr bwMode="auto">
                      <a:xfrm>
                        <a:off x="2863370" y="2492692"/>
                        <a:ext cx="3611411" cy="894649"/>
                      </a:xfrm>
                      <a:prstGeom prst="rect">
                        <a:avLst/>
                      </a:prstGeom>
                      <a:noFill/>
                      <a:ln>
                        <a:noFill/>
                      </a:ln>
                      <a:effectLst/>
                    </p:spPr>
                  </p:pic>
                </p:oleObj>
              </mc:Fallback>
            </mc:AlternateContent>
          </a:graphicData>
        </a:graphic>
      </p:graphicFrame>
      <p:graphicFrame>
        <p:nvGraphicFramePr>
          <p:cNvPr id="923668" name="Object 5"/>
          <p:cNvGraphicFramePr>
            <a:graphicFrameLocks noChangeAspect="1"/>
          </p:cNvGraphicFramePr>
          <p:nvPr/>
        </p:nvGraphicFramePr>
        <p:xfrm>
          <a:off x="6474781" y="2657670"/>
          <a:ext cx="4199708" cy="586110"/>
        </p:xfrm>
        <a:graphic>
          <a:graphicData uri="http://schemas.openxmlformats.org/presentationml/2006/ole">
            <mc:AlternateContent xmlns:mc="http://schemas.openxmlformats.org/markup-compatibility/2006">
              <mc:Choice xmlns:v="urn:schemas-microsoft-com:vml" Requires="v">
                <p:oleObj name="Equation" r:id="rId14" imgW="1549080" imgH="215640" progId="Equation.DSMT4">
                  <p:embed/>
                </p:oleObj>
              </mc:Choice>
              <mc:Fallback>
                <p:oleObj name="Equation" r:id="rId14" imgW="1549080" imgH="215640" progId="Equation.DSMT4">
                  <p:embed/>
                  <p:pic>
                    <p:nvPicPr>
                      <p:cNvPr id="923668" name="Object 5"/>
                      <p:cNvPicPr>
                        <a:picLocks noChangeAspect="1" noChangeArrowheads="1"/>
                      </p:cNvPicPr>
                      <p:nvPr/>
                    </p:nvPicPr>
                    <p:blipFill>
                      <a:blip r:embed="rId15"/>
                      <a:srcRect/>
                      <a:stretch>
                        <a:fillRect/>
                      </a:stretch>
                    </p:blipFill>
                    <p:spPr bwMode="auto">
                      <a:xfrm>
                        <a:off x="6474781" y="2657670"/>
                        <a:ext cx="4199708" cy="586110"/>
                      </a:xfrm>
                      <a:prstGeom prst="rect">
                        <a:avLst/>
                      </a:prstGeom>
                      <a:noFill/>
                      <a:ln>
                        <a:noFill/>
                      </a:ln>
                      <a:effectLst/>
                    </p:spPr>
                  </p:pic>
                </p:oleObj>
              </mc:Fallback>
            </mc:AlternateContent>
          </a:graphicData>
        </a:graphic>
      </p:graphicFrame>
      <p:graphicFrame>
        <p:nvGraphicFramePr>
          <p:cNvPr id="923676" name="Object 6"/>
          <p:cNvGraphicFramePr>
            <a:graphicFrameLocks noChangeAspect="1"/>
          </p:cNvGraphicFramePr>
          <p:nvPr/>
        </p:nvGraphicFramePr>
        <p:xfrm>
          <a:off x="3909148" y="3323706"/>
          <a:ext cx="3032476" cy="955100"/>
        </p:xfrm>
        <a:graphic>
          <a:graphicData uri="http://schemas.openxmlformats.org/presentationml/2006/ole">
            <mc:AlternateContent xmlns:mc="http://schemas.openxmlformats.org/markup-compatibility/2006">
              <mc:Choice xmlns:v="urn:schemas-microsoft-com:vml" Requires="v">
                <p:oleObj name="Equation" r:id="rId16" imgW="1206360" imgH="380880" progId="Equation.DSMT4">
                  <p:embed/>
                </p:oleObj>
              </mc:Choice>
              <mc:Fallback>
                <p:oleObj name="Equation" r:id="rId16" imgW="1206360" imgH="380880" progId="Equation.DSMT4">
                  <p:embed/>
                  <p:pic>
                    <p:nvPicPr>
                      <p:cNvPr id="923676" name="Object 6"/>
                      <p:cNvPicPr>
                        <a:picLocks noChangeAspect="1" noChangeArrowheads="1"/>
                      </p:cNvPicPr>
                      <p:nvPr/>
                    </p:nvPicPr>
                    <p:blipFill>
                      <a:blip r:embed="rId17"/>
                      <a:srcRect/>
                      <a:stretch>
                        <a:fillRect/>
                      </a:stretch>
                    </p:blipFill>
                    <p:spPr bwMode="auto">
                      <a:xfrm>
                        <a:off x="3909148" y="3323706"/>
                        <a:ext cx="3032476" cy="955100"/>
                      </a:xfrm>
                      <a:prstGeom prst="rect">
                        <a:avLst/>
                      </a:prstGeom>
                      <a:noFill/>
                    </p:spPr>
                  </p:pic>
                </p:oleObj>
              </mc:Fallback>
            </mc:AlternateContent>
          </a:graphicData>
        </a:graphic>
      </p:graphicFrame>
      <p:graphicFrame>
        <p:nvGraphicFramePr>
          <p:cNvPr id="923677" name="Object 7"/>
          <p:cNvGraphicFramePr>
            <a:graphicFrameLocks noChangeAspect="1"/>
          </p:cNvGraphicFramePr>
          <p:nvPr/>
        </p:nvGraphicFramePr>
        <p:xfrm>
          <a:off x="6941624" y="3567619"/>
          <a:ext cx="2221258" cy="467273"/>
        </p:xfrm>
        <a:graphic>
          <a:graphicData uri="http://schemas.openxmlformats.org/presentationml/2006/ole">
            <mc:AlternateContent xmlns:mc="http://schemas.openxmlformats.org/markup-compatibility/2006">
              <mc:Choice xmlns:v="urn:schemas-microsoft-com:vml" Requires="v">
                <p:oleObj name="Equation" r:id="rId18" imgW="965160" imgH="203040" progId="Equation.DSMT4">
                  <p:embed/>
                </p:oleObj>
              </mc:Choice>
              <mc:Fallback>
                <p:oleObj name="Equation" r:id="rId18" imgW="965160" imgH="203040" progId="Equation.DSMT4">
                  <p:embed/>
                  <p:pic>
                    <p:nvPicPr>
                      <p:cNvPr id="923677" name="Object 7"/>
                      <p:cNvPicPr>
                        <a:picLocks noChangeAspect="1" noChangeArrowheads="1"/>
                      </p:cNvPicPr>
                      <p:nvPr/>
                    </p:nvPicPr>
                    <p:blipFill>
                      <a:blip r:embed="rId19"/>
                      <a:srcRect/>
                      <a:stretch>
                        <a:fillRect/>
                      </a:stretch>
                    </p:blipFill>
                    <p:spPr bwMode="auto">
                      <a:xfrm>
                        <a:off x="6941624" y="3567619"/>
                        <a:ext cx="2221258" cy="467273"/>
                      </a:xfrm>
                      <a:prstGeom prst="rect">
                        <a:avLst/>
                      </a:prstGeom>
                      <a:noFill/>
                      <a:ln>
                        <a:noFill/>
                      </a:ln>
                      <a:effectLst/>
                    </p:spPr>
                  </p:pic>
                </p:oleObj>
              </mc:Fallback>
            </mc:AlternateContent>
          </a:graphicData>
        </a:graphic>
      </p:graphicFrame>
      <p:sp>
        <p:nvSpPr>
          <p:cNvPr id="5" name="矩形 4"/>
          <p:cNvSpPr/>
          <p:nvPr/>
        </p:nvSpPr>
        <p:spPr>
          <a:xfrm>
            <a:off x="826115" y="4127224"/>
            <a:ext cx="1723549" cy="400110"/>
          </a:xfrm>
          <a:prstGeom prst="rect">
            <a:avLst/>
          </a:prstGeom>
        </p:spPr>
        <p:txBody>
          <a:bodyPr wrap="none">
            <a:spAutoFit/>
          </a:bodyPr>
          <a:lstStyle/>
          <a:p>
            <a:pPr>
              <a:spcAft>
                <a:spcPts val="0"/>
              </a:spcAft>
            </a:pPr>
            <a:r>
              <a:rPr lang="zh-CN" altLang="zh-CN" sz="2000" b="1" kern="1800" dirty="0">
                <a:latin typeface="+mn-ea"/>
              </a:rPr>
              <a:t>对于矩阵方程</a:t>
            </a:r>
          </a:p>
        </p:txBody>
      </p:sp>
      <p:sp>
        <p:nvSpPr>
          <p:cNvPr id="6" name="矩形 5"/>
          <p:cNvSpPr/>
          <p:nvPr/>
        </p:nvSpPr>
        <p:spPr>
          <a:xfrm>
            <a:off x="826115" y="4543261"/>
            <a:ext cx="11036173" cy="1015663"/>
          </a:xfrm>
          <a:prstGeom prst="rect">
            <a:avLst/>
          </a:prstGeom>
        </p:spPr>
        <p:txBody>
          <a:bodyPr wrap="square">
            <a:spAutoFit/>
          </a:bodyPr>
          <a:lstStyle/>
          <a:p>
            <a:pPr>
              <a:lnSpc>
                <a:spcPct val="150000"/>
              </a:lnSpc>
            </a:pPr>
            <a:r>
              <a:rPr lang="en-US" altLang="zh-CN" sz="2000" b="1" kern="1800" dirty="0">
                <a:latin typeface="+mn-ea"/>
                <a:cs typeface="Times New Roman" panose="02020603050405020304" pitchFamily="18" charset="0"/>
              </a:rPr>
              <a:t>    </a:t>
            </a:r>
            <a:r>
              <a:rPr lang="zh-CN" altLang="zh-CN" sz="2000" b="1" kern="1800" dirty="0">
                <a:latin typeface="+mn-ea"/>
                <a:cs typeface="Times New Roman" panose="02020603050405020304" pitchFamily="18" charset="0"/>
              </a:rPr>
              <a:t>利用矩阵乘法的运算律和逆矩阵的运算性质，通过在方程两边左乘或右乘相应矩阵的逆矩阵，可求出其解分别为：</a:t>
            </a:r>
            <a:endParaRPr lang="zh-CN" altLang="en-US" sz="2000" b="1" dirty="0">
              <a:latin typeface="+mn-ea"/>
            </a:endParaRPr>
          </a:p>
        </p:txBody>
      </p:sp>
      <p:sp>
        <p:nvSpPr>
          <p:cNvPr id="7" name="矩形 6"/>
          <p:cNvSpPr/>
          <p:nvPr/>
        </p:nvSpPr>
        <p:spPr>
          <a:xfrm>
            <a:off x="796441" y="6019356"/>
            <a:ext cx="8940603" cy="400110"/>
          </a:xfrm>
          <a:prstGeom prst="rect">
            <a:avLst/>
          </a:prstGeom>
        </p:spPr>
        <p:txBody>
          <a:bodyPr wrap="square">
            <a:spAutoFit/>
          </a:bodyPr>
          <a:lstStyle/>
          <a:p>
            <a:pPr algn="just">
              <a:spcAft>
                <a:spcPts val="0"/>
              </a:spcAft>
            </a:pPr>
            <a:r>
              <a:rPr lang="zh-CN" altLang="zh-CN" sz="2000" b="1" kern="1800" dirty="0">
                <a:latin typeface="+mn-ea"/>
              </a:rPr>
              <a:t>对于其他形式的矩阵方程，可以先通过矩阵的有关运算转化后，再进行求解。</a:t>
            </a:r>
          </a:p>
        </p:txBody>
      </p:sp>
      <p:graphicFrame>
        <p:nvGraphicFramePr>
          <p:cNvPr id="9" name="对象 8"/>
          <p:cNvGraphicFramePr>
            <a:graphicFrameLocks noChangeAspect="1"/>
          </p:cNvGraphicFramePr>
          <p:nvPr/>
        </p:nvGraphicFramePr>
        <p:xfrm>
          <a:off x="2763782" y="4212194"/>
          <a:ext cx="3038446" cy="330948"/>
        </p:xfrm>
        <a:graphic>
          <a:graphicData uri="http://schemas.openxmlformats.org/presentationml/2006/ole">
            <mc:AlternateContent xmlns:mc="http://schemas.openxmlformats.org/markup-compatibility/2006">
              <mc:Choice xmlns:v="urn:schemas-microsoft-com:vml" Requires="v">
                <p:oleObj name="Equation" r:id="rId20" imgW="1726920" imgH="203040" progId="Equation.DSMT4">
                  <p:embed/>
                </p:oleObj>
              </mc:Choice>
              <mc:Fallback>
                <p:oleObj name="Equation" r:id="rId20" imgW="1726920" imgH="203040" progId="Equation.DSMT4">
                  <p:embed/>
                  <p:pic>
                    <p:nvPicPr>
                      <p:cNvPr id="9" name="对象 8"/>
                      <p:cNvPicPr>
                        <a:picLocks noChangeAspect="1" noChangeArrowheads="1"/>
                      </p:cNvPicPr>
                      <p:nvPr/>
                    </p:nvPicPr>
                    <p:blipFill>
                      <a:blip r:embed="rId21"/>
                      <a:srcRect/>
                      <a:stretch>
                        <a:fillRect/>
                      </a:stretch>
                    </p:blipFill>
                    <p:spPr bwMode="auto">
                      <a:xfrm>
                        <a:off x="2763782" y="4212194"/>
                        <a:ext cx="3038446" cy="330948"/>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3709197" y="5280708"/>
          <a:ext cx="4020160" cy="508432"/>
        </p:xfrm>
        <a:graphic>
          <a:graphicData uri="http://schemas.openxmlformats.org/presentationml/2006/ole">
            <mc:AlternateContent xmlns:mc="http://schemas.openxmlformats.org/markup-compatibility/2006">
              <mc:Choice xmlns:v="urn:schemas-microsoft-com:vml" Requires="v">
                <p:oleObj name="Equation" r:id="rId22" imgW="2159000" imgH="228600" progId="Equation.DSMT4">
                  <p:embed/>
                </p:oleObj>
              </mc:Choice>
              <mc:Fallback>
                <p:oleObj name="Equation" r:id="rId22" imgW="2159000" imgH="228600" progId="Equation.DSMT4">
                  <p:embed/>
                  <p:pic>
                    <p:nvPicPr>
                      <p:cNvPr id="11" name="对象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09197" y="5280708"/>
                        <a:ext cx="4020160" cy="508432"/>
                      </a:xfrm>
                      <a:prstGeom prst="rect">
                        <a:avLst/>
                      </a:prstGeom>
                      <a:noFill/>
                    </p:spPr>
                  </p:pic>
                </p:oleObj>
              </mc:Fallback>
            </mc:AlternateContent>
          </a:graphicData>
        </a:graphic>
      </p:graphicFrame>
    </p:spTree>
    <p:extLst>
      <p:ext uri="{BB962C8B-B14F-4D97-AF65-F5344CB8AC3E}">
        <p14:creationId xmlns:p14="http://schemas.microsoft.com/office/powerpoint/2010/main" val="3743801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Text Box 2"/>
          <p:cNvSpPr txBox="1">
            <a:spLocks noChangeArrowheads="1"/>
          </p:cNvSpPr>
          <p:nvPr/>
        </p:nvSpPr>
        <p:spPr bwMode="auto">
          <a:xfrm>
            <a:off x="582415" y="1209673"/>
            <a:ext cx="30315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1.10.10  </a:t>
            </a:r>
            <a:r>
              <a:rPr kumimoji="1" lang="zh-CN" altLang="en-US" sz="2000" b="1" dirty="0">
                <a:latin typeface="+mn-ea"/>
                <a:ea typeface="+mn-ea"/>
                <a:cs typeface="楷体_GB2312"/>
              </a:rPr>
              <a:t>解矩阵方程 </a:t>
            </a:r>
          </a:p>
        </p:txBody>
      </p:sp>
      <p:graphicFrame>
        <p:nvGraphicFramePr>
          <p:cNvPr id="23554" name="Object 2"/>
          <p:cNvGraphicFramePr>
            <a:graphicFrameLocks noChangeAspect="1"/>
          </p:cNvGraphicFramePr>
          <p:nvPr/>
        </p:nvGraphicFramePr>
        <p:xfrm>
          <a:off x="3543670" y="779266"/>
          <a:ext cx="3942610" cy="1260925"/>
        </p:xfrm>
        <a:graphic>
          <a:graphicData uri="http://schemas.openxmlformats.org/presentationml/2006/ole">
            <mc:AlternateContent xmlns:mc="http://schemas.openxmlformats.org/markup-compatibility/2006">
              <mc:Choice xmlns:v="urn:schemas-microsoft-com:vml" Requires="v">
                <p:oleObj name="Equation" r:id="rId2" imgW="2184120" imgH="698400" progId="Equation.DSMT4">
                  <p:embed/>
                </p:oleObj>
              </mc:Choice>
              <mc:Fallback>
                <p:oleObj name="Equation" r:id="rId2" imgW="2184120" imgH="698400" progId="Equation.DSMT4">
                  <p:embed/>
                  <p:pic>
                    <p:nvPicPr>
                      <p:cNvPr id="23554" name="Object 2"/>
                      <p:cNvPicPr>
                        <a:picLocks noChangeAspect="1" noChangeArrowheads="1"/>
                      </p:cNvPicPr>
                      <p:nvPr/>
                    </p:nvPicPr>
                    <p:blipFill>
                      <a:blip r:embed="rId3"/>
                      <a:srcRect/>
                      <a:stretch>
                        <a:fillRect/>
                      </a:stretch>
                    </p:blipFill>
                    <p:spPr bwMode="auto">
                      <a:xfrm>
                        <a:off x="3543670" y="779266"/>
                        <a:ext cx="3942610" cy="1260925"/>
                      </a:xfrm>
                      <a:prstGeom prst="rect">
                        <a:avLst/>
                      </a:prstGeom>
                      <a:noFill/>
                    </p:spPr>
                  </p:pic>
                </p:oleObj>
              </mc:Fallback>
            </mc:AlternateContent>
          </a:graphicData>
        </a:graphic>
      </p:graphicFrame>
      <p:sp>
        <p:nvSpPr>
          <p:cNvPr id="23559" name="Text Box 2"/>
          <p:cNvSpPr txBox="1">
            <a:spLocks noChangeArrowheads="1"/>
          </p:cNvSpPr>
          <p:nvPr/>
        </p:nvSpPr>
        <p:spPr bwMode="auto">
          <a:xfrm>
            <a:off x="1137696" y="2631135"/>
            <a:ext cx="9605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解</a:t>
            </a:r>
            <a:r>
              <a:rPr kumimoji="1" lang="zh-CN" altLang="en-US" sz="2000" b="1" dirty="0">
                <a:solidFill>
                  <a:srgbClr val="002060"/>
                </a:solidFill>
                <a:latin typeface="+mn-ea"/>
                <a:ea typeface="+mn-ea"/>
                <a:cs typeface="楷体_GB2312"/>
              </a:rPr>
              <a:t> </a:t>
            </a:r>
            <a:r>
              <a:rPr kumimoji="1" lang="zh-CN" altLang="en-US" sz="2000" b="1" dirty="0">
                <a:solidFill>
                  <a:schemeClr val="tx2"/>
                </a:solidFill>
                <a:latin typeface="+mn-ea"/>
                <a:ea typeface="+mn-ea"/>
                <a:cs typeface="楷体_GB2312"/>
              </a:rPr>
              <a:t>设</a:t>
            </a:r>
            <a:r>
              <a:rPr kumimoji="1" lang="zh-CN" altLang="en-US" sz="2000" b="1" dirty="0">
                <a:solidFill>
                  <a:srgbClr val="000000"/>
                </a:solidFill>
                <a:latin typeface="+mn-ea"/>
                <a:ea typeface="+mn-ea"/>
                <a:cs typeface="楷体_GB2312"/>
              </a:rPr>
              <a:t> </a:t>
            </a:r>
          </a:p>
        </p:txBody>
      </p:sp>
      <p:graphicFrame>
        <p:nvGraphicFramePr>
          <p:cNvPr id="5985283" name="Object 3"/>
          <p:cNvGraphicFramePr>
            <a:graphicFrameLocks noChangeAspect="1"/>
          </p:cNvGraphicFramePr>
          <p:nvPr/>
        </p:nvGraphicFramePr>
        <p:xfrm>
          <a:off x="2409731" y="2187515"/>
          <a:ext cx="1971619" cy="1261794"/>
        </p:xfrm>
        <a:graphic>
          <a:graphicData uri="http://schemas.openxmlformats.org/presentationml/2006/ole">
            <mc:AlternateContent xmlns:mc="http://schemas.openxmlformats.org/markup-compatibility/2006">
              <mc:Choice xmlns:v="urn:schemas-microsoft-com:vml" Requires="v">
                <p:oleObj name="Equation" r:id="rId4" imgW="1091880" imgH="698400" progId="Equation.DSMT4">
                  <p:embed/>
                </p:oleObj>
              </mc:Choice>
              <mc:Fallback>
                <p:oleObj name="Equation" r:id="rId4" imgW="1091880" imgH="698400" progId="Equation.DSMT4">
                  <p:embed/>
                  <p:pic>
                    <p:nvPicPr>
                      <p:cNvPr id="5985283" name="Object 3"/>
                      <p:cNvPicPr>
                        <a:picLocks noChangeAspect="1" noChangeArrowheads="1"/>
                      </p:cNvPicPr>
                      <p:nvPr/>
                    </p:nvPicPr>
                    <p:blipFill>
                      <a:blip r:embed="rId5"/>
                      <a:srcRect/>
                      <a:stretch>
                        <a:fillRect/>
                      </a:stretch>
                    </p:blipFill>
                    <p:spPr bwMode="auto">
                      <a:xfrm>
                        <a:off x="2409731" y="2187515"/>
                        <a:ext cx="1971619" cy="1261794"/>
                      </a:xfrm>
                      <a:prstGeom prst="rect">
                        <a:avLst/>
                      </a:prstGeom>
                      <a:noFill/>
                    </p:spPr>
                  </p:pic>
                </p:oleObj>
              </mc:Fallback>
            </mc:AlternateContent>
          </a:graphicData>
        </a:graphic>
      </p:graphicFrame>
      <p:graphicFrame>
        <p:nvGraphicFramePr>
          <p:cNvPr id="5985284" name="Object 4"/>
          <p:cNvGraphicFramePr>
            <a:graphicFrameLocks noChangeAspect="1"/>
          </p:cNvGraphicFramePr>
          <p:nvPr/>
        </p:nvGraphicFramePr>
        <p:xfrm>
          <a:off x="4615853" y="2393980"/>
          <a:ext cx="1422786" cy="848863"/>
        </p:xfrm>
        <a:graphic>
          <a:graphicData uri="http://schemas.openxmlformats.org/presentationml/2006/ole">
            <mc:AlternateContent xmlns:mc="http://schemas.openxmlformats.org/markup-compatibility/2006">
              <mc:Choice xmlns:v="urn:schemas-microsoft-com:vml" Requires="v">
                <p:oleObj name="Equation" r:id="rId6" imgW="787320" imgH="469800" progId="Equation.DSMT4">
                  <p:embed/>
                </p:oleObj>
              </mc:Choice>
              <mc:Fallback>
                <p:oleObj name="Equation" r:id="rId6" imgW="787320" imgH="469800" progId="Equation.DSMT4">
                  <p:embed/>
                  <p:pic>
                    <p:nvPicPr>
                      <p:cNvPr id="5985284" name="Object 4"/>
                      <p:cNvPicPr>
                        <a:picLocks noChangeAspect="1" noChangeArrowheads="1"/>
                      </p:cNvPicPr>
                      <p:nvPr/>
                    </p:nvPicPr>
                    <p:blipFill>
                      <a:blip r:embed="rId7"/>
                      <a:srcRect/>
                      <a:stretch>
                        <a:fillRect/>
                      </a:stretch>
                    </p:blipFill>
                    <p:spPr bwMode="auto">
                      <a:xfrm>
                        <a:off x="4615853" y="2393980"/>
                        <a:ext cx="1422786" cy="848863"/>
                      </a:xfrm>
                      <a:prstGeom prst="rect">
                        <a:avLst/>
                      </a:prstGeom>
                      <a:noFill/>
                    </p:spPr>
                  </p:pic>
                </p:oleObj>
              </mc:Fallback>
            </mc:AlternateContent>
          </a:graphicData>
        </a:graphic>
      </p:graphicFrame>
      <p:graphicFrame>
        <p:nvGraphicFramePr>
          <p:cNvPr id="5985285" name="Object 5"/>
          <p:cNvGraphicFramePr>
            <a:graphicFrameLocks noChangeAspect="1"/>
          </p:cNvGraphicFramePr>
          <p:nvPr/>
        </p:nvGraphicFramePr>
        <p:xfrm>
          <a:off x="6273142" y="2200292"/>
          <a:ext cx="1559733" cy="1261795"/>
        </p:xfrm>
        <a:graphic>
          <a:graphicData uri="http://schemas.openxmlformats.org/presentationml/2006/ole">
            <mc:AlternateContent xmlns:mc="http://schemas.openxmlformats.org/markup-compatibility/2006">
              <mc:Choice xmlns:v="urn:schemas-microsoft-com:vml" Requires="v">
                <p:oleObj name="Equation" r:id="rId8" imgW="863280" imgH="698400" progId="Equation.DSMT4">
                  <p:embed/>
                </p:oleObj>
              </mc:Choice>
              <mc:Fallback>
                <p:oleObj name="Equation" r:id="rId8" imgW="863280" imgH="698400" progId="Equation.DSMT4">
                  <p:embed/>
                  <p:pic>
                    <p:nvPicPr>
                      <p:cNvPr id="5985285" name="Object 5"/>
                      <p:cNvPicPr>
                        <a:picLocks noChangeAspect="1" noChangeArrowheads="1"/>
                      </p:cNvPicPr>
                      <p:nvPr/>
                    </p:nvPicPr>
                    <p:blipFill>
                      <a:blip r:embed="rId9"/>
                      <a:srcRect/>
                      <a:stretch>
                        <a:fillRect/>
                      </a:stretch>
                    </p:blipFill>
                    <p:spPr bwMode="auto">
                      <a:xfrm>
                        <a:off x="6273142" y="2200292"/>
                        <a:ext cx="1559733" cy="1261795"/>
                      </a:xfrm>
                      <a:prstGeom prst="rect">
                        <a:avLst/>
                      </a:prstGeom>
                      <a:noFill/>
                    </p:spPr>
                  </p:pic>
                </p:oleObj>
              </mc:Fallback>
            </mc:AlternateContent>
          </a:graphicData>
        </a:graphic>
      </p:graphicFrame>
      <p:sp>
        <p:nvSpPr>
          <p:cNvPr id="8" name="TextBox 1"/>
          <p:cNvSpPr txBox="1">
            <a:spLocks noChangeArrowheads="1"/>
          </p:cNvSpPr>
          <p:nvPr/>
        </p:nvSpPr>
        <p:spPr bwMode="auto">
          <a:xfrm>
            <a:off x="928820" y="3512508"/>
            <a:ext cx="2239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则原方程可改写为</a:t>
            </a:r>
          </a:p>
        </p:txBody>
      </p:sp>
      <p:graphicFrame>
        <p:nvGraphicFramePr>
          <p:cNvPr id="9" name="Object 2"/>
          <p:cNvGraphicFramePr>
            <a:graphicFrameLocks noChangeAspect="1"/>
          </p:cNvGraphicFramePr>
          <p:nvPr/>
        </p:nvGraphicFramePr>
        <p:xfrm>
          <a:off x="3167989" y="3541790"/>
          <a:ext cx="1325075" cy="370828"/>
        </p:xfrm>
        <a:graphic>
          <a:graphicData uri="http://schemas.openxmlformats.org/presentationml/2006/ole">
            <mc:AlternateContent xmlns:mc="http://schemas.openxmlformats.org/markup-compatibility/2006">
              <mc:Choice xmlns:v="urn:schemas-microsoft-com:vml" Requires="v">
                <p:oleObj name="Equation" r:id="rId10" imgW="634680" imgH="177480" progId="Equation.DSMT4">
                  <p:embed/>
                </p:oleObj>
              </mc:Choice>
              <mc:Fallback>
                <p:oleObj name="Equation" r:id="rId10" imgW="634680" imgH="177480" progId="Equation.DSMT4">
                  <p:embed/>
                  <p:pic>
                    <p:nvPicPr>
                      <p:cNvPr id="9" name="Object 2"/>
                      <p:cNvPicPr>
                        <a:picLocks noChangeAspect="1" noChangeArrowheads="1"/>
                      </p:cNvPicPr>
                      <p:nvPr/>
                    </p:nvPicPr>
                    <p:blipFill>
                      <a:blip r:embed="rId11"/>
                      <a:srcRect/>
                      <a:stretch>
                        <a:fillRect/>
                      </a:stretch>
                    </p:blipFill>
                    <p:spPr bwMode="auto">
                      <a:xfrm>
                        <a:off x="3167989" y="3541790"/>
                        <a:ext cx="1325075" cy="370828"/>
                      </a:xfrm>
                      <a:prstGeom prst="rect">
                        <a:avLst/>
                      </a:prstGeom>
                      <a:noFill/>
                    </p:spPr>
                  </p:pic>
                </p:oleObj>
              </mc:Fallback>
            </mc:AlternateContent>
          </a:graphicData>
        </a:graphic>
      </p:graphicFrame>
      <p:sp>
        <p:nvSpPr>
          <p:cNvPr id="10" name="TextBox 3"/>
          <p:cNvSpPr txBox="1">
            <a:spLocks noChangeArrowheads="1"/>
          </p:cNvSpPr>
          <p:nvPr/>
        </p:nvSpPr>
        <p:spPr bwMode="auto">
          <a:xfrm>
            <a:off x="4618170" y="3511108"/>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又因为</a:t>
            </a:r>
          </a:p>
        </p:txBody>
      </p:sp>
      <p:graphicFrame>
        <p:nvGraphicFramePr>
          <p:cNvPr id="11" name="Object 3"/>
          <p:cNvGraphicFramePr>
            <a:graphicFrameLocks noChangeAspect="1"/>
          </p:cNvGraphicFramePr>
          <p:nvPr/>
        </p:nvGraphicFramePr>
        <p:xfrm>
          <a:off x="5588644" y="3511108"/>
          <a:ext cx="1657846" cy="465151"/>
        </p:xfrm>
        <a:graphic>
          <a:graphicData uri="http://schemas.openxmlformats.org/presentationml/2006/ole">
            <mc:AlternateContent xmlns:mc="http://schemas.openxmlformats.org/markup-compatibility/2006">
              <mc:Choice xmlns:v="urn:schemas-microsoft-com:vml" Requires="v">
                <p:oleObj name="Equation" r:id="rId12" imgW="723600" imgH="203040" progId="Equation.DSMT4">
                  <p:embed/>
                </p:oleObj>
              </mc:Choice>
              <mc:Fallback>
                <p:oleObj name="Equation" r:id="rId12" imgW="723600" imgH="203040" progId="Equation.DSMT4">
                  <p:embed/>
                  <p:pic>
                    <p:nvPicPr>
                      <p:cNvPr id="11" name="Object 3"/>
                      <p:cNvPicPr>
                        <a:picLocks noChangeAspect="1" noChangeArrowheads="1"/>
                      </p:cNvPicPr>
                      <p:nvPr/>
                    </p:nvPicPr>
                    <p:blipFill>
                      <a:blip r:embed="rId13"/>
                      <a:srcRect/>
                      <a:stretch>
                        <a:fillRect/>
                      </a:stretch>
                    </p:blipFill>
                    <p:spPr bwMode="auto">
                      <a:xfrm>
                        <a:off x="5588644" y="3511108"/>
                        <a:ext cx="1657846" cy="465151"/>
                      </a:xfrm>
                      <a:prstGeom prst="rect">
                        <a:avLst/>
                      </a:prstGeom>
                      <a:noFill/>
                    </p:spPr>
                  </p:pic>
                </p:oleObj>
              </mc:Fallback>
            </mc:AlternateContent>
          </a:graphicData>
        </a:graphic>
      </p:graphicFrame>
      <p:graphicFrame>
        <p:nvGraphicFramePr>
          <p:cNvPr id="12" name="Object 4"/>
          <p:cNvGraphicFramePr>
            <a:graphicFrameLocks noChangeAspect="1"/>
          </p:cNvGraphicFramePr>
          <p:nvPr/>
        </p:nvGraphicFramePr>
        <p:xfrm>
          <a:off x="7246490" y="3494628"/>
          <a:ext cx="1570382" cy="465151"/>
        </p:xfrm>
        <a:graphic>
          <a:graphicData uri="http://schemas.openxmlformats.org/presentationml/2006/ole">
            <mc:AlternateContent xmlns:mc="http://schemas.openxmlformats.org/markup-compatibility/2006">
              <mc:Choice xmlns:v="urn:schemas-microsoft-com:vml" Requires="v">
                <p:oleObj name="Equation" r:id="rId14" imgW="685800" imgH="203040" progId="Equation.DSMT4">
                  <p:embed/>
                </p:oleObj>
              </mc:Choice>
              <mc:Fallback>
                <p:oleObj name="Equation" r:id="rId14" imgW="685800" imgH="203040" progId="Equation.DSMT4">
                  <p:embed/>
                  <p:pic>
                    <p:nvPicPr>
                      <p:cNvPr id="12" name="Object 4"/>
                      <p:cNvPicPr>
                        <a:picLocks noChangeAspect="1" noChangeArrowheads="1"/>
                      </p:cNvPicPr>
                      <p:nvPr/>
                    </p:nvPicPr>
                    <p:blipFill>
                      <a:blip r:embed="rId15"/>
                      <a:srcRect/>
                      <a:stretch>
                        <a:fillRect/>
                      </a:stretch>
                    </p:blipFill>
                    <p:spPr bwMode="auto">
                      <a:xfrm>
                        <a:off x="7246490" y="3494628"/>
                        <a:ext cx="1570382" cy="465151"/>
                      </a:xfrm>
                      <a:prstGeom prst="rect">
                        <a:avLst/>
                      </a:prstGeom>
                      <a:noFill/>
                    </p:spPr>
                  </p:pic>
                </p:oleObj>
              </mc:Fallback>
            </mc:AlternateContent>
          </a:graphicData>
        </a:graphic>
      </p:graphicFrame>
      <p:grpSp>
        <p:nvGrpSpPr>
          <p:cNvPr id="13" name="组合 12"/>
          <p:cNvGrpSpPr/>
          <p:nvPr/>
        </p:nvGrpSpPr>
        <p:grpSpPr>
          <a:xfrm>
            <a:off x="8816872" y="3480133"/>
            <a:ext cx="2346051" cy="462060"/>
            <a:chOff x="9169958" y="858729"/>
            <a:chExt cx="2346051" cy="462060"/>
          </a:xfrm>
        </p:grpSpPr>
        <p:sp>
          <p:nvSpPr>
            <p:cNvPr id="14" name="TextBox 6"/>
            <p:cNvSpPr txBox="1">
              <a:spLocks noChangeArrowheads="1"/>
            </p:cNvSpPr>
            <p:nvPr/>
          </p:nvSpPr>
          <p:spPr bwMode="auto">
            <a:xfrm>
              <a:off x="9169958" y="889704"/>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所以</a:t>
              </a:r>
            </a:p>
          </p:txBody>
        </p:sp>
        <p:graphicFrame>
          <p:nvGraphicFramePr>
            <p:cNvPr id="15" name="Object 5"/>
            <p:cNvGraphicFramePr>
              <a:graphicFrameLocks noChangeAspect="1"/>
            </p:cNvGraphicFramePr>
            <p:nvPr/>
          </p:nvGraphicFramePr>
          <p:xfrm>
            <a:off x="9807404" y="908109"/>
            <a:ext cx="748938" cy="412680"/>
          </p:xfrm>
          <a:graphic>
            <a:graphicData uri="http://schemas.openxmlformats.org/presentationml/2006/ole">
              <mc:AlternateContent xmlns:mc="http://schemas.openxmlformats.org/markup-compatibility/2006">
                <mc:Choice xmlns:v="urn:schemas-microsoft-com:vml" Requires="v">
                  <p:oleObj name="Equation" r:id="rId16" imgW="368280" imgH="203040" progId="Equation.DSMT4">
                    <p:embed/>
                  </p:oleObj>
                </mc:Choice>
                <mc:Fallback>
                  <p:oleObj name="Equation" r:id="rId16" imgW="368280" imgH="203040" progId="Equation.DSMT4">
                    <p:embed/>
                    <p:pic>
                      <p:nvPicPr>
                        <p:cNvPr id="15" name="Object 5"/>
                        <p:cNvPicPr>
                          <a:picLocks noChangeAspect="1" noChangeArrowheads="1"/>
                        </p:cNvPicPr>
                        <p:nvPr/>
                      </p:nvPicPr>
                      <p:blipFill>
                        <a:blip r:embed="rId17"/>
                        <a:srcRect/>
                        <a:stretch>
                          <a:fillRect/>
                        </a:stretch>
                      </p:blipFill>
                      <p:spPr bwMode="auto">
                        <a:xfrm>
                          <a:off x="9807404" y="908109"/>
                          <a:ext cx="748938" cy="412680"/>
                        </a:xfrm>
                        <a:prstGeom prst="rect">
                          <a:avLst/>
                        </a:prstGeom>
                        <a:noFill/>
                      </p:spPr>
                    </p:pic>
                  </p:oleObj>
                </mc:Fallback>
              </mc:AlternateContent>
            </a:graphicData>
          </a:graphic>
        </p:graphicFrame>
        <p:sp>
          <p:nvSpPr>
            <p:cNvPr id="16" name="TextBox 8"/>
            <p:cNvSpPr txBox="1">
              <a:spLocks noChangeArrowheads="1"/>
            </p:cNvSpPr>
            <p:nvPr/>
          </p:nvSpPr>
          <p:spPr bwMode="auto">
            <a:xfrm>
              <a:off x="10478900" y="858729"/>
              <a:ext cx="10371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都可逆</a:t>
              </a:r>
              <a:endParaRPr lang="zh-CN" altLang="en-US" sz="2000" b="1" dirty="0">
                <a:latin typeface="+mn-ea"/>
                <a:ea typeface="+mn-ea"/>
              </a:endParaRPr>
            </a:p>
          </p:txBody>
        </p:sp>
      </p:grpSp>
      <p:graphicFrame>
        <p:nvGraphicFramePr>
          <p:cNvPr id="17" name="Object 6"/>
          <p:cNvGraphicFramePr>
            <a:graphicFrameLocks noChangeAspect="1"/>
          </p:cNvGraphicFramePr>
          <p:nvPr/>
        </p:nvGraphicFramePr>
        <p:xfrm>
          <a:off x="1957213" y="4247624"/>
          <a:ext cx="3144083" cy="433624"/>
        </p:xfrm>
        <a:graphic>
          <a:graphicData uri="http://schemas.openxmlformats.org/presentationml/2006/ole">
            <mc:AlternateContent xmlns:mc="http://schemas.openxmlformats.org/markup-compatibility/2006">
              <mc:Choice xmlns:v="urn:schemas-microsoft-com:vml" Requires="v">
                <p:oleObj name="Equation" r:id="rId18" imgW="1473120" imgH="203040" progId="Equation.DSMT4">
                  <p:embed/>
                </p:oleObj>
              </mc:Choice>
              <mc:Fallback>
                <p:oleObj name="Equation" r:id="rId18" imgW="1473120" imgH="203040" progId="Equation.DSMT4">
                  <p:embed/>
                  <p:pic>
                    <p:nvPicPr>
                      <p:cNvPr id="17" name="Object 6"/>
                      <p:cNvPicPr>
                        <a:picLocks noChangeAspect="1" noChangeArrowheads="1"/>
                      </p:cNvPicPr>
                      <p:nvPr/>
                    </p:nvPicPr>
                    <p:blipFill>
                      <a:blip r:embed="rId19"/>
                      <a:srcRect/>
                      <a:stretch>
                        <a:fillRect/>
                      </a:stretch>
                    </p:blipFill>
                    <p:spPr bwMode="auto">
                      <a:xfrm>
                        <a:off x="1957213" y="4247624"/>
                        <a:ext cx="3144083" cy="433624"/>
                      </a:xfrm>
                      <a:prstGeom prst="rect">
                        <a:avLst/>
                      </a:prstGeom>
                      <a:noFill/>
                    </p:spPr>
                  </p:pic>
                </p:oleObj>
              </mc:Fallback>
            </mc:AlternateContent>
          </a:graphicData>
        </a:graphic>
      </p:graphicFrame>
      <p:sp>
        <p:nvSpPr>
          <p:cNvPr id="18" name="TextBox 10"/>
          <p:cNvSpPr txBox="1">
            <a:spLocks noChangeArrowheads="1"/>
          </p:cNvSpPr>
          <p:nvPr/>
        </p:nvSpPr>
        <p:spPr bwMode="auto">
          <a:xfrm>
            <a:off x="5256857" y="4281138"/>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即</a:t>
            </a:r>
          </a:p>
        </p:txBody>
      </p:sp>
      <p:graphicFrame>
        <p:nvGraphicFramePr>
          <p:cNvPr id="19" name="Object 7"/>
          <p:cNvGraphicFramePr>
            <a:graphicFrameLocks noChangeAspect="1"/>
          </p:cNvGraphicFramePr>
          <p:nvPr/>
        </p:nvGraphicFramePr>
        <p:xfrm>
          <a:off x="5739331" y="4247624"/>
          <a:ext cx="1828454" cy="436590"/>
        </p:xfrm>
        <a:graphic>
          <a:graphicData uri="http://schemas.openxmlformats.org/presentationml/2006/ole">
            <mc:AlternateContent xmlns:mc="http://schemas.openxmlformats.org/markup-compatibility/2006">
              <mc:Choice xmlns:v="urn:schemas-microsoft-com:vml" Requires="v">
                <p:oleObj name="Equation" r:id="rId20" imgW="850680" imgH="203040" progId="Equation.DSMT4">
                  <p:embed/>
                </p:oleObj>
              </mc:Choice>
              <mc:Fallback>
                <p:oleObj name="Equation" r:id="rId20" imgW="850680" imgH="203040" progId="Equation.DSMT4">
                  <p:embed/>
                  <p:pic>
                    <p:nvPicPr>
                      <p:cNvPr id="19" name="Object 7"/>
                      <p:cNvPicPr>
                        <a:picLocks noChangeAspect="1" noChangeArrowheads="1"/>
                      </p:cNvPicPr>
                      <p:nvPr/>
                    </p:nvPicPr>
                    <p:blipFill>
                      <a:blip r:embed="rId21"/>
                      <a:srcRect/>
                      <a:stretch>
                        <a:fillRect/>
                      </a:stretch>
                    </p:blipFill>
                    <p:spPr bwMode="auto">
                      <a:xfrm>
                        <a:off x="5739331" y="4247624"/>
                        <a:ext cx="1828454" cy="436590"/>
                      </a:xfrm>
                      <a:prstGeom prst="rect">
                        <a:avLst/>
                      </a:prstGeom>
                      <a:noFill/>
                    </p:spPr>
                  </p:pic>
                </p:oleObj>
              </mc:Fallback>
            </mc:AlternateContent>
          </a:graphicData>
        </a:graphic>
      </p:graphicFrame>
      <p:sp>
        <p:nvSpPr>
          <p:cNvPr id="20" name="TextBox 12"/>
          <p:cNvSpPr txBox="1">
            <a:spLocks noChangeArrowheads="1"/>
          </p:cNvSpPr>
          <p:nvPr/>
        </p:nvSpPr>
        <p:spPr bwMode="auto">
          <a:xfrm>
            <a:off x="7809933" y="4247624"/>
            <a:ext cx="1512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而</a:t>
            </a:r>
          </a:p>
        </p:txBody>
      </p:sp>
      <p:graphicFrame>
        <p:nvGraphicFramePr>
          <p:cNvPr id="21" name="Object 9"/>
          <p:cNvGraphicFramePr>
            <a:graphicFrameLocks noChangeAspect="1"/>
          </p:cNvGraphicFramePr>
          <p:nvPr/>
        </p:nvGraphicFramePr>
        <p:xfrm>
          <a:off x="2185789" y="4825618"/>
          <a:ext cx="2686929" cy="1478852"/>
        </p:xfrm>
        <a:graphic>
          <a:graphicData uri="http://schemas.openxmlformats.org/presentationml/2006/ole">
            <mc:AlternateContent xmlns:mc="http://schemas.openxmlformats.org/markup-compatibility/2006">
              <mc:Choice xmlns:v="urn:schemas-microsoft-com:vml" Requires="v">
                <p:oleObj name="Equation" r:id="rId22" imgW="1269720" imgH="698400" progId="Equation.DSMT4">
                  <p:embed/>
                </p:oleObj>
              </mc:Choice>
              <mc:Fallback>
                <p:oleObj name="Equation" r:id="rId22" imgW="1269720" imgH="698400" progId="Equation.DSMT4">
                  <p:embed/>
                  <p:pic>
                    <p:nvPicPr>
                      <p:cNvPr id="21" name="Object 9"/>
                      <p:cNvPicPr>
                        <a:picLocks noChangeAspect="1" noChangeArrowheads="1"/>
                      </p:cNvPicPr>
                      <p:nvPr/>
                    </p:nvPicPr>
                    <p:blipFill>
                      <a:blip r:embed="rId23"/>
                      <a:srcRect/>
                      <a:stretch>
                        <a:fillRect/>
                      </a:stretch>
                    </p:blipFill>
                    <p:spPr bwMode="auto">
                      <a:xfrm>
                        <a:off x="2185789" y="4825618"/>
                        <a:ext cx="2686929" cy="1478852"/>
                      </a:xfrm>
                      <a:prstGeom prst="rect">
                        <a:avLst/>
                      </a:prstGeom>
                      <a:noFill/>
                    </p:spPr>
                  </p:pic>
                </p:oleObj>
              </mc:Fallback>
            </mc:AlternateContent>
          </a:graphicData>
        </a:graphic>
      </p:graphicFrame>
      <p:graphicFrame>
        <p:nvGraphicFramePr>
          <p:cNvPr id="22" name="Object 10"/>
          <p:cNvGraphicFramePr>
            <a:graphicFrameLocks noChangeAspect="1"/>
          </p:cNvGraphicFramePr>
          <p:nvPr/>
        </p:nvGraphicFramePr>
        <p:xfrm>
          <a:off x="5646636" y="5051168"/>
          <a:ext cx="2528642" cy="1028171"/>
        </p:xfrm>
        <a:graphic>
          <a:graphicData uri="http://schemas.openxmlformats.org/presentationml/2006/ole">
            <mc:AlternateContent xmlns:mc="http://schemas.openxmlformats.org/markup-compatibility/2006">
              <mc:Choice xmlns:v="urn:schemas-microsoft-com:vml" Requires="v">
                <p:oleObj name="Equation" r:id="rId24" imgW="1155600" imgH="469800" progId="Equation.DSMT4">
                  <p:embed/>
                </p:oleObj>
              </mc:Choice>
              <mc:Fallback>
                <p:oleObj name="Equation" r:id="rId24" imgW="1155600" imgH="469800" progId="Equation.DSMT4">
                  <p:embed/>
                  <p:pic>
                    <p:nvPicPr>
                      <p:cNvPr id="22" name="Object 10"/>
                      <p:cNvPicPr>
                        <a:picLocks noChangeAspect="1" noChangeArrowheads="1"/>
                      </p:cNvPicPr>
                      <p:nvPr/>
                    </p:nvPicPr>
                    <p:blipFill>
                      <a:blip r:embed="rId25"/>
                      <a:srcRect/>
                      <a:stretch>
                        <a:fillRect/>
                      </a:stretch>
                    </p:blipFill>
                    <p:spPr bwMode="auto">
                      <a:xfrm>
                        <a:off x="5646636" y="5051168"/>
                        <a:ext cx="2528642" cy="1028171"/>
                      </a:xfrm>
                      <a:prstGeom prst="rect">
                        <a:avLst/>
                      </a:prstGeom>
                      <a:noFill/>
                    </p:spPr>
                  </p:pic>
                </p:oleObj>
              </mc:Fallback>
            </mc:AlternateContent>
          </a:graphicData>
        </a:graphic>
      </p:graphicFrame>
      <p:sp>
        <p:nvSpPr>
          <p:cNvPr id="23" name="矩形 22"/>
          <p:cNvSpPr/>
          <p:nvPr/>
        </p:nvSpPr>
        <p:spPr>
          <a:xfrm>
            <a:off x="1256380" y="4281138"/>
            <a:ext cx="700833" cy="400110"/>
          </a:xfrm>
          <a:prstGeom prst="rect">
            <a:avLst/>
          </a:prstGeom>
        </p:spPr>
        <p:txBody>
          <a:bodyPr wrap="none">
            <a:spAutoFit/>
          </a:bodyPr>
          <a:lstStyle/>
          <a:p>
            <a:r>
              <a:rPr lang="zh-CN" altLang="en-US" sz="2000" b="1" dirty="0">
                <a:latin typeface="+mn-ea"/>
              </a:rPr>
              <a:t>于是</a:t>
            </a:r>
            <a:endParaRPr lang="zh-CN" altLang="en-US" sz="2000" dirty="0"/>
          </a:p>
        </p:txBody>
      </p:sp>
    </p:spTree>
    <p:extLst>
      <p:ext uri="{BB962C8B-B14F-4D97-AF65-F5344CB8AC3E}">
        <p14:creationId xmlns:p14="http://schemas.microsoft.com/office/powerpoint/2010/main" val="383860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852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852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852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8" grpId="0"/>
      <p:bldP spid="10" grpId="0"/>
      <p:bldP spid="18" grpId="0"/>
      <p:bldP spid="20"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87330" name="Object 2"/>
          <p:cNvGraphicFramePr>
            <a:graphicFrameLocks noChangeAspect="1"/>
          </p:cNvGraphicFramePr>
          <p:nvPr/>
        </p:nvGraphicFramePr>
        <p:xfrm>
          <a:off x="2000091" y="1467208"/>
          <a:ext cx="1952074" cy="464780"/>
        </p:xfrm>
        <a:graphic>
          <a:graphicData uri="http://schemas.openxmlformats.org/presentationml/2006/ole">
            <mc:AlternateContent xmlns:mc="http://schemas.openxmlformats.org/markup-compatibility/2006">
              <mc:Choice xmlns:v="urn:schemas-microsoft-com:vml" Requires="v">
                <p:oleObj name="Equation" r:id="rId2" imgW="850680" imgH="203040" progId="Equation.DSMT4">
                  <p:embed/>
                </p:oleObj>
              </mc:Choice>
              <mc:Fallback>
                <p:oleObj name="Equation" r:id="rId2" imgW="850680" imgH="203040" progId="Equation.DSMT4">
                  <p:embed/>
                  <p:pic>
                    <p:nvPicPr>
                      <p:cNvPr id="5987330" name="Object 2"/>
                      <p:cNvPicPr>
                        <a:picLocks noChangeAspect="1" noChangeArrowheads="1"/>
                      </p:cNvPicPr>
                      <p:nvPr/>
                    </p:nvPicPr>
                    <p:blipFill>
                      <a:blip r:embed="rId3"/>
                      <a:srcRect/>
                      <a:stretch>
                        <a:fillRect/>
                      </a:stretch>
                    </p:blipFill>
                    <p:spPr bwMode="auto">
                      <a:xfrm>
                        <a:off x="2000091" y="1467208"/>
                        <a:ext cx="1952074" cy="464780"/>
                      </a:xfrm>
                      <a:prstGeom prst="rect">
                        <a:avLst/>
                      </a:prstGeom>
                      <a:noFill/>
                    </p:spPr>
                  </p:pic>
                </p:oleObj>
              </mc:Fallback>
            </mc:AlternateContent>
          </a:graphicData>
        </a:graphic>
      </p:graphicFrame>
      <p:graphicFrame>
        <p:nvGraphicFramePr>
          <p:cNvPr id="5987331" name="Object 3"/>
          <p:cNvGraphicFramePr>
            <a:graphicFrameLocks noChangeAspect="1"/>
          </p:cNvGraphicFramePr>
          <p:nvPr/>
        </p:nvGraphicFramePr>
        <p:xfrm>
          <a:off x="3952165" y="1007233"/>
          <a:ext cx="1988182" cy="1384729"/>
        </p:xfrm>
        <a:graphic>
          <a:graphicData uri="http://schemas.openxmlformats.org/presentationml/2006/ole">
            <mc:AlternateContent xmlns:mc="http://schemas.openxmlformats.org/markup-compatibility/2006">
              <mc:Choice xmlns:v="urn:schemas-microsoft-com:vml" Requires="v">
                <p:oleObj name="Equation" r:id="rId4" imgW="1002960" imgH="698400" progId="Equation.DSMT4">
                  <p:embed/>
                </p:oleObj>
              </mc:Choice>
              <mc:Fallback>
                <p:oleObj name="Equation" r:id="rId4" imgW="1002960" imgH="698400" progId="Equation.DSMT4">
                  <p:embed/>
                  <p:pic>
                    <p:nvPicPr>
                      <p:cNvPr id="5987331" name="Object 3"/>
                      <p:cNvPicPr>
                        <a:picLocks noChangeAspect="1" noChangeArrowheads="1"/>
                      </p:cNvPicPr>
                      <p:nvPr/>
                    </p:nvPicPr>
                    <p:blipFill>
                      <a:blip r:embed="rId5"/>
                      <a:srcRect/>
                      <a:stretch>
                        <a:fillRect/>
                      </a:stretch>
                    </p:blipFill>
                    <p:spPr bwMode="auto">
                      <a:xfrm>
                        <a:off x="3952165" y="1007233"/>
                        <a:ext cx="1988182" cy="1384729"/>
                      </a:xfrm>
                      <a:prstGeom prst="rect">
                        <a:avLst/>
                      </a:prstGeom>
                      <a:noFill/>
                    </p:spPr>
                  </p:pic>
                </p:oleObj>
              </mc:Fallback>
            </mc:AlternateContent>
          </a:graphicData>
        </a:graphic>
      </p:graphicFrame>
      <p:graphicFrame>
        <p:nvGraphicFramePr>
          <p:cNvPr id="5987332" name="Object 4"/>
          <p:cNvGraphicFramePr>
            <a:graphicFrameLocks noChangeAspect="1"/>
          </p:cNvGraphicFramePr>
          <p:nvPr/>
        </p:nvGraphicFramePr>
        <p:xfrm>
          <a:off x="6997779" y="1233814"/>
          <a:ext cx="1537313" cy="931566"/>
        </p:xfrm>
        <a:graphic>
          <a:graphicData uri="http://schemas.openxmlformats.org/presentationml/2006/ole">
            <mc:AlternateContent xmlns:mc="http://schemas.openxmlformats.org/markup-compatibility/2006">
              <mc:Choice xmlns:v="urn:schemas-microsoft-com:vml" Requires="v">
                <p:oleObj name="Equation" r:id="rId6" imgW="774360" imgH="469800" progId="Equation.DSMT4">
                  <p:embed/>
                </p:oleObj>
              </mc:Choice>
              <mc:Fallback>
                <p:oleObj name="Equation" r:id="rId6" imgW="774360" imgH="469800" progId="Equation.DSMT4">
                  <p:embed/>
                  <p:pic>
                    <p:nvPicPr>
                      <p:cNvPr id="5987332" name="Object 4"/>
                      <p:cNvPicPr>
                        <a:picLocks noChangeAspect="1" noChangeArrowheads="1"/>
                      </p:cNvPicPr>
                      <p:nvPr/>
                    </p:nvPicPr>
                    <p:blipFill>
                      <a:blip r:embed="rId7"/>
                      <a:srcRect/>
                      <a:stretch>
                        <a:fillRect/>
                      </a:stretch>
                    </p:blipFill>
                    <p:spPr bwMode="auto">
                      <a:xfrm>
                        <a:off x="6997779" y="1233814"/>
                        <a:ext cx="1537313" cy="931566"/>
                      </a:xfrm>
                      <a:prstGeom prst="rect">
                        <a:avLst/>
                      </a:prstGeom>
                      <a:noFill/>
                    </p:spPr>
                  </p:pic>
                </p:oleObj>
              </mc:Fallback>
            </mc:AlternateContent>
          </a:graphicData>
        </a:graphic>
      </p:graphicFrame>
      <p:graphicFrame>
        <p:nvGraphicFramePr>
          <p:cNvPr id="5987333" name="Object 5"/>
          <p:cNvGraphicFramePr>
            <a:graphicFrameLocks noChangeAspect="1"/>
          </p:cNvGraphicFramePr>
          <p:nvPr/>
        </p:nvGraphicFramePr>
        <p:xfrm>
          <a:off x="5886710" y="1007233"/>
          <a:ext cx="1182814" cy="1385877"/>
        </p:xfrm>
        <a:graphic>
          <a:graphicData uri="http://schemas.openxmlformats.org/presentationml/2006/ole">
            <mc:AlternateContent xmlns:mc="http://schemas.openxmlformats.org/markup-compatibility/2006">
              <mc:Choice xmlns:v="urn:schemas-microsoft-com:vml" Requires="v">
                <p:oleObj name="Equation" r:id="rId8" imgW="596880" imgH="698400" progId="Equation.DSMT4">
                  <p:embed/>
                </p:oleObj>
              </mc:Choice>
              <mc:Fallback>
                <p:oleObj name="Equation" r:id="rId8" imgW="596880" imgH="698400" progId="Equation.DSMT4">
                  <p:embed/>
                  <p:pic>
                    <p:nvPicPr>
                      <p:cNvPr id="5987333" name="Object 5"/>
                      <p:cNvPicPr>
                        <a:picLocks noChangeAspect="1" noChangeArrowheads="1"/>
                      </p:cNvPicPr>
                      <p:nvPr/>
                    </p:nvPicPr>
                    <p:blipFill>
                      <a:blip r:embed="rId9"/>
                      <a:srcRect/>
                      <a:stretch>
                        <a:fillRect/>
                      </a:stretch>
                    </p:blipFill>
                    <p:spPr bwMode="auto">
                      <a:xfrm>
                        <a:off x="5886710" y="1007233"/>
                        <a:ext cx="1182814" cy="1385877"/>
                      </a:xfrm>
                      <a:prstGeom prst="rect">
                        <a:avLst/>
                      </a:prstGeom>
                      <a:noFill/>
                    </p:spPr>
                  </p:pic>
                </p:oleObj>
              </mc:Fallback>
            </mc:AlternateContent>
          </a:graphicData>
        </a:graphic>
      </p:graphicFrame>
      <p:graphicFrame>
        <p:nvGraphicFramePr>
          <p:cNvPr id="5987334" name="Object 6"/>
          <p:cNvGraphicFramePr>
            <a:graphicFrameLocks noChangeAspect="1"/>
          </p:cNvGraphicFramePr>
          <p:nvPr/>
        </p:nvGraphicFramePr>
        <p:xfrm>
          <a:off x="4177599" y="2718878"/>
          <a:ext cx="1537313" cy="931566"/>
        </p:xfrm>
        <a:graphic>
          <a:graphicData uri="http://schemas.openxmlformats.org/presentationml/2006/ole">
            <mc:AlternateContent xmlns:mc="http://schemas.openxmlformats.org/markup-compatibility/2006">
              <mc:Choice xmlns:v="urn:schemas-microsoft-com:vml" Requires="v">
                <p:oleObj name="Equation" r:id="rId10" imgW="774360" imgH="469800" progId="Equation.DSMT4">
                  <p:embed/>
                </p:oleObj>
              </mc:Choice>
              <mc:Fallback>
                <p:oleObj name="Equation" r:id="rId10" imgW="774360" imgH="469800" progId="Equation.DSMT4">
                  <p:embed/>
                  <p:pic>
                    <p:nvPicPr>
                      <p:cNvPr id="5987334" name="Object 6"/>
                      <p:cNvPicPr>
                        <a:picLocks noChangeAspect="1" noChangeArrowheads="1"/>
                      </p:cNvPicPr>
                      <p:nvPr/>
                    </p:nvPicPr>
                    <p:blipFill>
                      <a:blip r:embed="rId11"/>
                      <a:srcRect/>
                      <a:stretch>
                        <a:fillRect/>
                      </a:stretch>
                    </p:blipFill>
                    <p:spPr bwMode="auto">
                      <a:xfrm>
                        <a:off x="4177599" y="2718878"/>
                        <a:ext cx="1537313" cy="931566"/>
                      </a:xfrm>
                      <a:prstGeom prst="rect">
                        <a:avLst/>
                      </a:prstGeom>
                      <a:noFill/>
                    </p:spPr>
                  </p:pic>
                </p:oleObj>
              </mc:Fallback>
            </mc:AlternateContent>
          </a:graphicData>
        </a:graphic>
      </p:graphicFrame>
      <p:graphicFrame>
        <p:nvGraphicFramePr>
          <p:cNvPr id="5987335" name="Object 7"/>
          <p:cNvGraphicFramePr>
            <a:graphicFrameLocks noChangeAspect="1"/>
          </p:cNvGraphicFramePr>
          <p:nvPr/>
        </p:nvGraphicFramePr>
        <p:xfrm>
          <a:off x="2403617" y="2492297"/>
          <a:ext cx="1811505" cy="1384729"/>
        </p:xfrm>
        <a:graphic>
          <a:graphicData uri="http://schemas.openxmlformats.org/presentationml/2006/ole">
            <mc:AlternateContent xmlns:mc="http://schemas.openxmlformats.org/markup-compatibility/2006">
              <mc:Choice xmlns:v="urn:schemas-microsoft-com:vml" Requires="v">
                <p:oleObj name="Equation" r:id="rId12" imgW="914400" imgH="698400" progId="Equation.DSMT4">
                  <p:embed/>
                </p:oleObj>
              </mc:Choice>
              <mc:Fallback>
                <p:oleObj name="Equation" r:id="rId12" imgW="914400" imgH="698400" progId="Equation.DSMT4">
                  <p:embed/>
                  <p:pic>
                    <p:nvPicPr>
                      <p:cNvPr id="5987335" name="Object 7"/>
                      <p:cNvPicPr>
                        <a:picLocks noChangeAspect="1" noChangeArrowheads="1"/>
                      </p:cNvPicPr>
                      <p:nvPr/>
                    </p:nvPicPr>
                    <p:blipFill>
                      <a:blip r:embed="rId13"/>
                      <a:srcRect/>
                      <a:stretch>
                        <a:fillRect/>
                      </a:stretch>
                    </p:blipFill>
                    <p:spPr bwMode="auto">
                      <a:xfrm>
                        <a:off x="2403617" y="2492297"/>
                        <a:ext cx="1811505" cy="1384729"/>
                      </a:xfrm>
                      <a:prstGeom prst="rect">
                        <a:avLst/>
                      </a:prstGeom>
                      <a:noFill/>
                    </p:spPr>
                  </p:pic>
                </p:oleObj>
              </mc:Fallback>
            </mc:AlternateContent>
          </a:graphicData>
        </a:graphic>
      </p:graphicFrame>
      <p:graphicFrame>
        <p:nvGraphicFramePr>
          <p:cNvPr id="5987336" name="Object 8"/>
          <p:cNvGraphicFramePr>
            <a:graphicFrameLocks noChangeAspect="1"/>
          </p:cNvGraphicFramePr>
          <p:nvPr/>
        </p:nvGraphicFramePr>
        <p:xfrm>
          <a:off x="5714912" y="2492296"/>
          <a:ext cx="2013422" cy="1384730"/>
        </p:xfrm>
        <a:graphic>
          <a:graphicData uri="http://schemas.openxmlformats.org/presentationml/2006/ole">
            <mc:AlternateContent xmlns:mc="http://schemas.openxmlformats.org/markup-compatibility/2006">
              <mc:Choice xmlns:v="urn:schemas-microsoft-com:vml" Requires="v">
                <p:oleObj name="Equation" r:id="rId14" imgW="1015920" imgH="698400" progId="Equation.DSMT4">
                  <p:embed/>
                </p:oleObj>
              </mc:Choice>
              <mc:Fallback>
                <p:oleObj name="Equation" r:id="rId14" imgW="1015920" imgH="698400" progId="Equation.DSMT4">
                  <p:embed/>
                  <p:pic>
                    <p:nvPicPr>
                      <p:cNvPr id="5987336" name="Object 8"/>
                      <p:cNvPicPr>
                        <a:picLocks noChangeAspect="1" noChangeArrowheads="1"/>
                      </p:cNvPicPr>
                      <p:nvPr/>
                    </p:nvPicPr>
                    <p:blipFill>
                      <a:blip r:embed="rId15"/>
                      <a:srcRect/>
                      <a:stretch>
                        <a:fillRect/>
                      </a:stretch>
                    </p:blipFill>
                    <p:spPr bwMode="auto">
                      <a:xfrm>
                        <a:off x="5714912" y="2492296"/>
                        <a:ext cx="2013422" cy="1384730"/>
                      </a:xfrm>
                      <a:prstGeom prst="rect">
                        <a:avLst/>
                      </a:prstGeom>
                      <a:noFill/>
                    </p:spPr>
                  </p:pic>
                </p:oleObj>
              </mc:Fallback>
            </mc:AlternateContent>
          </a:graphicData>
        </a:graphic>
      </p:graphicFrame>
      <p:grpSp>
        <p:nvGrpSpPr>
          <p:cNvPr id="9" name="组合 8"/>
          <p:cNvGrpSpPr/>
          <p:nvPr/>
        </p:nvGrpSpPr>
        <p:grpSpPr>
          <a:xfrm>
            <a:off x="1650881" y="3976212"/>
            <a:ext cx="7650117" cy="1015780"/>
            <a:chOff x="926497" y="1048672"/>
            <a:chExt cx="7650117" cy="1015780"/>
          </a:xfrm>
        </p:grpSpPr>
        <p:sp>
          <p:nvSpPr>
            <p:cNvPr id="10" name="Text Box 2"/>
            <p:cNvSpPr txBox="1">
              <a:spLocks noChangeArrowheads="1"/>
            </p:cNvSpPr>
            <p:nvPr/>
          </p:nvSpPr>
          <p:spPr bwMode="auto">
            <a:xfrm>
              <a:off x="926497" y="1295371"/>
              <a:ext cx="1999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1.10.11  </a:t>
              </a:r>
              <a:r>
                <a:rPr kumimoji="1" lang="zh-CN" altLang="en-US" sz="2000" b="1" dirty="0">
                  <a:solidFill>
                    <a:schemeClr val="tx2"/>
                  </a:solidFill>
                  <a:latin typeface="+mn-ea"/>
                  <a:ea typeface="+mn-ea"/>
                  <a:cs typeface="楷体_GB2312"/>
                </a:rPr>
                <a:t>设</a:t>
              </a:r>
              <a:r>
                <a:rPr kumimoji="1" lang="zh-CN" altLang="en-US" sz="2000" b="1" dirty="0">
                  <a:solidFill>
                    <a:srgbClr val="000000"/>
                  </a:solidFill>
                  <a:latin typeface="+mn-ea"/>
                  <a:ea typeface="+mn-ea"/>
                  <a:cs typeface="楷体_GB2312"/>
                </a:rPr>
                <a:t> </a:t>
              </a:r>
            </a:p>
          </p:txBody>
        </p:sp>
        <p:graphicFrame>
          <p:nvGraphicFramePr>
            <p:cNvPr id="11" name="Object 1"/>
            <p:cNvGraphicFramePr>
              <a:graphicFrameLocks noChangeAspect="1"/>
            </p:cNvGraphicFramePr>
            <p:nvPr/>
          </p:nvGraphicFramePr>
          <p:xfrm>
            <a:off x="4394913" y="1048672"/>
            <a:ext cx="1699500" cy="1015780"/>
          </p:xfrm>
          <a:graphic>
            <a:graphicData uri="http://schemas.openxmlformats.org/presentationml/2006/ole">
              <mc:AlternateContent xmlns:mc="http://schemas.openxmlformats.org/markup-compatibility/2006">
                <mc:Choice xmlns:v="urn:schemas-microsoft-com:vml" Requires="v">
                  <p:oleObj name="Equation" r:id="rId16" imgW="787320" imgH="469800" progId="Equation.DSMT4">
                    <p:embed/>
                  </p:oleObj>
                </mc:Choice>
                <mc:Fallback>
                  <p:oleObj name="Equation" r:id="rId16" imgW="787320" imgH="469800" progId="Equation.DSMT4">
                    <p:embed/>
                    <p:pic>
                      <p:nvPicPr>
                        <p:cNvPr id="11" name="Object 1"/>
                        <p:cNvPicPr>
                          <a:picLocks noChangeAspect="1" noChangeArrowheads="1"/>
                        </p:cNvPicPr>
                        <p:nvPr/>
                      </p:nvPicPr>
                      <p:blipFill>
                        <a:blip r:embed="rId17"/>
                        <a:srcRect/>
                        <a:stretch>
                          <a:fillRect/>
                        </a:stretch>
                      </p:blipFill>
                      <p:spPr bwMode="auto">
                        <a:xfrm>
                          <a:off x="4394913" y="1048672"/>
                          <a:ext cx="1699500" cy="1015780"/>
                        </a:xfrm>
                        <a:prstGeom prst="rect">
                          <a:avLst/>
                        </a:prstGeom>
                        <a:noFill/>
                      </p:spPr>
                    </p:pic>
                  </p:oleObj>
                </mc:Fallback>
              </mc:AlternateContent>
            </a:graphicData>
          </a:graphic>
        </p:graphicFrame>
        <p:graphicFrame>
          <p:nvGraphicFramePr>
            <p:cNvPr id="12" name="Object 2"/>
            <p:cNvGraphicFramePr>
              <a:graphicFrameLocks noChangeAspect="1"/>
            </p:cNvGraphicFramePr>
            <p:nvPr/>
          </p:nvGraphicFramePr>
          <p:xfrm>
            <a:off x="2714263" y="1048672"/>
            <a:ext cx="1545000" cy="960436"/>
          </p:xfrm>
          <a:graphic>
            <a:graphicData uri="http://schemas.openxmlformats.org/presentationml/2006/ole">
              <mc:AlternateContent xmlns:mc="http://schemas.openxmlformats.org/markup-compatibility/2006">
                <mc:Choice xmlns:v="urn:schemas-microsoft-com:vml" Requires="v">
                  <p:oleObj name="Equation" r:id="rId18" imgW="774360" imgH="469800" progId="Equation.DSMT4">
                    <p:embed/>
                  </p:oleObj>
                </mc:Choice>
                <mc:Fallback>
                  <p:oleObj name="Equation" r:id="rId18" imgW="774360" imgH="469800" progId="Equation.DSMT4">
                    <p:embed/>
                    <p:pic>
                      <p:nvPicPr>
                        <p:cNvPr id="12" name="Object 2"/>
                        <p:cNvPicPr>
                          <a:picLocks noChangeAspect="1" noChangeArrowheads="1"/>
                        </p:cNvPicPr>
                        <p:nvPr/>
                      </p:nvPicPr>
                      <p:blipFill>
                        <a:blip r:embed="rId19"/>
                        <a:srcRect/>
                        <a:stretch>
                          <a:fillRect/>
                        </a:stretch>
                      </p:blipFill>
                      <p:spPr bwMode="auto">
                        <a:xfrm>
                          <a:off x="2714263" y="1048672"/>
                          <a:ext cx="1545000" cy="960436"/>
                        </a:xfrm>
                        <a:prstGeom prst="rect">
                          <a:avLst/>
                        </a:prstGeom>
                        <a:noFill/>
                      </p:spPr>
                    </p:pic>
                  </p:oleObj>
                </mc:Fallback>
              </mc:AlternateContent>
            </a:graphicData>
          </a:graphic>
        </p:graphicFrame>
        <p:graphicFrame>
          <p:nvGraphicFramePr>
            <p:cNvPr id="13" name="Object 3"/>
            <p:cNvGraphicFramePr>
              <a:graphicFrameLocks noChangeAspect="1"/>
            </p:cNvGraphicFramePr>
            <p:nvPr/>
          </p:nvGraphicFramePr>
          <p:xfrm>
            <a:off x="6230063" y="1408174"/>
            <a:ext cx="1278660" cy="326295"/>
          </p:xfrm>
          <a:graphic>
            <a:graphicData uri="http://schemas.openxmlformats.org/presentationml/2006/ole">
              <mc:AlternateContent xmlns:mc="http://schemas.openxmlformats.org/markup-compatibility/2006">
                <mc:Choice xmlns:v="urn:schemas-microsoft-com:vml" Requires="v">
                  <p:oleObj name="Equation" r:id="rId20" imgW="647640" imgH="164880" progId="Equation.DSMT4">
                    <p:embed/>
                  </p:oleObj>
                </mc:Choice>
                <mc:Fallback>
                  <p:oleObj name="Equation" r:id="rId20" imgW="647640" imgH="164880" progId="Equation.DSMT4">
                    <p:embed/>
                    <p:pic>
                      <p:nvPicPr>
                        <p:cNvPr id="13" name="Object 3"/>
                        <p:cNvPicPr>
                          <a:picLocks noChangeAspect="1" noChangeArrowheads="1"/>
                        </p:cNvPicPr>
                        <p:nvPr/>
                      </p:nvPicPr>
                      <p:blipFill>
                        <a:blip r:embed="rId21"/>
                        <a:srcRect/>
                        <a:stretch>
                          <a:fillRect/>
                        </a:stretch>
                      </p:blipFill>
                      <p:spPr bwMode="auto">
                        <a:xfrm>
                          <a:off x="6230063" y="1408174"/>
                          <a:ext cx="1278660" cy="326295"/>
                        </a:xfrm>
                        <a:prstGeom prst="rect">
                          <a:avLst/>
                        </a:prstGeom>
                        <a:noFill/>
                      </p:spPr>
                    </p:pic>
                  </p:oleObj>
                </mc:Fallback>
              </mc:AlternateContent>
            </a:graphicData>
          </a:graphic>
        </p:graphicFrame>
        <p:sp>
          <p:nvSpPr>
            <p:cNvPr id="14" name="Text Box 2"/>
            <p:cNvSpPr txBox="1">
              <a:spLocks noChangeArrowheads="1"/>
            </p:cNvSpPr>
            <p:nvPr/>
          </p:nvSpPr>
          <p:spPr bwMode="auto">
            <a:xfrm>
              <a:off x="7609929" y="1371266"/>
              <a:ext cx="572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latin typeface="+mn-ea"/>
                  <a:ea typeface="+mn-ea"/>
                  <a:cs typeface="楷体_GB2312"/>
                </a:rPr>
                <a:t>求 </a:t>
              </a:r>
            </a:p>
          </p:txBody>
        </p:sp>
        <p:graphicFrame>
          <p:nvGraphicFramePr>
            <p:cNvPr id="15" name="Object 5"/>
            <p:cNvGraphicFramePr>
              <a:graphicFrameLocks noChangeAspect="1"/>
            </p:cNvGraphicFramePr>
            <p:nvPr/>
          </p:nvGraphicFramePr>
          <p:xfrm>
            <a:off x="7990842" y="1347650"/>
            <a:ext cx="585772" cy="447341"/>
          </p:xfrm>
          <a:graphic>
            <a:graphicData uri="http://schemas.openxmlformats.org/presentationml/2006/ole">
              <mc:AlternateContent xmlns:mc="http://schemas.openxmlformats.org/markup-compatibility/2006">
                <mc:Choice xmlns:v="urn:schemas-microsoft-com:vml" Requires="v">
                  <p:oleObj name="Equation" r:id="rId22" imgW="266400" imgH="203040" progId="Equation.DSMT4">
                    <p:embed/>
                  </p:oleObj>
                </mc:Choice>
                <mc:Fallback>
                  <p:oleObj name="Equation" r:id="rId22" imgW="266400" imgH="203040" progId="Equation.DSMT4">
                    <p:embed/>
                    <p:pic>
                      <p:nvPicPr>
                        <p:cNvPr id="15" name="Object 5"/>
                        <p:cNvPicPr>
                          <a:picLocks noChangeAspect="1" noChangeArrowheads="1"/>
                        </p:cNvPicPr>
                        <p:nvPr/>
                      </p:nvPicPr>
                      <p:blipFill>
                        <a:blip r:embed="rId23"/>
                        <a:srcRect/>
                        <a:stretch>
                          <a:fillRect/>
                        </a:stretch>
                      </p:blipFill>
                      <p:spPr bwMode="auto">
                        <a:xfrm>
                          <a:off x="7990842" y="1347650"/>
                          <a:ext cx="585772" cy="447341"/>
                        </a:xfrm>
                        <a:prstGeom prst="rect">
                          <a:avLst/>
                        </a:prstGeom>
                        <a:noFill/>
                      </p:spPr>
                    </p:pic>
                  </p:oleObj>
                </mc:Fallback>
              </mc:AlternateContent>
            </a:graphicData>
          </a:graphic>
        </p:graphicFrame>
      </p:grpSp>
      <p:sp>
        <p:nvSpPr>
          <p:cNvPr id="16" name="Text Box 2"/>
          <p:cNvSpPr txBox="1">
            <a:spLocks noChangeArrowheads="1"/>
          </p:cNvSpPr>
          <p:nvPr/>
        </p:nvSpPr>
        <p:spPr bwMode="auto">
          <a:xfrm>
            <a:off x="1407150" y="5249508"/>
            <a:ext cx="4514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解</a:t>
            </a:r>
            <a:r>
              <a:rPr kumimoji="1" lang="zh-CN" altLang="en-US" sz="2000" b="1" dirty="0">
                <a:latin typeface="+mn-ea"/>
                <a:ea typeface="+mn-ea"/>
                <a:cs typeface="楷体_GB2312"/>
              </a:rPr>
              <a:t>  因　　　　  　，故</a:t>
            </a:r>
            <a:r>
              <a:rPr kumimoji="1" lang="zh-CN" altLang="en-US" sz="2000" b="1" i="1" dirty="0">
                <a:latin typeface="Times New Roman" panose="02020603050405020304" pitchFamily="18" charset="0"/>
                <a:ea typeface="+mn-ea"/>
                <a:cs typeface="Times New Roman" panose="02020603050405020304" pitchFamily="18" charset="0"/>
              </a:rPr>
              <a:t>Ｂ</a:t>
            </a:r>
            <a:r>
              <a:rPr kumimoji="1" lang="zh-CN" altLang="en-US" sz="2000" b="1" dirty="0">
                <a:latin typeface="+mn-ea"/>
                <a:ea typeface="+mn-ea"/>
                <a:cs typeface="楷体_GB2312"/>
              </a:rPr>
              <a:t>可逆，且　　　　　　　　　   </a:t>
            </a:r>
          </a:p>
        </p:txBody>
      </p:sp>
      <p:graphicFrame>
        <p:nvGraphicFramePr>
          <p:cNvPr id="17" name="Object 6"/>
          <p:cNvGraphicFramePr>
            <a:graphicFrameLocks noChangeAspect="1"/>
          </p:cNvGraphicFramePr>
          <p:nvPr/>
        </p:nvGraphicFramePr>
        <p:xfrm>
          <a:off x="2352126" y="5277524"/>
          <a:ext cx="1363387" cy="406307"/>
        </p:xfrm>
        <a:graphic>
          <a:graphicData uri="http://schemas.openxmlformats.org/presentationml/2006/ole">
            <mc:AlternateContent xmlns:mc="http://schemas.openxmlformats.org/markup-compatibility/2006">
              <mc:Choice xmlns:v="urn:schemas-microsoft-com:vml" Requires="v">
                <p:oleObj name="Equation" r:id="rId24" imgW="698400" imgH="203040" progId="Equation.DSMT4">
                  <p:embed/>
                </p:oleObj>
              </mc:Choice>
              <mc:Fallback>
                <p:oleObj name="Equation" r:id="rId24" imgW="698400" imgH="203040" progId="Equation.DSMT4">
                  <p:embed/>
                  <p:pic>
                    <p:nvPicPr>
                      <p:cNvPr id="17" name="Object 6"/>
                      <p:cNvPicPr>
                        <a:picLocks noChangeAspect="1" noChangeArrowheads="1"/>
                      </p:cNvPicPr>
                      <p:nvPr/>
                    </p:nvPicPr>
                    <p:blipFill>
                      <a:blip r:embed="rId25"/>
                      <a:srcRect/>
                      <a:stretch>
                        <a:fillRect/>
                      </a:stretch>
                    </p:blipFill>
                    <p:spPr bwMode="auto">
                      <a:xfrm>
                        <a:off x="2352126" y="5277524"/>
                        <a:ext cx="1363387" cy="406307"/>
                      </a:xfrm>
                      <a:prstGeom prst="rect">
                        <a:avLst/>
                      </a:prstGeom>
                      <a:noFill/>
                    </p:spPr>
                  </p:pic>
                </p:oleObj>
              </mc:Fallback>
            </mc:AlternateContent>
          </a:graphicData>
        </a:graphic>
      </p:graphicFrame>
      <p:graphicFrame>
        <p:nvGraphicFramePr>
          <p:cNvPr id="18" name="Object 10"/>
          <p:cNvGraphicFramePr>
            <a:graphicFrameLocks noChangeAspect="1"/>
          </p:cNvGraphicFramePr>
          <p:nvPr/>
        </p:nvGraphicFramePr>
        <p:xfrm>
          <a:off x="5714912" y="4952802"/>
          <a:ext cx="2479070" cy="1023030"/>
        </p:xfrm>
        <a:graphic>
          <a:graphicData uri="http://schemas.openxmlformats.org/presentationml/2006/ole">
            <mc:AlternateContent xmlns:mc="http://schemas.openxmlformats.org/markup-compatibility/2006">
              <mc:Choice xmlns:v="urn:schemas-microsoft-com:vml" Requires="v">
                <p:oleObj name="Equation" r:id="rId26" imgW="1168200" imgH="469800" progId="Equation.DSMT4">
                  <p:embed/>
                </p:oleObj>
              </mc:Choice>
              <mc:Fallback>
                <p:oleObj name="Equation" r:id="rId26" imgW="1168200" imgH="469800" progId="Equation.DSMT4">
                  <p:embed/>
                  <p:pic>
                    <p:nvPicPr>
                      <p:cNvPr id="18" name="Object 10"/>
                      <p:cNvPicPr>
                        <a:picLocks noChangeAspect="1" noChangeArrowheads="1"/>
                      </p:cNvPicPr>
                      <p:nvPr/>
                    </p:nvPicPr>
                    <p:blipFill>
                      <a:blip r:embed="rId27"/>
                      <a:srcRect/>
                      <a:stretch>
                        <a:fillRect/>
                      </a:stretch>
                    </p:blipFill>
                    <p:spPr bwMode="auto">
                      <a:xfrm>
                        <a:off x="5714912" y="4952802"/>
                        <a:ext cx="2479070" cy="1023030"/>
                      </a:xfrm>
                      <a:prstGeom prst="rect">
                        <a:avLst/>
                      </a:prstGeom>
                      <a:noFill/>
                    </p:spPr>
                  </p:pic>
                </p:oleObj>
              </mc:Fallback>
            </mc:AlternateContent>
          </a:graphicData>
        </a:graphic>
      </p:graphicFrame>
    </p:spTree>
    <p:extLst>
      <p:ext uri="{BB962C8B-B14F-4D97-AF65-F5344CB8AC3E}">
        <p14:creationId xmlns:p14="http://schemas.microsoft.com/office/powerpoint/2010/main" val="303524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2241110" y="956402"/>
          <a:ext cx="1385397" cy="352283"/>
        </p:xfrm>
        <a:graphic>
          <a:graphicData uri="http://schemas.openxmlformats.org/presentationml/2006/ole">
            <mc:AlternateContent xmlns:mc="http://schemas.openxmlformats.org/markup-compatibility/2006">
              <mc:Choice xmlns:v="urn:schemas-microsoft-com:vml" Requires="v">
                <p:oleObj name="Equation" r:id="rId2" imgW="647640" imgH="164880" progId="Equation.DSMT4">
                  <p:embed/>
                </p:oleObj>
              </mc:Choice>
              <mc:Fallback>
                <p:oleObj name="Equation" r:id="rId2" imgW="647640" imgH="164880" progId="Equation.DSMT4">
                  <p:embed/>
                  <p:pic>
                    <p:nvPicPr>
                      <p:cNvPr id="3" name="Object 7"/>
                      <p:cNvPicPr>
                        <a:picLocks noChangeAspect="1" noChangeArrowheads="1"/>
                      </p:cNvPicPr>
                      <p:nvPr/>
                    </p:nvPicPr>
                    <p:blipFill>
                      <a:blip r:embed="rId3"/>
                      <a:srcRect/>
                      <a:stretch>
                        <a:fillRect/>
                      </a:stretch>
                    </p:blipFill>
                    <p:spPr bwMode="auto">
                      <a:xfrm>
                        <a:off x="2241110" y="956402"/>
                        <a:ext cx="1385397" cy="352283"/>
                      </a:xfrm>
                      <a:prstGeom prst="rect">
                        <a:avLst/>
                      </a:prstGeom>
                      <a:noFill/>
                    </p:spPr>
                  </p:pic>
                </p:oleObj>
              </mc:Fallback>
            </mc:AlternateContent>
          </a:graphicData>
        </a:graphic>
      </p:graphicFrame>
      <p:graphicFrame>
        <p:nvGraphicFramePr>
          <p:cNvPr id="4" name="Object 8"/>
          <p:cNvGraphicFramePr>
            <a:graphicFrameLocks noChangeAspect="1"/>
          </p:cNvGraphicFramePr>
          <p:nvPr/>
        </p:nvGraphicFramePr>
        <p:xfrm>
          <a:off x="3626507" y="888433"/>
          <a:ext cx="2690844" cy="432234"/>
        </p:xfrm>
        <a:graphic>
          <a:graphicData uri="http://schemas.openxmlformats.org/presentationml/2006/ole">
            <mc:AlternateContent xmlns:mc="http://schemas.openxmlformats.org/markup-compatibility/2006">
              <mc:Choice xmlns:v="urn:schemas-microsoft-com:vml" Requires="v">
                <p:oleObj name="Equation" r:id="rId4" imgW="1257120" imgH="203040" progId="Equation.DSMT4">
                  <p:embed/>
                </p:oleObj>
              </mc:Choice>
              <mc:Fallback>
                <p:oleObj name="Equation" r:id="rId4" imgW="1257120" imgH="203040" progId="Equation.DSMT4">
                  <p:embed/>
                  <p:pic>
                    <p:nvPicPr>
                      <p:cNvPr id="4" name="Object 8"/>
                      <p:cNvPicPr>
                        <a:picLocks noChangeAspect="1" noChangeArrowheads="1"/>
                      </p:cNvPicPr>
                      <p:nvPr/>
                    </p:nvPicPr>
                    <p:blipFill>
                      <a:blip r:embed="rId5"/>
                      <a:srcRect/>
                      <a:stretch>
                        <a:fillRect/>
                      </a:stretch>
                    </p:blipFill>
                    <p:spPr bwMode="auto">
                      <a:xfrm>
                        <a:off x="3626507" y="888433"/>
                        <a:ext cx="2690844" cy="432234"/>
                      </a:xfrm>
                      <a:prstGeom prst="rect">
                        <a:avLst/>
                      </a:prstGeom>
                      <a:noFill/>
                    </p:spPr>
                  </p:pic>
                </p:oleObj>
              </mc:Fallback>
            </mc:AlternateContent>
          </a:graphicData>
        </a:graphic>
      </p:graphicFrame>
      <p:graphicFrame>
        <p:nvGraphicFramePr>
          <p:cNvPr id="5" name="Object 9"/>
          <p:cNvGraphicFramePr>
            <a:graphicFrameLocks noChangeAspect="1"/>
          </p:cNvGraphicFramePr>
          <p:nvPr/>
        </p:nvGraphicFramePr>
        <p:xfrm>
          <a:off x="6256155" y="890170"/>
          <a:ext cx="2011262" cy="433484"/>
        </p:xfrm>
        <a:graphic>
          <a:graphicData uri="http://schemas.openxmlformats.org/presentationml/2006/ole">
            <mc:AlternateContent xmlns:mc="http://schemas.openxmlformats.org/markup-compatibility/2006">
              <mc:Choice xmlns:v="urn:schemas-microsoft-com:vml" Requires="v">
                <p:oleObj name="Equation" r:id="rId6" imgW="939600" imgH="203040" progId="Equation.DSMT4">
                  <p:embed/>
                </p:oleObj>
              </mc:Choice>
              <mc:Fallback>
                <p:oleObj name="Equation" r:id="rId6" imgW="939600" imgH="203040" progId="Equation.DSMT4">
                  <p:embed/>
                  <p:pic>
                    <p:nvPicPr>
                      <p:cNvPr id="5" name="Object 9"/>
                      <p:cNvPicPr>
                        <a:picLocks noChangeAspect="1" noChangeArrowheads="1"/>
                      </p:cNvPicPr>
                      <p:nvPr/>
                    </p:nvPicPr>
                    <p:blipFill>
                      <a:blip r:embed="rId7"/>
                      <a:srcRect/>
                      <a:stretch>
                        <a:fillRect/>
                      </a:stretch>
                    </p:blipFill>
                    <p:spPr bwMode="auto">
                      <a:xfrm>
                        <a:off x="6256155" y="890170"/>
                        <a:ext cx="2011262" cy="433484"/>
                      </a:xfrm>
                      <a:prstGeom prst="rect">
                        <a:avLst/>
                      </a:prstGeom>
                      <a:noFill/>
                    </p:spPr>
                  </p:pic>
                </p:oleObj>
              </mc:Fallback>
            </mc:AlternateContent>
          </a:graphicData>
        </a:graphic>
      </p:graphicFrame>
      <p:sp>
        <p:nvSpPr>
          <p:cNvPr id="14" name="Text Box 2"/>
          <p:cNvSpPr txBox="1">
            <a:spLocks noChangeArrowheads="1"/>
          </p:cNvSpPr>
          <p:nvPr/>
        </p:nvSpPr>
        <p:spPr bwMode="auto">
          <a:xfrm>
            <a:off x="1426721" y="929414"/>
            <a:ext cx="10810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tx2"/>
                </a:solidFill>
                <a:latin typeface="+mn-ea"/>
                <a:ea typeface="+mn-ea"/>
                <a:cs typeface="楷体_GB2312"/>
              </a:rPr>
              <a:t>于是　　　　　　　　</a:t>
            </a:r>
            <a:r>
              <a:rPr kumimoji="1" lang="zh-CN" altLang="en-US" sz="2000" b="1">
                <a:solidFill>
                  <a:srgbClr val="0000FF"/>
                </a:solidFill>
                <a:latin typeface="+mn-ea"/>
                <a:ea typeface="+mn-ea"/>
                <a:cs typeface="楷体_GB2312"/>
              </a:rPr>
              <a:t>  </a:t>
            </a:r>
            <a:r>
              <a:rPr kumimoji="1" lang="zh-CN" altLang="en-US" sz="2000" b="1">
                <a:solidFill>
                  <a:srgbClr val="000000"/>
                </a:solidFill>
                <a:latin typeface="+mn-ea"/>
                <a:ea typeface="+mn-ea"/>
                <a:cs typeface="楷体_GB2312"/>
              </a:rPr>
              <a:t> </a:t>
            </a:r>
          </a:p>
        </p:txBody>
      </p:sp>
      <p:graphicFrame>
        <p:nvGraphicFramePr>
          <p:cNvPr id="7" name="Object 11"/>
          <p:cNvGraphicFramePr>
            <a:graphicFrameLocks noChangeAspect="1"/>
          </p:cNvGraphicFramePr>
          <p:nvPr/>
        </p:nvGraphicFramePr>
        <p:xfrm>
          <a:off x="2134746" y="1509609"/>
          <a:ext cx="2634629" cy="422240"/>
        </p:xfrm>
        <a:graphic>
          <a:graphicData uri="http://schemas.openxmlformats.org/presentationml/2006/ole">
            <mc:AlternateContent xmlns:mc="http://schemas.openxmlformats.org/markup-compatibility/2006">
              <mc:Choice xmlns:v="urn:schemas-microsoft-com:vml" Requires="v">
                <p:oleObj name="Equation" r:id="rId8" imgW="1218960" imgH="190440" progId="Equation.DSMT4">
                  <p:embed/>
                </p:oleObj>
              </mc:Choice>
              <mc:Fallback>
                <p:oleObj name="Equation" r:id="rId8" imgW="1218960" imgH="190440" progId="Equation.DSMT4">
                  <p:embed/>
                  <p:pic>
                    <p:nvPicPr>
                      <p:cNvPr id="7" name="Object 11"/>
                      <p:cNvPicPr>
                        <a:picLocks noChangeAspect="1" noChangeArrowheads="1"/>
                      </p:cNvPicPr>
                      <p:nvPr/>
                    </p:nvPicPr>
                    <p:blipFill>
                      <a:blip r:embed="rId9"/>
                      <a:srcRect/>
                      <a:stretch>
                        <a:fillRect/>
                      </a:stretch>
                    </p:blipFill>
                    <p:spPr bwMode="auto">
                      <a:xfrm>
                        <a:off x="2134746" y="1509609"/>
                        <a:ext cx="2634629" cy="422240"/>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4769375" y="1486347"/>
          <a:ext cx="1427872" cy="422240"/>
        </p:xfrm>
        <a:graphic>
          <a:graphicData uri="http://schemas.openxmlformats.org/presentationml/2006/ole">
            <mc:AlternateContent xmlns:mc="http://schemas.openxmlformats.org/markup-compatibility/2006">
              <mc:Choice xmlns:v="urn:schemas-microsoft-com:vml" Requires="v">
                <p:oleObj name="Equation" r:id="rId10" imgW="660240" imgH="190440" progId="Equation.DSMT4">
                  <p:embed/>
                </p:oleObj>
              </mc:Choice>
              <mc:Fallback>
                <p:oleObj name="Equation" r:id="rId10" imgW="660240" imgH="190440" progId="Equation.DSMT4">
                  <p:embed/>
                  <p:pic>
                    <p:nvPicPr>
                      <p:cNvPr id="13" name="Object 12"/>
                      <p:cNvPicPr>
                        <a:picLocks noChangeAspect="1" noChangeArrowheads="1"/>
                      </p:cNvPicPr>
                      <p:nvPr/>
                    </p:nvPicPr>
                    <p:blipFill>
                      <a:blip r:embed="rId11"/>
                      <a:srcRect/>
                      <a:stretch>
                        <a:fillRect/>
                      </a:stretch>
                    </p:blipFill>
                    <p:spPr bwMode="auto">
                      <a:xfrm>
                        <a:off x="4769375" y="1486347"/>
                        <a:ext cx="1427872" cy="422240"/>
                      </a:xfrm>
                      <a:prstGeom prst="rect">
                        <a:avLst/>
                      </a:prstGeom>
                      <a:noFill/>
                    </p:spPr>
                  </p:pic>
                </p:oleObj>
              </mc:Fallback>
            </mc:AlternateContent>
          </a:graphicData>
        </a:graphic>
      </p:graphicFrame>
      <p:graphicFrame>
        <p:nvGraphicFramePr>
          <p:cNvPr id="15" name="Object 13"/>
          <p:cNvGraphicFramePr>
            <a:graphicFrameLocks noChangeAspect="1"/>
          </p:cNvGraphicFramePr>
          <p:nvPr/>
        </p:nvGraphicFramePr>
        <p:xfrm>
          <a:off x="2071372" y="2088672"/>
          <a:ext cx="3732703" cy="422240"/>
        </p:xfrm>
        <a:graphic>
          <a:graphicData uri="http://schemas.openxmlformats.org/presentationml/2006/ole">
            <mc:AlternateContent xmlns:mc="http://schemas.openxmlformats.org/markup-compatibility/2006">
              <mc:Choice xmlns:v="urn:schemas-microsoft-com:vml" Requires="v">
                <p:oleObj name="Equation" r:id="rId12" imgW="1726920" imgH="190440" progId="Equation.DSMT4">
                  <p:embed/>
                </p:oleObj>
              </mc:Choice>
              <mc:Fallback>
                <p:oleObj name="Equation" r:id="rId12" imgW="1726920" imgH="190440" progId="Equation.DSMT4">
                  <p:embed/>
                  <p:pic>
                    <p:nvPicPr>
                      <p:cNvPr id="15" name="Object 13"/>
                      <p:cNvPicPr>
                        <a:picLocks noChangeAspect="1" noChangeArrowheads="1"/>
                      </p:cNvPicPr>
                      <p:nvPr/>
                    </p:nvPicPr>
                    <p:blipFill>
                      <a:blip r:embed="rId13"/>
                      <a:srcRect/>
                      <a:stretch>
                        <a:fillRect/>
                      </a:stretch>
                    </p:blipFill>
                    <p:spPr bwMode="auto">
                      <a:xfrm>
                        <a:off x="2071372" y="2088672"/>
                        <a:ext cx="3732703" cy="422240"/>
                      </a:xfrm>
                      <a:prstGeom prst="rect">
                        <a:avLst/>
                      </a:prstGeom>
                      <a:noFill/>
                    </p:spPr>
                  </p:pic>
                </p:oleObj>
              </mc:Fallback>
            </mc:AlternateContent>
          </a:graphicData>
        </a:graphic>
      </p:graphicFrame>
      <p:graphicFrame>
        <p:nvGraphicFramePr>
          <p:cNvPr id="16" name="Object 14"/>
          <p:cNvGraphicFramePr>
            <a:graphicFrameLocks noChangeAspect="1"/>
          </p:cNvGraphicFramePr>
          <p:nvPr/>
        </p:nvGraphicFramePr>
        <p:xfrm>
          <a:off x="5675169" y="2065410"/>
          <a:ext cx="1427872" cy="422240"/>
        </p:xfrm>
        <a:graphic>
          <a:graphicData uri="http://schemas.openxmlformats.org/presentationml/2006/ole">
            <mc:AlternateContent xmlns:mc="http://schemas.openxmlformats.org/markup-compatibility/2006">
              <mc:Choice xmlns:v="urn:schemas-microsoft-com:vml" Requires="v">
                <p:oleObj name="Equation" r:id="rId14" imgW="660240" imgH="190440" progId="Equation.DSMT4">
                  <p:embed/>
                </p:oleObj>
              </mc:Choice>
              <mc:Fallback>
                <p:oleObj name="Equation" r:id="rId14" imgW="660240" imgH="190440" progId="Equation.DSMT4">
                  <p:embed/>
                  <p:pic>
                    <p:nvPicPr>
                      <p:cNvPr id="16" name="Object 14"/>
                      <p:cNvPicPr>
                        <a:picLocks noChangeAspect="1" noChangeArrowheads="1"/>
                      </p:cNvPicPr>
                      <p:nvPr/>
                    </p:nvPicPr>
                    <p:blipFill>
                      <a:blip r:embed="rId15"/>
                      <a:srcRect/>
                      <a:stretch>
                        <a:fillRect/>
                      </a:stretch>
                    </p:blipFill>
                    <p:spPr bwMode="auto">
                      <a:xfrm>
                        <a:off x="5675169" y="2065410"/>
                        <a:ext cx="1427872" cy="422240"/>
                      </a:xfrm>
                      <a:prstGeom prst="rect">
                        <a:avLst/>
                      </a:prstGeom>
                      <a:noFill/>
                    </p:spPr>
                  </p:pic>
                </p:oleObj>
              </mc:Fallback>
            </mc:AlternateContent>
          </a:graphicData>
        </a:graphic>
      </p:graphicFrame>
      <p:graphicFrame>
        <p:nvGraphicFramePr>
          <p:cNvPr id="17" name="Object 15"/>
          <p:cNvGraphicFramePr>
            <a:graphicFrameLocks noChangeAspect="1"/>
          </p:cNvGraphicFramePr>
          <p:nvPr/>
        </p:nvGraphicFramePr>
        <p:xfrm>
          <a:off x="2447233" y="2690997"/>
          <a:ext cx="2524696" cy="422240"/>
        </p:xfrm>
        <a:graphic>
          <a:graphicData uri="http://schemas.openxmlformats.org/presentationml/2006/ole">
            <mc:AlternateContent xmlns:mc="http://schemas.openxmlformats.org/markup-compatibility/2006">
              <mc:Choice xmlns:v="urn:schemas-microsoft-com:vml" Requires="v">
                <p:oleObj name="Equation" r:id="rId16" imgW="1168200" imgH="190440" progId="Equation.DSMT4">
                  <p:embed/>
                </p:oleObj>
              </mc:Choice>
              <mc:Fallback>
                <p:oleObj name="Equation" r:id="rId16" imgW="1168200" imgH="190440" progId="Equation.DSMT4">
                  <p:embed/>
                  <p:pic>
                    <p:nvPicPr>
                      <p:cNvPr id="17" name="Object 15"/>
                      <p:cNvPicPr>
                        <a:picLocks noChangeAspect="1" noChangeArrowheads="1"/>
                      </p:cNvPicPr>
                      <p:nvPr/>
                    </p:nvPicPr>
                    <p:blipFill>
                      <a:blip r:embed="rId17"/>
                      <a:srcRect/>
                      <a:stretch>
                        <a:fillRect/>
                      </a:stretch>
                    </p:blipFill>
                    <p:spPr bwMode="auto">
                      <a:xfrm>
                        <a:off x="2447233" y="2690997"/>
                        <a:ext cx="2524696" cy="422240"/>
                      </a:xfrm>
                      <a:prstGeom prst="rect">
                        <a:avLst/>
                      </a:prstGeom>
                      <a:noFill/>
                    </p:spPr>
                  </p:pic>
                </p:oleObj>
              </mc:Fallback>
            </mc:AlternateContent>
          </a:graphicData>
        </a:graphic>
      </p:graphicFrame>
      <p:graphicFrame>
        <p:nvGraphicFramePr>
          <p:cNvPr id="21" name="Object 1"/>
          <p:cNvGraphicFramePr>
            <a:graphicFrameLocks noChangeAspect="1"/>
          </p:cNvGraphicFramePr>
          <p:nvPr/>
        </p:nvGraphicFramePr>
        <p:xfrm>
          <a:off x="1426721" y="3277742"/>
          <a:ext cx="1901743" cy="1135889"/>
        </p:xfrm>
        <a:graphic>
          <a:graphicData uri="http://schemas.openxmlformats.org/presentationml/2006/ole">
            <mc:AlternateContent xmlns:mc="http://schemas.openxmlformats.org/markup-compatibility/2006">
              <mc:Choice xmlns:v="urn:schemas-microsoft-com:vml" Requires="v">
                <p:oleObj name="Equation" r:id="rId18" imgW="787320" imgH="469800" progId="Equation.DSMT4">
                  <p:embed/>
                </p:oleObj>
              </mc:Choice>
              <mc:Fallback>
                <p:oleObj name="Equation" r:id="rId18" imgW="787320" imgH="469800" progId="Equation.DSMT4">
                  <p:embed/>
                  <p:pic>
                    <p:nvPicPr>
                      <p:cNvPr id="21" name="Object 1"/>
                      <p:cNvPicPr>
                        <a:picLocks noChangeAspect="1" noChangeArrowheads="1"/>
                      </p:cNvPicPr>
                      <p:nvPr/>
                    </p:nvPicPr>
                    <p:blipFill>
                      <a:blip r:embed="rId19"/>
                      <a:srcRect/>
                      <a:stretch>
                        <a:fillRect/>
                      </a:stretch>
                    </p:blipFill>
                    <p:spPr bwMode="auto">
                      <a:xfrm>
                        <a:off x="1426721" y="3277742"/>
                        <a:ext cx="1901743" cy="1135889"/>
                      </a:xfrm>
                      <a:prstGeom prst="rect">
                        <a:avLst/>
                      </a:prstGeom>
                      <a:noFill/>
                    </p:spPr>
                  </p:pic>
                </p:oleObj>
              </mc:Fallback>
            </mc:AlternateContent>
          </a:graphicData>
        </a:graphic>
      </p:graphicFrame>
      <p:graphicFrame>
        <p:nvGraphicFramePr>
          <p:cNvPr id="22" name="Object 3"/>
          <p:cNvGraphicFramePr>
            <a:graphicFrameLocks noChangeAspect="1"/>
          </p:cNvGraphicFramePr>
          <p:nvPr/>
        </p:nvGraphicFramePr>
        <p:xfrm>
          <a:off x="3812009" y="3277741"/>
          <a:ext cx="3252946" cy="1135889"/>
        </p:xfrm>
        <a:graphic>
          <a:graphicData uri="http://schemas.openxmlformats.org/presentationml/2006/ole">
            <mc:AlternateContent xmlns:mc="http://schemas.openxmlformats.org/markup-compatibility/2006">
              <mc:Choice xmlns:v="urn:schemas-microsoft-com:vml" Requires="v">
                <p:oleObj name="Equation" r:id="rId20" imgW="1346040" imgH="469800" progId="Equation.DSMT4">
                  <p:embed/>
                </p:oleObj>
              </mc:Choice>
              <mc:Fallback>
                <p:oleObj name="Equation" r:id="rId20" imgW="1346040" imgH="469800" progId="Equation.DSMT4">
                  <p:embed/>
                  <p:pic>
                    <p:nvPicPr>
                      <p:cNvPr id="22" name="Object 3"/>
                      <p:cNvPicPr>
                        <a:picLocks noChangeAspect="1" noChangeArrowheads="1"/>
                      </p:cNvPicPr>
                      <p:nvPr/>
                    </p:nvPicPr>
                    <p:blipFill>
                      <a:blip r:embed="rId21"/>
                      <a:srcRect/>
                      <a:stretch>
                        <a:fillRect/>
                      </a:stretch>
                    </p:blipFill>
                    <p:spPr bwMode="auto">
                      <a:xfrm>
                        <a:off x="3812009" y="3277741"/>
                        <a:ext cx="3252946" cy="1135889"/>
                      </a:xfrm>
                      <a:prstGeom prst="rect">
                        <a:avLst/>
                      </a:prstGeom>
                      <a:noFill/>
                    </p:spPr>
                  </p:pic>
                </p:oleObj>
              </mc:Fallback>
            </mc:AlternateContent>
          </a:graphicData>
        </a:graphic>
      </p:graphicFrame>
      <p:graphicFrame>
        <p:nvGraphicFramePr>
          <p:cNvPr id="23" name="Object 4"/>
          <p:cNvGraphicFramePr>
            <a:graphicFrameLocks noChangeAspect="1"/>
          </p:cNvGraphicFramePr>
          <p:nvPr/>
        </p:nvGraphicFramePr>
        <p:xfrm>
          <a:off x="7064955" y="3246798"/>
          <a:ext cx="1718660" cy="1166832"/>
        </p:xfrm>
        <a:graphic>
          <a:graphicData uri="http://schemas.openxmlformats.org/presentationml/2006/ole">
            <mc:AlternateContent xmlns:mc="http://schemas.openxmlformats.org/markup-compatibility/2006">
              <mc:Choice xmlns:v="urn:schemas-microsoft-com:vml" Requires="v">
                <p:oleObj name="Equation" r:id="rId22" imgW="711000" imgH="482400" progId="Equation.DSMT4">
                  <p:embed/>
                </p:oleObj>
              </mc:Choice>
              <mc:Fallback>
                <p:oleObj name="Equation" r:id="rId22" imgW="711000" imgH="482400" progId="Equation.DSMT4">
                  <p:embed/>
                  <p:pic>
                    <p:nvPicPr>
                      <p:cNvPr id="23" name="Object 4"/>
                      <p:cNvPicPr>
                        <a:picLocks noChangeAspect="1" noChangeArrowheads="1"/>
                      </p:cNvPicPr>
                      <p:nvPr/>
                    </p:nvPicPr>
                    <p:blipFill>
                      <a:blip r:embed="rId23"/>
                      <a:srcRect/>
                      <a:stretch>
                        <a:fillRect/>
                      </a:stretch>
                    </p:blipFill>
                    <p:spPr bwMode="auto">
                      <a:xfrm>
                        <a:off x="7064955" y="3246798"/>
                        <a:ext cx="1718660" cy="1166832"/>
                      </a:xfrm>
                      <a:prstGeom prst="rect">
                        <a:avLst/>
                      </a:prstGeom>
                      <a:noFill/>
                    </p:spPr>
                  </p:pic>
                </p:oleObj>
              </mc:Fallback>
            </mc:AlternateContent>
          </a:graphicData>
        </a:graphic>
      </p:graphicFrame>
      <p:graphicFrame>
        <p:nvGraphicFramePr>
          <p:cNvPr id="24" name="Object 5"/>
          <p:cNvGraphicFramePr>
            <a:graphicFrameLocks noChangeAspect="1"/>
          </p:cNvGraphicFramePr>
          <p:nvPr/>
        </p:nvGraphicFramePr>
        <p:xfrm>
          <a:off x="1426721" y="4554109"/>
          <a:ext cx="4449432" cy="1166831"/>
        </p:xfrm>
        <a:graphic>
          <a:graphicData uri="http://schemas.openxmlformats.org/presentationml/2006/ole">
            <mc:AlternateContent xmlns:mc="http://schemas.openxmlformats.org/markup-compatibility/2006">
              <mc:Choice xmlns:v="urn:schemas-microsoft-com:vml" Requires="v">
                <p:oleObj name="Equation" r:id="rId24" imgW="1841400" imgH="482400" progId="Equation.DSMT4">
                  <p:embed/>
                </p:oleObj>
              </mc:Choice>
              <mc:Fallback>
                <p:oleObj name="Equation" r:id="rId24" imgW="1841400" imgH="482400" progId="Equation.DSMT4">
                  <p:embed/>
                  <p:pic>
                    <p:nvPicPr>
                      <p:cNvPr id="24" name="Object 5"/>
                      <p:cNvPicPr>
                        <a:picLocks noChangeAspect="1" noChangeArrowheads="1"/>
                      </p:cNvPicPr>
                      <p:nvPr/>
                    </p:nvPicPr>
                    <p:blipFill>
                      <a:blip r:embed="rId25"/>
                      <a:srcRect/>
                      <a:stretch>
                        <a:fillRect/>
                      </a:stretch>
                    </p:blipFill>
                    <p:spPr bwMode="auto">
                      <a:xfrm>
                        <a:off x="1426721" y="4554109"/>
                        <a:ext cx="4449432" cy="1166831"/>
                      </a:xfrm>
                      <a:prstGeom prst="rect">
                        <a:avLst/>
                      </a:prstGeom>
                      <a:noFill/>
                    </p:spPr>
                  </p:pic>
                </p:oleObj>
              </mc:Fallback>
            </mc:AlternateContent>
          </a:graphicData>
        </a:graphic>
      </p:graphicFrame>
      <p:graphicFrame>
        <p:nvGraphicFramePr>
          <p:cNvPr id="25" name="Object 6"/>
          <p:cNvGraphicFramePr>
            <a:graphicFrameLocks noChangeAspect="1"/>
          </p:cNvGraphicFramePr>
          <p:nvPr/>
        </p:nvGraphicFramePr>
        <p:xfrm>
          <a:off x="5876153" y="4554108"/>
          <a:ext cx="1718660" cy="1166832"/>
        </p:xfrm>
        <a:graphic>
          <a:graphicData uri="http://schemas.openxmlformats.org/presentationml/2006/ole">
            <mc:AlternateContent xmlns:mc="http://schemas.openxmlformats.org/markup-compatibility/2006">
              <mc:Choice xmlns:v="urn:schemas-microsoft-com:vml" Requires="v">
                <p:oleObj name="Equation" r:id="rId26" imgW="711000" imgH="482400" progId="Equation.DSMT4">
                  <p:embed/>
                </p:oleObj>
              </mc:Choice>
              <mc:Fallback>
                <p:oleObj name="Equation" r:id="rId26" imgW="711000" imgH="482400" progId="Equation.DSMT4">
                  <p:embed/>
                  <p:pic>
                    <p:nvPicPr>
                      <p:cNvPr id="25" name="Object 6"/>
                      <p:cNvPicPr>
                        <a:picLocks noChangeAspect="1" noChangeArrowheads="1"/>
                      </p:cNvPicPr>
                      <p:nvPr/>
                    </p:nvPicPr>
                    <p:blipFill>
                      <a:blip r:embed="rId27"/>
                      <a:srcRect/>
                      <a:stretch>
                        <a:fillRect/>
                      </a:stretch>
                    </p:blipFill>
                    <p:spPr bwMode="auto">
                      <a:xfrm>
                        <a:off x="5876153" y="4554108"/>
                        <a:ext cx="1718660" cy="1166832"/>
                      </a:xfrm>
                      <a:prstGeom prst="rect">
                        <a:avLst/>
                      </a:prstGeom>
                      <a:noFill/>
                    </p:spPr>
                  </p:pic>
                </p:oleObj>
              </mc:Fallback>
            </mc:AlternateContent>
          </a:graphicData>
        </a:graphic>
      </p:graphicFrame>
      <p:graphicFrame>
        <p:nvGraphicFramePr>
          <p:cNvPr id="26" name="Object 7"/>
          <p:cNvGraphicFramePr>
            <a:graphicFrameLocks noChangeAspect="1"/>
          </p:cNvGraphicFramePr>
          <p:nvPr/>
        </p:nvGraphicFramePr>
        <p:xfrm>
          <a:off x="7777896" y="4480864"/>
          <a:ext cx="3158826" cy="1166831"/>
        </p:xfrm>
        <a:graphic>
          <a:graphicData uri="http://schemas.openxmlformats.org/presentationml/2006/ole">
            <mc:AlternateContent xmlns:mc="http://schemas.openxmlformats.org/markup-compatibility/2006">
              <mc:Choice xmlns:v="urn:schemas-microsoft-com:vml" Requires="v">
                <p:oleObj name="Equation" r:id="rId28" imgW="1307880" imgH="482400" progId="Equation.DSMT4">
                  <p:embed/>
                </p:oleObj>
              </mc:Choice>
              <mc:Fallback>
                <p:oleObj name="Equation" r:id="rId28" imgW="1307880" imgH="482400" progId="Equation.DSMT4">
                  <p:embed/>
                  <p:pic>
                    <p:nvPicPr>
                      <p:cNvPr id="26" name="Object 7"/>
                      <p:cNvPicPr>
                        <a:picLocks noChangeAspect="1" noChangeArrowheads="1"/>
                      </p:cNvPicPr>
                      <p:nvPr/>
                    </p:nvPicPr>
                    <p:blipFill>
                      <a:blip r:embed="rId29"/>
                      <a:srcRect/>
                      <a:stretch>
                        <a:fillRect/>
                      </a:stretch>
                    </p:blipFill>
                    <p:spPr bwMode="auto">
                      <a:xfrm>
                        <a:off x="7777896" y="4480864"/>
                        <a:ext cx="3158826" cy="1166831"/>
                      </a:xfrm>
                      <a:prstGeom prst="rect">
                        <a:avLst/>
                      </a:prstGeom>
                      <a:noFill/>
                    </p:spPr>
                  </p:pic>
                </p:oleObj>
              </mc:Fallback>
            </mc:AlternateContent>
          </a:graphicData>
        </a:graphic>
      </p:graphicFrame>
    </p:spTree>
    <p:extLst>
      <p:ext uri="{BB962C8B-B14F-4D97-AF65-F5344CB8AC3E}">
        <p14:creationId xmlns:p14="http://schemas.microsoft.com/office/powerpoint/2010/main" val="2528975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nvGraphicFramePr>
        <p:xfrm>
          <a:off x="931650" y="1194804"/>
          <a:ext cx="1952225" cy="422982"/>
        </p:xfrm>
        <a:graphic>
          <a:graphicData uri="http://schemas.openxmlformats.org/presentationml/2006/ole">
            <mc:AlternateContent xmlns:mc="http://schemas.openxmlformats.org/markup-compatibility/2006">
              <mc:Choice xmlns:v="urn:schemas-microsoft-com:vml" Requires="v">
                <p:oleObj name="Equation" r:id="rId2" imgW="901440" imgH="190440" progId="Equation.DSMT4">
                  <p:embed/>
                </p:oleObj>
              </mc:Choice>
              <mc:Fallback>
                <p:oleObj name="Equation" r:id="rId2" imgW="901440" imgH="190440" progId="Equation.DSMT4">
                  <p:embed/>
                  <p:pic>
                    <p:nvPicPr>
                      <p:cNvPr id="7" name="Object 2"/>
                      <p:cNvPicPr>
                        <a:picLocks noChangeAspect="1" noChangeArrowheads="1"/>
                      </p:cNvPicPr>
                      <p:nvPr/>
                    </p:nvPicPr>
                    <p:blipFill>
                      <a:blip r:embed="rId3"/>
                      <a:srcRect/>
                      <a:stretch>
                        <a:fillRect/>
                      </a:stretch>
                    </p:blipFill>
                    <p:spPr bwMode="auto">
                      <a:xfrm>
                        <a:off x="931650" y="1194804"/>
                        <a:ext cx="1952225" cy="422982"/>
                      </a:xfrm>
                      <a:prstGeom prst="rect">
                        <a:avLst/>
                      </a:prstGeom>
                      <a:noFill/>
                    </p:spPr>
                  </p:pic>
                </p:oleObj>
              </mc:Fallback>
            </mc:AlternateContent>
          </a:graphicData>
        </a:graphic>
      </p:graphicFrame>
      <p:graphicFrame>
        <p:nvGraphicFramePr>
          <p:cNvPr id="6113282" name="Object 3"/>
          <p:cNvGraphicFramePr>
            <a:graphicFrameLocks noChangeAspect="1"/>
          </p:cNvGraphicFramePr>
          <p:nvPr/>
        </p:nvGraphicFramePr>
        <p:xfrm>
          <a:off x="2813919" y="906628"/>
          <a:ext cx="1664397" cy="1071221"/>
        </p:xfrm>
        <a:graphic>
          <a:graphicData uri="http://schemas.openxmlformats.org/presentationml/2006/ole">
            <mc:AlternateContent xmlns:mc="http://schemas.openxmlformats.org/markup-compatibility/2006">
              <mc:Choice xmlns:v="urn:schemas-microsoft-com:vml" Requires="v">
                <p:oleObj name="Equation" r:id="rId4" imgW="749160" imgH="469800" progId="Equation.DSMT4">
                  <p:embed/>
                </p:oleObj>
              </mc:Choice>
              <mc:Fallback>
                <p:oleObj name="Equation" r:id="rId4" imgW="749160" imgH="469800" progId="Equation.DSMT4">
                  <p:embed/>
                  <p:pic>
                    <p:nvPicPr>
                      <p:cNvPr id="6113282" name="Object 3"/>
                      <p:cNvPicPr>
                        <a:picLocks noChangeAspect="1" noChangeArrowheads="1"/>
                      </p:cNvPicPr>
                      <p:nvPr/>
                    </p:nvPicPr>
                    <p:blipFill>
                      <a:blip r:embed="rId5"/>
                      <a:srcRect/>
                      <a:stretch>
                        <a:fillRect/>
                      </a:stretch>
                    </p:blipFill>
                    <p:spPr bwMode="auto">
                      <a:xfrm>
                        <a:off x="2813919" y="906628"/>
                        <a:ext cx="1664397" cy="1071221"/>
                      </a:xfrm>
                      <a:prstGeom prst="rect">
                        <a:avLst/>
                      </a:prstGeom>
                      <a:noFill/>
                    </p:spPr>
                  </p:pic>
                </p:oleObj>
              </mc:Fallback>
            </mc:AlternateContent>
          </a:graphicData>
        </a:graphic>
      </p:graphicFrame>
      <p:graphicFrame>
        <p:nvGraphicFramePr>
          <p:cNvPr id="10" name="Object 1"/>
          <p:cNvGraphicFramePr>
            <a:graphicFrameLocks noChangeAspect="1"/>
          </p:cNvGraphicFramePr>
          <p:nvPr/>
        </p:nvGraphicFramePr>
        <p:xfrm>
          <a:off x="4248344" y="954183"/>
          <a:ext cx="1399094" cy="1023666"/>
        </p:xfrm>
        <a:graphic>
          <a:graphicData uri="http://schemas.openxmlformats.org/presentationml/2006/ole">
            <mc:AlternateContent xmlns:mc="http://schemas.openxmlformats.org/markup-compatibility/2006">
              <mc:Choice xmlns:v="urn:schemas-microsoft-com:vml" Requires="v">
                <p:oleObj name="Equation" r:id="rId6" imgW="660240" imgH="482400" progId="Equation.DSMT4">
                  <p:embed/>
                </p:oleObj>
              </mc:Choice>
              <mc:Fallback>
                <p:oleObj name="Equation" r:id="rId6" imgW="660240" imgH="482400" progId="Equation.DSMT4">
                  <p:embed/>
                  <p:pic>
                    <p:nvPicPr>
                      <p:cNvPr id="10" name="Object 1"/>
                      <p:cNvPicPr>
                        <a:picLocks noChangeAspect="1" noChangeArrowheads="1"/>
                      </p:cNvPicPr>
                      <p:nvPr/>
                    </p:nvPicPr>
                    <p:blipFill>
                      <a:blip r:embed="rId7"/>
                      <a:srcRect/>
                      <a:stretch>
                        <a:fillRect/>
                      </a:stretch>
                    </p:blipFill>
                    <p:spPr bwMode="auto">
                      <a:xfrm>
                        <a:off x="4248344" y="954183"/>
                        <a:ext cx="1399094" cy="1023666"/>
                      </a:xfrm>
                      <a:prstGeom prst="rect">
                        <a:avLst/>
                      </a:prstGeom>
                      <a:noFill/>
                    </p:spPr>
                  </p:pic>
                </p:oleObj>
              </mc:Fallback>
            </mc:AlternateContent>
          </a:graphicData>
        </a:graphic>
      </p:graphicFrame>
      <p:graphicFrame>
        <p:nvGraphicFramePr>
          <p:cNvPr id="6" name="Object 5"/>
          <p:cNvGraphicFramePr>
            <a:graphicFrameLocks noChangeAspect="1"/>
          </p:cNvGraphicFramePr>
          <p:nvPr/>
        </p:nvGraphicFramePr>
        <p:xfrm>
          <a:off x="5540230" y="939791"/>
          <a:ext cx="1471677" cy="1052449"/>
        </p:xfrm>
        <a:graphic>
          <a:graphicData uri="http://schemas.openxmlformats.org/presentationml/2006/ole">
            <mc:AlternateContent xmlns:mc="http://schemas.openxmlformats.org/markup-compatibility/2006">
              <mc:Choice xmlns:v="urn:schemas-microsoft-com:vml" Requires="v">
                <p:oleObj name="Equation" r:id="rId8" imgW="672840" imgH="469800" progId="Equation.DSMT4">
                  <p:embed/>
                </p:oleObj>
              </mc:Choice>
              <mc:Fallback>
                <p:oleObj name="Equation" r:id="rId8" imgW="672840" imgH="469800" progId="Equation.DSMT4">
                  <p:embed/>
                  <p:pic>
                    <p:nvPicPr>
                      <p:cNvPr id="6" name="Object 5"/>
                      <p:cNvPicPr>
                        <a:picLocks noChangeAspect="1" noChangeArrowheads="1"/>
                      </p:cNvPicPr>
                      <p:nvPr/>
                    </p:nvPicPr>
                    <p:blipFill>
                      <a:blip r:embed="rId9"/>
                      <a:srcRect/>
                      <a:stretch>
                        <a:fillRect/>
                      </a:stretch>
                    </p:blipFill>
                    <p:spPr bwMode="auto">
                      <a:xfrm>
                        <a:off x="5540230" y="939791"/>
                        <a:ext cx="1471677" cy="1052449"/>
                      </a:xfrm>
                      <a:prstGeom prst="rect">
                        <a:avLst/>
                      </a:prstGeom>
                      <a:noFill/>
                    </p:spPr>
                  </p:pic>
                </p:oleObj>
              </mc:Fallback>
            </mc:AlternateContent>
          </a:graphicData>
        </a:graphic>
      </p:graphicFrame>
      <p:graphicFrame>
        <p:nvGraphicFramePr>
          <p:cNvPr id="2" name="Object 6"/>
          <p:cNvGraphicFramePr>
            <a:graphicFrameLocks noChangeAspect="1"/>
          </p:cNvGraphicFramePr>
          <p:nvPr/>
        </p:nvGraphicFramePr>
        <p:xfrm>
          <a:off x="6939324" y="896617"/>
          <a:ext cx="1920940" cy="1081232"/>
        </p:xfrm>
        <a:graphic>
          <a:graphicData uri="http://schemas.openxmlformats.org/presentationml/2006/ole">
            <mc:AlternateContent xmlns:mc="http://schemas.openxmlformats.org/markup-compatibility/2006">
              <mc:Choice xmlns:v="urn:schemas-microsoft-com:vml" Requires="v">
                <p:oleObj name="Equation" r:id="rId10" imgW="927000" imgH="507960" progId="Equation.DSMT4">
                  <p:embed/>
                </p:oleObj>
              </mc:Choice>
              <mc:Fallback>
                <p:oleObj name="Equation" r:id="rId10" imgW="927000" imgH="507960" progId="Equation.DSMT4">
                  <p:embed/>
                  <p:pic>
                    <p:nvPicPr>
                      <p:cNvPr id="2" name="Object 6"/>
                      <p:cNvPicPr>
                        <a:picLocks noChangeAspect="1" noChangeArrowheads="1"/>
                      </p:cNvPicPr>
                      <p:nvPr/>
                    </p:nvPicPr>
                    <p:blipFill>
                      <a:blip r:embed="rId11"/>
                      <a:srcRect/>
                      <a:stretch>
                        <a:fillRect/>
                      </a:stretch>
                    </p:blipFill>
                    <p:spPr bwMode="auto">
                      <a:xfrm>
                        <a:off x="6939324" y="896617"/>
                        <a:ext cx="1920940" cy="1081232"/>
                      </a:xfrm>
                      <a:prstGeom prst="rect">
                        <a:avLst/>
                      </a:prstGeom>
                      <a:noFill/>
                    </p:spPr>
                  </p:pic>
                </p:oleObj>
              </mc:Fallback>
            </mc:AlternateContent>
          </a:graphicData>
        </a:graphic>
      </p:graphicFrame>
      <p:graphicFrame>
        <p:nvGraphicFramePr>
          <p:cNvPr id="3" name="Object 7"/>
          <p:cNvGraphicFramePr>
            <a:graphicFrameLocks noChangeAspect="1"/>
          </p:cNvGraphicFramePr>
          <p:nvPr/>
        </p:nvGraphicFramePr>
        <p:xfrm>
          <a:off x="8755816" y="859700"/>
          <a:ext cx="1584305" cy="1132540"/>
        </p:xfrm>
        <a:graphic>
          <a:graphicData uri="http://schemas.openxmlformats.org/presentationml/2006/ole">
            <mc:AlternateContent xmlns:mc="http://schemas.openxmlformats.org/markup-compatibility/2006">
              <mc:Choice xmlns:v="urn:schemas-microsoft-com:vml" Requires="v">
                <p:oleObj name="Equation" r:id="rId12" imgW="672840" imgH="469800" progId="Equation.DSMT4">
                  <p:embed/>
                </p:oleObj>
              </mc:Choice>
              <mc:Fallback>
                <p:oleObj name="Equation" r:id="rId12" imgW="672840" imgH="469800" progId="Equation.DSMT4">
                  <p:embed/>
                  <p:pic>
                    <p:nvPicPr>
                      <p:cNvPr id="3" name="Object 7"/>
                      <p:cNvPicPr>
                        <a:picLocks noChangeAspect="1" noChangeArrowheads="1"/>
                      </p:cNvPicPr>
                      <p:nvPr/>
                    </p:nvPicPr>
                    <p:blipFill>
                      <a:blip r:embed="rId13"/>
                      <a:srcRect/>
                      <a:stretch>
                        <a:fillRect/>
                      </a:stretch>
                    </p:blipFill>
                    <p:spPr bwMode="auto">
                      <a:xfrm>
                        <a:off x="8755816" y="859700"/>
                        <a:ext cx="1584305" cy="1132540"/>
                      </a:xfrm>
                      <a:prstGeom prst="rect">
                        <a:avLst/>
                      </a:prstGeom>
                      <a:noFill/>
                    </p:spPr>
                  </p:pic>
                </p:oleObj>
              </mc:Fallback>
            </mc:AlternateContent>
          </a:graphicData>
        </a:graphic>
      </p:graphicFrame>
      <p:graphicFrame>
        <p:nvGraphicFramePr>
          <p:cNvPr id="4" name="Object 8"/>
          <p:cNvGraphicFramePr>
            <a:graphicFrameLocks noChangeAspect="1"/>
          </p:cNvGraphicFramePr>
          <p:nvPr/>
        </p:nvGraphicFramePr>
        <p:xfrm>
          <a:off x="2693767" y="2040419"/>
          <a:ext cx="3722992" cy="1150061"/>
        </p:xfrm>
        <a:graphic>
          <a:graphicData uri="http://schemas.openxmlformats.org/presentationml/2006/ole">
            <mc:AlternateContent xmlns:mc="http://schemas.openxmlformats.org/markup-compatibility/2006">
              <mc:Choice xmlns:v="urn:schemas-microsoft-com:vml" Requires="v">
                <p:oleObj name="Equation" r:id="rId14" imgW="1688760" imgH="507960" progId="Equation.DSMT4">
                  <p:embed/>
                </p:oleObj>
              </mc:Choice>
              <mc:Fallback>
                <p:oleObj name="Equation" r:id="rId14" imgW="1688760" imgH="507960" progId="Equation.DSMT4">
                  <p:embed/>
                  <p:pic>
                    <p:nvPicPr>
                      <p:cNvPr id="4" name="Object 8"/>
                      <p:cNvPicPr>
                        <a:picLocks noChangeAspect="1" noChangeArrowheads="1"/>
                      </p:cNvPicPr>
                      <p:nvPr/>
                    </p:nvPicPr>
                    <p:blipFill>
                      <a:blip r:embed="rId15"/>
                      <a:srcRect/>
                      <a:stretch>
                        <a:fillRect/>
                      </a:stretch>
                    </p:blipFill>
                    <p:spPr bwMode="auto">
                      <a:xfrm>
                        <a:off x="2693767" y="2040419"/>
                        <a:ext cx="3722992" cy="1150061"/>
                      </a:xfrm>
                      <a:prstGeom prst="rect">
                        <a:avLst/>
                      </a:prstGeom>
                      <a:noFill/>
                    </p:spPr>
                  </p:pic>
                </p:oleObj>
              </mc:Fallback>
            </mc:AlternateContent>
          </a:graphicData>
        </a:graphic>
      </p:graphicFrame>
      <p:graphicFrame>
        <p:nvGraphicFramePr>
          <p:cNvPr id="5" name="Object 9"/>
          <p:cNvGraphicFramePr>
            <a:graphicFrameLocks noChangeAspect="1"/>
          </p:cNvGraphicFramePr>
          <p:nvPr/>
        </p:nvGraphicFramePr>
        <p:xfrm>
          <a:off x="6338640" y="2035414"/>
          <a:ext cx="3122308" cy="1155066"/>
        </p:xfrm>
        <a:graphic>
          <a:graphicData uri="http://schemas.openxmlformats.org/presentationml/2006/ole">
            <mc:AlternateContent xmlns:mc="http://schemas.openxmlformats.org/markup-compatibility/2006">
              <mc:Choice xmlns:v="urn:schemas-microsoft-com:vml" Requires="v">
                <p:oleObj name="Equation" r:id="rId16" imgW="1409400" imgH="507960" progId="Equation.DSMT4">
                  <p:embed/>
                </p:oleObj>
              </mc:Choice>
              <mc:Fallback>
                <p:oleObj name="Equation" r:id="rId16" imgW="1409400" imgH="507960" progId="Equation.DSMT4">
                  <p:embed/>
                  <p:pic>
                    <p:nvPicPr>
                      <p:cNvPr id="5" name="Object 9"/>
                      <p:cNvPicPr>
                        <a:picLocks noChangeAspect="1" noChangeArrowheads="1"/>
                      </p:cNvPicPr>
                      <p:nvPr/>
                    </p:nvPicPr>
                    <p:blipFill>
                      <a:blip r:embed="rId17"/>
                      <a:srcRect/>
                      <a:stretch>
                        <a:fillRect/>
                      </a:stretch>
                    </p:blipFill>
                    <p:spPr bwMode="auto">
                      <a:xfrm>
                        <a:off x="6338640" y="2035414"/>
                        <a:ext cx="3122308" cy="1155066"/>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3360654" y="3695570"/>
          <a:ext cx="3502296" cy="520043"/>
        </p:xfrm>
        <a:graphic>
          <a:graphicData uri="http://schemas.openxmlformats.org/presentationml/2006/ole">
            <mc:AlternateContent xmlns:mc="http://schemas.openxmlformats.org/markup-compatibility/2006">
              <mc:Choice xmlns:v="urn:schemas-microsoft-com:vml" Requires="v">
                <p:oleObj name="Equation" r:id="rId18" imgW="1854200" imgH="241300" progId="Equation.DSMT4">
                  <p:embed/>
                </p:oleObj>
              </mc:Choice>
              <mc:Fallback>
                <p:oleObj name="Equation" r:id="rId18" imgW="1854200" imgH="241300" progId="Equation.DSMT4">
                  <p:embed/>
                  <p:pic>
                    <p:nvPicPr>
                      <p:cNvPr id="12" name="对象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0654" y="3695570"/>
                        <a:ext cx="3502296" cy="520043"/>
                      </a:xfrm>
                      <a:prstGeom prst="rect">
                        <a:avLst/>
                      </a:prstGeom>
                      <a:noFill/>
                    </p:spPr>
                  </p:pic>
                </p:oleObj>
              </mc:Fallback>
            </mc:AlternateContent>
          </a:graphicData>
        </a:graphic>
      </p:graphicFrame>
      <p:grpSp>
        <p:nvGrpSpPr>
          <p:cNvPr id="18" name="组合 17"/>
          <p:cNvGrpSpPr/>
          <p:nvPr/>
        </p:nvGrpSpPr>
        <p:grpSpPr>
          <a:xfrm>
            <a:off x="450331" y="3217496"/>
            <a:ext cx="7858888" cy="461208"/>
            <a:chOff x="450331" y="3217496"/>
            <a:chExt cx="7858888" cy="461208"/>
          </a:xfrm>
        </p:grpSpPr>
        <p:graphicFrame>
          <p:nvGraphicFramePr>
            <p:cNvPr id="8" name="对象 7"/>
            <p:cNvGraphicFramePr>
              <a:graphicFrameLocks noChangeAspect="1"/>
            </p:cNvGraphicFramePr>
            <p:nvPr/>
          </p:nvGraphicFramePr>
          <p:xfrm>
            <a:off x="1106660" y="3217496"/>
            <a:ext cx="2874688" cy="461208"/>
          </p:xfrm>
          <a:graphic>
            <a:graphicData uri="http://schemas.openxmlformats.org/presentationml/2006/ole">
              <mc:AlternateContent xmlns:mc="http://schemas.openxmlformats.org/markup-compatibility/2006">
                <mc:Choice xmlns:v="urn:schemas-microsoft-com:vml" Requires="v">
                  <p:oleObj name="Equation" r:id="rId20" imgW="1726920" imgH="241200" progId="Equation.DSMT4">
                    <p:embed/>
                  </p:oleObj>
                </mc:Choice>
                <mc:Fallback>
                  <p:oleObj name="Equation" r:id="rId20" imgW="1726920" imgH="241200" progId="Equation.DSMT4">
                    <p:embed/>
                    <p:pic>
                      <p:nvPicPr>
                        <p:cNvPr id="8" name="对象 7"/>
                        <p:cNvPicPr>
                          <a:picLocks noChangeAspect="1" noChangeArrowheads="1"/>
                        </p:cNvPicPr>
                        <p:nvPr/>
                      </p:nvPicPr>
                      <p:blipFill>
                        <a:blip r:embed="rId21"/>
                        <a:srcRect/>
                        <a:stretch>
                          <a:fillRect/>
                        </a:stretch>
                      </p:blipFill>
                      <p:spPr bwMode="auto">
                        <a:xfrm>
                          <a:off x="1106660" y="3217496"/>
                          <a:ext cx="2874688" cy="461208"/>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071644" y="3289428"/>
            <a:ext cx="293837" cy="317344"/>
          </p:xfrm>
          <a:graphic>
            <a:graphicData uri="http://schemas.openxmlformats.org/presentationml/2006/ole">
              <mc:AlternateContent xmlns:mc="http://schemas.openxmlformats.org/markup-compatibility/2006">
                <mc:Choice xmlns:v="urn:schemas-microsoft-com:vml" Requires="v">
                  <p:oleObj name="Equation" r:id="rId22" imgW="164880" imgH="164880" progId="Equation.DSMT4">
                    <p:embed/>
                  </p:oleObj>
                </mc:Choice>
                <mc:Fallback>
                  <p:oleObj name="Equation" r:id="rId22" imgW="164880" imgH="164880" progId="Equation.DSMT4">
                    <p:embed/>
                    <p:pic>
                      <p:nvPicPr>
                        <p:cNvPr id="9" name="对象 8"/>
                        <p:cNvPicPr>
                          <a:picLocks noChangeAspect="1" noChangeArrowheads="1"/>
                        </p:cNvPicPr>
                        <p:nvPr/>
                      </p:nvPicPr>
                      <p:blipFill>
                        <a:blip r:embed="rId23"/>
                        <a:srcRect/>
                        <a:stretch>
                          <a:fillRect/>
                        </a:stretch>
                      </p:blipFill>
                      <p:spPr bwMode="auto">
                        <a:xfrm>
                          <a:off x="6071644" y="3289428"/>
                          <a:ext cx="293837" cy="317344"/>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626872" y="3333065"/>
            <a:ext cx="236078" cy="285779"/>
          </p:xfrm>
          <a:graphic>
            <a:graphicData uri="http://schemas.openxmlformats.org/presentationml/2006/ole">
              <mc:AlternateContent xmlns:mc="http://schemas.openxmlformats.org/markup-compatibility/2006">
                <mc:Choice xmlns:v="urn:schemas-microsoft-com:vml" Requires="v">
                  <p:oleObj name="Equation" r:id="rId24" imgW="126720" imgH="139680" progId="Equation.DSMT4">
                    <p:embed/>
                  </p:oleObj>
                </mc:Choice>
                <mc:Fallback>
                  <p:oleObj name="Equation" r:id="rId24" imgW="126720" imgH="139680" progId="Equation.DSMT4">
                    <p:embed/>
                    <p:pic>
                      <p:nvPicPr>
                        <p:cNvPr id="11" name="对象 10"/>
                        <p:cNvPicPr>
                          <a:picLocks noChangeAspect="1" noChangeArrowheads="1"/>
                        </p:cNvPicPr>
                        <p:nvPr/>
                      </p:nvPicPr>
                      <p:blipFill>
                        <a:blip r:embed="rId25"/>
                        <a:srcRect/>
                        <a:stretch>
                          <a:fillRect/>
                        </a:stretch>
                      </p:blipFill>
                      <p:spPr bwMode="auto">
                        <a:xfrm>
                          <a:off x="6626872" y="3333065"/>
                          <a:ext cx="236078" cy="285779"/>
                        </a:xfrm>
                        <a:prstGeom prst="rect">
                          <a:avLst/>
                        </a:prstGeom>
                        <a:noFill/>
                      </p:spPr>
                    </p:pic>
                  </p:oleObj>
                </mc:Fallback>
              </mc:AlternateContent>
            </a:graphicData>
          </a:graphic>
        </p:graphicFrame>
        <p:sp>
          <p:nvSpPr>
            <p:cNvPr id="13" name="Rectangle 254"/>
            <p:cNvSpPr>
              <a:spLocks noChangeArrowheads="1"/>
            </p:cNvSpPr>
            <p:nvPr/>
          </p:nvSpPr>
          <p:spPr bwMode="auto">
            <a:xfrm>
              <a:off x="450331" y="3248045"/>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a:ln>
                    <a:noFill/>
                  </a:ln>
                  <a:solidFill>
                    <a:schemeClr val="tx1"/>
                  </a:solidFill>
                  <a:effectLst/>
                  <a:latin typeface="+mn-ea"/>
                  <a:cs typeface="Times New Roman" panose="02020603050405020304" pitchFamily="18" charset="0"/>
                </a:rPr>
                <a:t>设</a:t>
              </a:r>
              <a:endParaRPr kumimoji="0" lang="zh-CN" sz="2000" b="0" i="0" u="none" strike="noStrike" cap="none" normalizeH="0" baseline="0">
                <a:ln>
                  <a:noFill/>
                </a:ln>
                <a:solidFill>
                  <a:schemeClr val="tx1"/>
                </a:solidFill>
                <a:effectLst/>
                <a:latin typeface="+mn-ea"/>
              </a:endParaRPr>
            </a:p>
          </p:txBody>
        </p:sp>
        <p:sp>
          <p:nvSpPr>
            <p:cNvPr id="14" name="Rectangle 255"/>
            <p:cNvSpPr>
              <a:spLocks noChangeArrowheads="1"/>
            </p:cNvSpPr>
            <p:nvPr/>
          </p:nvSpPr>
          <p:spPr bwMode="auto">
            <a:xfrm>
              <a:off x="3678882" y="3248045"/>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的</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次多项式，</a:t>
              </a:r>
              <a:endParaRPr kumimoji="0" lang="zh-CN" altLang="en-US" sz="2000" b="1" i="0" u="none" strike="noStrike" cap="none" normalizeH="0" baseline="0" dirty="0">
                <a:ln>
                  <a:noFill/>
                </a:ln>
                <a:solidFill>
                  <a:schemeClr val="tx1"/>
                </a:solidFill>
                <a:effectLst/>
                <a:latin typeface="+mn-ea"/>
              </a:endParaRPr>
            </a:p>
          </p:txBody>
        </p:sp>
        <p:sp>
          <p:nvSpPr>
            <p:cNvPr id="15" name="Rectangle 256"/>
            <p:cNvSpPr>
              <a:spLocks noChangeArrowheads="1"/>
            </p:cNvSpPr>
            <p:nvPr/>
          </p:nvSpPr>
          <p:spPr bwMode="auto">
            <a:xfrm>
              <a:off x="6005446" y="3248045"/>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为</a:t>
              </a:r>
              <a:endParaRPr kumimoji="0" lang="zh-CN" sz="2000" b="1" i="0" u="none" strike="noStrike" cap="none" normalizeH="0" baseline="0">
                <a:ln>
                  <a:noFill/>
                </a:ln>
                <a:solidFill>
                  <a:schemeClr val="tx1"/>
                </a:solidFill>
                <a:effectLst/>
                <a:latin typeface="+mn-ea"/>
              </a:endParaRPr>
            </a:p>
          </p:txBody>
        </p:sp>
        <p:sp>
          <p:nvSpPr>
            <p:cNvPr id="16" name="Rectangle 257"/>
            <p:cNvSpPr>
              <a:spLocks noChangeArrowheads="1"/>
            </p:cNvSpPr>
            <p:nvPr/>
          </p:nvSpPr>
          <p:spPr bwMode="auto">
            <a:xfrm>
              <a:off x="6563228" y="3260117"/>
              <a:ext cx="1745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阶矩阵，记</a:t>
              </a:r>
              <a:endParaRPr kumimoji="0" lang="zh-CN" sz="2000" b="1" i="0" u="none" strike="noStrike" cap="none" normalizeH="0" baseline="0" dirty="0">
                <a:ln>
                  <a:noFill/>
                </a:ln>
                <a:solidFill>
                  <a:schemeClr val="tx1"/>
                </a:solidFill>
                <a:effectLst/>
                <a:latin typeface="+mn-ea"/>
              </a:endParaRPr>
            </a:p>
          </p:txBody>
        </p:sp>
      </p:grpSp>
      <p:sp>
        <p:nvSpPr>
          <p:cNvPr id="17" name="Rectangle 258"/>
          <p:cNvSpPr>
            <a:spLocks noChangeArrowheads="1"/>
          </p:cNvSpPr>
          <p:nvPr/>
        </p:nvSpPr>
        <p:spPr bwMode="auto">
          <a:xfrm>
            <a:off x="8265513" y="3751503"/>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1.10.2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rPr>
              <a:t> </a:t>
            </a:r>
          </a:p>
        </p:txBody>
      </p:sp>
      <p:grpSp>
        <p:nvGrpSpPr>
          <p:cNvPr id="26" name="组合 25"/>
          <p:cNvGrpSpPr/>
          <p:nvPr/>
        </p:nvGrpSpPr>
        <p:grpSpPr>
          <a:xfrm>
            <a:off x="552650" y="4134053"/>
            <a:ext cx="3982707" cy="466469"/>
            <a:chOff x="999171" y="4511137"/>
            <a:chExt cx="3982707" cy="466469"/>
          </a:xfrm>
        </p:grpSpPr>
        <p:graphicFrame>
          <p:nvGraphicFramePr>
            <p:cNvPr id="19" name="对象 18"/>
            <p:cNvGraphicFramePr>
              <a:graphicFrameLocks noChangeAspect="1"/>
            </p:cNvGraphicFramePr>
            <p:nvPr/>
          </p:nvGraphicFramePr>
          <p:xfrm>
            <a:off x="999171" y="4551339"/>
            <a:ext cx="693827" cy="353000"/>
          </p:xfrm>
          <a:graphic>
            <a:graphicData uri="http://schemas.openxmlformats.org/presentationml/2006/ole">
              <mc:AlternateContent xmlns:mc="http://schemas.openxmlformats.org/markup-compatibility/2006">
                <mc:Choice xmlns:v="urn:schemas-microsoft-com:vml" Requires="v">
                  <p:oleObj name="Equation" r:id="rId26" imgW="355320" imgH="203040" progId="Equation.DSMT4">
                    <p:embed/>
                  </p:oleObj>
                </mc:Choice>
                <mc:Fallback>
                  <p:oleObj name="Equation" r:id="rId26" imgW="355320" imgH="203040" progId="Equation.DSMT4">
                    <p:embed/>
                    <p:pic>
                      <p:nvPicPr>
                        <p:cNvPr id="19" name="对象 18"/>
                        <p:cNvPicPr>
                          <a:picLocks noChangeAspect="1" noChangeArrowheads="1"/>
                        </p:cNvPicPr>
                        <p:nvPr/>
                      </p:nvPicPr>
                      <p:blipFill>
                        <a:blip r:embed="rId27"/>
                        <a:srcRect/>
                        <a:stretch>
                          <a:fillRect/>
                        </a:stretch>
                      </p:blipFill>
                      <p:spPr bwMode="auto">
                        <a:xfrm>
                          <a:off x="999171" y="4551339"/>
                          <a:ext cx="693827" cy="353000"/>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2725881" y="4563073"/>
            <a:ext cx="315987" cy="341266"/>
          </p:xfrm>
          <a:graphic>
            <a:graphicData uri="http://schemas.openxmlformats.org/presentationml/2006/ole">
              <mc:AlternateContent xmlns:mc="http://schemas.openxmlformats.org/markup-compatibility/2006">
                <mc:Choice xmlns:v="urn:schemas-microsoft-com:vml" Requires="v">
                  <p:oleObj name="Equation" r:id="rId28" imgW="164880" imgH="164880" progId="Equation.DSMT4">
                    <p:embed/>
                  </p:oleObj>
                </mc:Choice>
                <mc:Fallback>
                  <p:oleObj name="Equation" r:id="rId28" imgW="164880" imgH="164880" progId="Equation.DSMT4">
                    <p:embed/>
                    <p:pic>
                      <p:nvPicPr>
                        <p:cNvPr id="20" name="对象 19"/>
                        <p:cNvPicPr>
                          <a:picLocks noChangeAspect="1" noChangeArrowheads="1"/>
                        </p:cNvPicPr>
                        <p:nvPr/>
                      </p:nvPicPr>
                      <p:blipFill>
                        <a:blip r:embed="rId29"/>
                        <a:srcRect/>
                        <a:stretch>
                          <a:fillRect/>
                        </a:stretch>
                      </p:blipFill>
                      <p:spPr bwMode="auto">
                        <a:xfrm>
                          <a:off x="2725881" y="4563073"/>
                          <a:ext cx="315987" cy="341266"/>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3333448" y="4650764"/>
            <a:ext cx="308700" cy="253575"/>
          </p:xfrm>
          <a:graphic>
            <a:graphicData uri="http://schemas.openxmlformats.org/presentationml/2006/ole">
              <mc:AlternateContent xmlns:mc="http://schemas.openxmlformats.org/markup-compatibility/2006">
                <mc:Choice xmlns:v="urn:schemas-microsoft-com:vml" Requires="v">
                  <p:oleObj name="Equation" r:id="rId30" imgW="177480" imgH="139680" progId="Equation.DSMT4">
                    <p:embed/>
                  </p:oleObj>
                </mc:Choice>
                <mc:Fallback>
                  <p:oleObj name="Equation" r:id="rId30" imgW="177480" imgH="139680" progId="Equation.DSMT4">
                    <p:embed/>
                    <p:pic>
                      <p:nvPicPr>
                        <p:cNvPr id="21" name="对象 20"/>
                        <p:cNvPicPr>
                          <a:picLocks noChangeAspect="1" noChangeArrowheads="1"/>
                        </p:cNvPicPr>
                        <p:nvPr/>
                      </p:nvPicPr>
                      <p:blipFill>
                        <a:blip r:embed="rId31"/>
                        <a:srcRect/>
                        <a:stretch>
                          <a:fillRect/>
                        </a:stretch>
                      </p:blipFill>
                      <p:spPr bwMode="auto">
                        <a:xfrm>
                          <a:off x="3333448" y="4650764"/>
                          <a:ext cx="308700" cy="253575"/>
                        </a:xfrm>
                        <a:prstGeom prst="rect">
                          <a:avLst/>
                        </a:prstGeom>
                        <a:noFill/>
                      </p:spPr>
                    </p:pic>
                  </p:oleObj>
                </mc:Fallback>
              </mc:AlternateContent>
            </a:graphicData>
          </a:graphic>
        </p:graphicFrame>
        <p:sp>
          <p:nvSpPr>
            <p:cNvPr id="23" name="Rectangle 275"/>
            <p:cNvSpPr>
              <a:spLocks noChangeArrowheads="1"/>
            </p:cNvSpPr>
            <p:nvPr/>
          </p:nvSpPr>
          <p:spPr bwMode="auto">
            <a:xfrm>
              <a:off x="1640372" y="45111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称为矩阵</a:t>
              </a:r>
              <a:endParaRPr kumimoji="0" lang="zh-CN" sz="2000" b="1" i="0" u="none" strike="noStrike" cap="none" normalizeH="0" baseline="0" dirty="0">
                <a:ln>
                  <a:noFill/>
                </a:ln>
                <a:solidFill>
                  <a:schemeClr val="tx1"/>
                </a:solidFill>
                <a:effectLst/>
                <a:latin typeface="+mn-ea"/>
              </a:endParaRPr>
            </a:p>
          </p:txBody>
        </p:sp>
        <p:sp>
          <p:nvSpPr>
            <p:cNvPr id="24" name="Rectangle 276"/>
            <p:cNvSpPr>
              <a:spLocks noChangeArrowheads="1"/>
            </p:cNvSpPr>
            <p:nvPr/>
          </p:nvSpPr>
          <p:spPr bwMode="auto">
            <a:xfrm>
              <a:off x="2948806" y="453228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的</a:t>
              </a:r>
              <a:endParaRPr kumimoji="0" lang="zh-CN" sz="2000" b="1" i="0" u="none" strike="noStrike" cap="none" normalizeH="0" baseline="0">
                <a:ln>
                  <a:noFill/>
                </a:ln>
                <a:solidFill>
                  <a:schemeClr val="tx1"/>
                </a:solidFill>
                <a:effectLst/>
                <a:latin typeface="+mn-ea"/>
              </a:endParaRPr>
            </a:p>
          </p:txBody>
        </p:sp>
        <p:sp>
          <p:nvSpPr>
            <p:cNvPr id="25" name="Rectangle 277"/>
            <p:cNvSpPr>
              <a:spLocks noChangeArrowheads="1"/>
            </p:cNvSpPr>
            <p:nvPr/>
          </p:nvSpPr>
          <p:spPr bwMode="auto">
            <a:xfrm>
              <a:off x="3514810" y="457749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次多项式。</a:t>
              </a:r>
              <a:endParaRPr kumimoji="0" lang="zh-CN" sz="2000" b="1" i="0" u="none" strike="noStrike" cap="none" normalizeH="0" baseline="0" dirty="0">
                <a:ln>
                  <a:noFill/>
                </a:ln>
                <a:solidFill>
                  <a:schemeClr val="tx1"/>
                </a:solidFill>
                <a:effectLst/>
                <a:latin typeface="+mn-ea"/>
              </a:endParaRPr>
            </a:p>
          </p:txBody>
        </p:sp>
      </p:grpSp>
      <p:grpSp>
        <p:nvGrpSpPr>
          <p:cNvPr id="6113297" name="组合 6113296"/>
          <p:cNvGrpSpPr/>
          <p:nvPr/>
        </p:nvGrpSpPr>
        <p:grpSpPr>
          <a:xfrm>
            <a:off x="833479" y="4578400"/>
            <a:ext cx="10818031" cy="432588"/>
            <a:chOff x="833479" y="4578400"/>
            <a:chExt cx="10818031" cy="432588"/>
          </a:xfrm>
        </p:grpSpPr>
        <p:graphicFrame>
          <p:nvGraphicFramePr>
            <p:cNvPr id="27" name="对象 26"/>
            <p:cNvGraphicFramePr>
              <a:graphicFrameLocks noChangeAspect="1"/>
            </p:cNvGraphicFramePr>
            <p:nvPr/>
          </p:nvGraphicFramePr>
          <p:xfrm>
            <a:off x="2220901" y="4599583"/>
            <a:ext cx="323103" cy="334642"/>
          </p:xfrm>
          <a:graphic>
            <a:graphicData uri="http://schemas.openxmlformats.org/presentationml/2006/ole">
              <mc:AlternateContent xmlns:mc="http://schemas.openxmlformats.org/markup-compatibility/2006">
                <mc:Choice xmlns:v="urn:schemas-microsoft-com:vml" Requires="v">
                  <p:oleObj name="Equation" r:id="rId32" imgW="215713" imgH="190335" progId="Equation.DSMT4">
                    <p:embed/>
                  </p:oleObj>
                </mc:Choice>
                <mc:Fallback>
                  <p:oleObj name="Equation" r:id="rId32" imgW="215713" imgH="190335" progId="Equation.DSMT4">
                    <p:embed/>
                    <p:pic>
                      <p:nvPicPr>
                        <p:cNvPr id="27" name="对象 2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20901" y="4599583"/>
                          <a:ext cx="323103" cy="334642"/>
                        </a:xfrm>
                        <a:prstGeom prst="rect">
                          <a:avLst/>
                        </a:prstGeom>
                        <a:noFill/>
                      </p:spPr>
                    </p:pic>
                  </p:oleObj>
                </mc:Fallback>
              </mc:AlternateContent>
            </a:graphicData>
          </a:graphic>
        </p:graphicFrame>
        <p:graphicFrame>
          <p:nvGraphicFramePr>
            <p:cNvPr id="28" name="对象 27"/>
            <p:cNvGraphicFramePr>
              <a:graphicFrameLocks noChangeAspect="1"/>
            </p:cNvGraphicFramePr>
            <p:nvPr/>
          </p:nvGraphicFramePr>
          <p:xfrm>
            <a:off x="2631552" y="4610878"/>
            <a:ext cx="335154" cy="335154"/>
          </p:xfrm>
          <a:graphic>
            <a:graphicData uri="http://schemas.openxmlformats.org/presentationml/2006/ole">
              <mc:AlternateContent xmlns:mc="http://schemas.openxmlformats.org/markup-compatibility/2006">
                <mc:Choice xmlns:v="urn:schemas-microsoft-com:vml" Requires="v">
                  <p:oleObj name="Equation" r:id="rId34" imgW="190417" imgH="190417" progId="Equation.DSMT4">
                    <p:embed/>
                  </p:oleObj>
                </mc:Choice>
                <mc:Fallback>
                  <p:oleObj name="Equation" r:id="rId34" imgW="190417" imgH="190417" progId="Equation.DSMT4">
                    <p:embed/>
                    <p:pic>
                      <p:nvPicPr>
                        <p:cNvPr id="28" name="对象 2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31552" y="4610878"/>
                          <a:ext cx="335154" cy="335154"/>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3215539" y="4672375"/>
            <a:ext cx="290230" cy="290230"/>
          </p:xfrm>
          <a:graphic>
            <a:graphicData uri="http://schemas.openxmlformats.org/presentationml/2006/ole">
              <mc:AlternateContent xmlns:mc="http://schemas.openxmlformats.org/markup-compatibility/2006">
                <mc:Choice xmlns:v="urn:schemas-microsoft-com:vml" Requires="v">
                  <p:oleObj name="Equation" r:id="rId36" imgW="164885" imgH="164885" progId="Equation.DSMT4">
                    <p:embed/>
                  </p:oleObj>
                </mc:Choice>
                <mc:Fallback>
                  <p:oleObj name="Equation" r:id="rId36" imgW="164885" imgH="164885" progId="Equation.DSMT4">
                    <p:embed/>
                    <p:pic>
                      <p:nvPicPr>
                        <p:cNvPr id="29" name="对象 2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215539" y="4672375"/>
                          <a:ext cx="290230" cy="290230"/>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6280151" y="4625975"/>
            <a:ext cx="283078" cy="307429"/>
          </p:xfrm>
          <a:graphic>
            <a:graphicData uri="http://schemas.openxmlformats.org/presentationml/2006/ole">
              <mc:AlternateContent xmlns:mc="http://schemas.openxmlformats.org/markup-compatibility/2006">
                <mc:Choice xmlns:v="urn:schemas-microsoft-com:vml" Requires="v">
                  <p:oleObj name="Equation" r:id="rId38" imgW="164880" imgH="164880" progId="Equation.DSMT4">
                    <p:embed/>
                  </p:oleObj>
                </mc:Choice>
                <mc:Fallback>
                  <p:oleObj name="Equation" r:id="rId38" imgW="164880" imgH="164880" progId="Equation.DSMT4">
                    <p:embed/>
                    <p:pic>
                      <p:nvPicPr>
                        <p:cNvPr id="30" name="对象 29"/>
                        <p:cNvPicPr>
                          <a:picLocks noChangeAspect="1" noChangeArrowheads="1"/>
                        </p:cNvPicPr>
                        <p:nvPr/>
                      </p:nvPicPr>
                      <p:blipFill>
                        <a:blip r:embed="rId39"/>
                        <a:srcRect/>
                        <a:stretch>
                          <a:fillRect/>
                        </a:stretch>
                      </p:blipFill>
                      <p:spPr bwMode="auto">
                        <a:xfrm>
                          <a:off x="6280151" y="4625975"/>
                          <a:ext cx="283078" cy="307429"/>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8156869" y="4666042"/>
            <a:ext cx="572674" cy="296563"/>
          </p:xfrm>
          <a:graphic>
            <a:graphicData uri="http://schemas.openxmlformats.org/presentationml/2006/ole">
              <mc:AlternateContent xmlns:mc="http://schemas.openxmlformats.org/markup-compatibility/2006">
                <mc:Choice xmlns:v="urn:schemas-microsoft-com:vml" Requires="v">
                  <p:oleObj name="Equation" r:id="rId40" imgW="368140" imgH="203112" progId="Equation.DSMT4">
                    <p:embed/>
                  </p:oleObj>
                </mc:Choice>
                <mc:Fallback>
                  <p:oleObj name="Equation" r:id="rId40" imgW="368140" imgH="203112" progId="Equation.DSMT4">
                    <p:embed/>
                    <p:pic>
                      <p:nvPicPr>
                        <p:cNvPr id="31" name="对象 3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156869" y="4666042"/>
                          <a:ext cx="572674" cy="296563"/>
                        </a:xfrm>
                        <a:prstGeom prst="rect">
                          <a:avLst/>
                        </a:prstGeom>
                        <a:noFill/>
                      </p:spPr>
                    </p:pic>
                  </p:oleObj>
                </mc:Fallback>
              </mc:AlternateContent>
            </a:graphicData>
          </a:graphic>
        </p:graphicFrame>
        <p:graphicFrame>
          <p:nvGraphicFramePr>
            <p:cNvPr id="6113280" name="对象 6113279"/>
            <p:cNvGraphicFramePr>
              <a:graphicFrameLocks noChangeAspect="1"/>
            </p:cNvGraphicFramePr>
            <p:nvPr/>
          </p:nvGraphicFramePr>
          <p:xfrm>
            <a:off x="8960707" y="4654274"/>
            <a:ext cx="587261" cy="298782"/>
          </p:xfrm>
          <a:graphic>
            <a:graphicData uri="http://schemas.openxmlformats.org/presentationml/2006/ole">
              <mc:AlternateContent xmlns:mc="http://schemas.openxmlformats.org/markup-compatibility/2006">
                <mc:Choice xmlns:v="urn:schemas-microsoft-com:vml" Requires="v">
                  <p:oleObj name="Equation" r:id="rId42" imgW="355292" imgH="203024" progId="Equation.DSMT4">
                    <p:embed/>
                  </p:oleObj>
                </mc:Choice>
                <mc:Fallback>
                  <p:oleObj name="Equation" r:id="rId42" imgW="355292" imgH="203024" progId="Equation.DSMT4">
                    <p:embed/>
                    <p:pic>
                      <p:nvPicPr>
                        <p:cNvPr id="6113280" name="对象 611327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960707" y="4654274"/>
                          <a:ext cx="587261" cy="298782"/>
                        </a:xfrm>
                        <a:prstGeom prst="rect">
                          <a:avLst/>
                        </a:prstGeom>
                        <a:noFill/>
                      </p:spPr>
                    </p:pic>
                  </p:oleObj>
                </mc:Fallback>
              </mc:AlternateContent>
            </a:graphicData>
          </a:graphic>
        </p:graphicFrame>
        <p:sp>
          <p:nvSpPr>
            <p:cNvPr id="6113285" name="Rectangle 302"/>
            <p:cNvSpPr>
              <a:spLocks noChangeArrowheads="1"/>
            </p:cNvSpPr>
            <p:nvPr/>
          </p:nvSpPr>
          <p:spPr bwMode="auto">
            <a:xfrm>
              <a:off x="833479" y="4578400"/>
              <a:ext cx="1489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因为矩阵</a:t>
              </a:r>
              <a:endParaRPr kumimoji="0" lang="zh-CN" sz="2000" b="1" i="0" u="none" strike="noStrike" cap="none" normalizeH="0" baseline="0">
                <a:ln>
                  <a:noFill/>
                </a:ln>
                <a:solidFill>
                  <a:schemeClr val="tx1"/>
                </a:solidFill>
                <a:effectLst/>
                <a:latin typeface="+mn-ea"/>
              </a:endParaRPr>
            </a:p>
          </p:txBody>
        </p:sp>
        <p:sp>
          <p:nvSpPr>
            <p:cNvPr id="6113286" name="Rectangle 303"/>
            <p:cNvSpPr>
              <a:spLocks noChangeArrowheads="1"/>
            </p:cNvSpPr>
            <p:nvPr/>
          </p:nvSpPr>
          <p:spPr bwMode="auto">
            <a:xfrm>
              <a:off x="2127205" y="4603610"/>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sp>
          <p:nvSpPr>
            <p:cNvPr id="6113287" name="Rectangle 304"/>
            <p:cNvSpPr>
              <a:spLocks noChangeArrowheads="1"/>
            </p:cNvSpPr>
            <p:nvPr/>
          </p:nvSpPr>
          <p:spPr bwMode="auto">
            <a:xfrm>
              <a:off x="2580935" y="4610878"/>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和</a:t>
              </a:r>
              <a:endParaRPr kumimoji="0" lang="zh-CN" sz="2000" b="1" i="0" u="none" strike="noStrike" cap="none" normalizeH="0" baseline="0" dirty="0">
                <a:ln>
                  <a:noFill/>
                </a:ln>
                <a:solidFill>
                  <a:schemeClr val="tx1"/>
                </a:solidFill>
                <a:effectLst/>
                <a:latin typeface="+mn-ea"/>
              </a:endParaRPr>
            </a:p>
          </p:txBody>
        </p:sp>
        <p:sp>
          <p:nvSpPr>
            <p:cNvPr id="6113288" name="Rectangle 305"/>
            <p:cNvSpPr>
              <a:spLocks noChangeArrowheads="1"/>
            </p:cNvSpPr>
            <p:nvPr/>
          </p:nvSpPr>
          <p:spPr bwMode="auto">
            <a:xfrm>
              <a:off x="3136537" y="4603610"/>
              <a:ext cx="3284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都是可交换的，所以矩阵</a:t>
              </a:r>
              <a:endParaRPr kumimoji="0" lang="zh-CN" sz="2000" b="1" i="0" u="none" strike="noStrike" cap="none" normalizeH="0" baseline="0">
                <a:ln>
                  <a:noFill/>
                </a:ln>
                <a:solidFill>
                  <a:schemeClr val="tx1"/>
                </a:solidFill>
                <a:effectLst/>
                <a:latin typeface="+mn-ea"/>
              </a:endParaRPr>
            </a:p>
          </p:txBody>
        </p:sp>
        <p:sp>
          <p:nvSpPr>
            <p:cNvPr id="6113289" name="Rectangle 306"/>
            <p:cNvSpPr>
              <a:spLocks noChangeArrowheads="1"/>
            </p:cNvSpPr>
            <p:nvPr/>
          </p:nvSpPr>
          <p:spPr bwMode="auto">
            <a:xfrm>
              <a:off x="6205261" y="4588714"/>
              <a:ext cx="2002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的两个多项式</a:t>
              </a:r>
              <a:endParaRPr kumimoji="0" lang="zh-CN" sz="2000" b="1" i="0" u="none" strike="noStrike" cap="none" normalizeH="0" baseline="0" dirty="0">
                <a:ln>
                  <a:noFill/>
                </a:ln>
                <a:solidFill>
                  <a:schemeClr val="tx1"/>
                </a:solidFill>
                <a:effectLst/>
                <a:latin typeface="+mn-ea"/>
              </a:endParaRPr>
            </a:p>
          </p:txBody>
        </p:sp>
        <p:sp>
          <p:nvSpPr>
            <p:cNvPr id="6113290" name="Rectangle 307"/>
            <p:cNvSpPr>
              <a:spLocks noChangeArrowheads="1"/>
            </p:cNvSpPr>
            <p:nvPr/>
          </p:nvSpPr>
          <p:spPr bwMode="auto">
            <a:xfrm>
              <a:off x="8343098" y="4588714"/>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和</a:t>
              </a:r>
              <a:endParaRPr kumimoji="0" lang="zh-CN" sz="2000" b="1" i="0" u="none" strike="noStrike" cap="none" normalizeH="0" baseline="0" dirty="0">
                <a:ln>
                  <a:noFill/>
                </a:ln>
                <a:solidFill>
                  <a:schemeClr val="tx1"/>
                </a:solidFill>
                <a:effectLst/>
                <a:latin typeface="+mn-ea"/>
              </a:endParaRPr>
            </a:p>
          </p:txBody>
        </p:sp>
        <p:sp>
          <p:nvSpPr>
            <p:cNvPr id="6113291" name="Rectangle 308"/>
            <p:cNvSpPr>
              <a:spLocks noChangeArrowheads="1"/>
            </p:cNvSpPr>
            <p:nvPr/>
          </p:nvSpPr>
          <p:spPr bwMode="auto">
            <a:xfrm>
              <a:off x="9123254" y="4578400"/>
              <a:ext cx="2528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总是可以交换的，</a:t>
              </a:r>
              <a:endParaRPr kumimoji="0" lang="zh-CN" sz="2000" b="1" i="0" u="none" strike="noStrike" cap="none" normalizeH="0" baseline="0" dirty="0">
                <a:ln>
                  <a:noFill/>
                </a:ln>
                <a:solidFill>
                  <a:schemeClr val="tx1"/>
                </a:solidFill>
                <a:effectLst/>
                <a:latin typeface="+mn-ea"/>
              </a:endParaRPr>
            </a:p>
          </p:txBody>
        </p:sp>
      </p:grpSp>
      <p:grpSp>
        <p:nvGrpSpPr>
          <p:cNvPr id="6113298" name="组合 6113297"/>
          <p:cNvGrpSpPr/>
          <p:nvPr/>
        </p:nvGrpSpPr>
        <p:grpSpPr>
          <a:xfrm>
            <a:off x="253031" y="5030435"/>
            <a:ext cx="11089279" cy="519799"/>
            <a:chOff x="253031" y="5030435"/>
            <a:chExt cx="11089279" cy="519799"/>
          </a:xfrm>
        </p:grpSpPr>
        <p:graphicFrame>
          <p:nvGraphicFramePr>
            <p:cNvPr id="6113281" name="对象 6113280"/>
            <p:cNvGraphicFramePr>
              <a:graphicFrameLocks noChangeAspect="1"/>
            </p:cNvGraphicFramePr>
            <p:nvPr/>
          </p:nvGraphicFramePr>
          <p:xfrm>
            <a:off x="1358900" y="5111750"/>
            <a:ext cx="2728913" cy="333375"/>
          </p:xfrm>
          <a:graphic>
            <a:graphicData uri="http://schemas.openxmlformats.org/presentationml/2006/ole">
              <mc:AlternateContent xmlns:mc="http://schemas.openxmlformats.org/markup-compatibility/2006">
                <mc:Choice xmlns:v="urn:schemas-microsoft-com:vml" Requires="v">
                  <p:oleObj name="Equation" r:id="rId44" imgW="1523880" imgH="203040" progId="Equation.DSMT4">
                    <p:embed/>
                  </p:oleObj>
                </mc:Choice>
                <mc:Fallback>
                  <p:oleObj name="Equation" r:id="rId44" imgW="1523880" imgH="203040" progId="Equation.DSMT4">
                    <p:embed/>
                    <p:pic>
                      <p:nvPicPr>
                        <p:cNvPr id="6113281" name="对象 6113280"/>
                        <p:cNvPicPr>
                          <a:picLocks noChangeAspect="1" noChangeArrowheads="1"/>
                        </p:cNvPicPr>
                        <p:nvPr/>
                      </p:nvPicPr>
                      <p:blipFill>
                        <a:blip r:embed="rId45"/>
                        <a:srcRect/>
                        <a:stretch>
                          <a:fillRect/>
                        </a:stretch>
                      </p:blipFill>
                      <p:spPr bwMode="auto">
                        <a:xfrm>
                          <a:off x="1358900" y="5111750"/>
                          <a:ext cx="2728913" cy="333375"/>
                        </a:xfrm>
                        <a:prstGeom prst="rect">
                          <a:avLst/>
                        </a:prstGeom>
                        <a:noFill/>
                      </p:spPr>
                    </p:pic>
                  </p:oleObj>
                </mc:Fallback>
              </mc:AlternateContent>
            </a:graphicData>
          </a:graphic>
        </p:graphicFrame>
        <p:graphicFrame>
          <p:nvGraphicFramePr>
            <p:cNvPr id="6113283" name="对象 6113282"/>
            <p:cNvGraphicFramePr>
              <a:graphicFrameLocks noChangeAspect="1"/>
            </p:cNvGraphicFramePr>
            <p:nvPr/>
          </p:nvGraphicFramePr>
          <p:xfrm>
            <a:off x="4546289" y="5109285"/>
            <a:ext cx="331647" cy="358179"/>
          </p:xfrm>
          <a:graphic>
            <a:graphicData uri="http://schemas.openxmlformats.org/presentationml/2006/ole">
              <mc:AlternateContent xmlns:mc="http://schemas.openxmlformats.org/markup-compatibility/2006">
                <mc:Choice xmlns:v="urn:schemas-microsoft-com:vml" Requires="v">
                  <p:oleObj name="Equation" r:id="rId46" imgW="164880" imgH="164880" progId="Equation.DSMT4">
                    <p:embed/>
                  </p:oleObj>
                </mc:Choice>
                <mc:Fallback>
                  <p:oleObj name="Equation" r:id="rId46" imgW="164880" imgH="164880" progId="Equation.DSMT4">
                    <p:embed/>
                    <p:pic>
                      <p:nvPicPr>
                        <p:cNvPr id="6113283" name="对象 6113282"/>
                        <p:cNvPicPr>
                          <a:picLocks noChangeAspect="1" noChangeArrowheads="1"/>
                        </p:cNvPicPr>
                        <p:nvPr/>
                      </p:nvPicPr>
                      <p:blipFill>
                        <a:blip r:embed="rId47"/>
                        <a:srcRect/>
                        <a:stretch>
                          <a:fillRect/>
                        </a:stretch>
                      </p:blipFill>
                      <p:spPr bwMode="auto">
                        <a:xfrm>
                          <a:off x="4546289" y="5109285"/>
                          <a:ext cx="331647" cy="358179"/>
                        </a:xfrm>
                        <a:prstGeom prst="rect">
                          <a:avLst/>
                        </a:prstGeom>
                        <a:noFill/>
                      </p:spPr>
                    </p:pic>
                  </p:oleObj>
                </mc:Fallback>
              </mc:AlternateContent>
            </a:graphicData>
          </a:graphic>
        </p:graphicFrame>
        <p:graphicFrame>
          <p:nvGraphicFramePr>
            <p:cNvPr id="6113284" name="对象 6113283"/>
            <p:cNvGraphicFramePr>
              <a:graphicFrameLocks noChangeAspect="1"/>
            </p:cNvGraphicFramePr>
            <p:nvPr/>
          </p:nvGraphicFramePr>
          <p:xfrm>
            <a:off x="7336438" y="5188832"/>
            <a:ext cx="316083" cy="346186"/>
          </p:xfrm>
          <a:graphic>
            <a:graphicData uri="http://schemas.openxmlformats.org/presentationml/2006/ole">
              <mc:AlternateContent xmlns:mc="http://schemas.openxmlformats.org/markup-compatibility/2006">
                <mc:Choice xmlns:v="urn:schemas-microsoft-com:vml" Requires="v">
                  <p:oleObj name="Equation" r:id="rId48" imgW="139680" imgH="139680" progId="Equation.DSMT4">
                    <p:embed/>
                  </p:oleObj>
                </mc:Choice>
                <mc:Fallback>
                  <p:oleObj name="Equation" r:id="rId48" imgW="139680" imgH="139680" progId="Equation.DSMT4">
                    <p:embed/>
                    <p:pic>
                      <p:nvPicPr>
                        <p:cNvPr id="6113284" name="对象 6113283"/>
                        <p:cNvPicPr>
                          <a:picLocks noChangeAspect="1" noChangeArrowheads="1"/>
                        </p:cNvPicPr>
                        <p:nvPr/>
                      </p:nvPicPr>
                      <p:blipFill>
                        <a:blip r:embed="rId49"/>
                        <a:srcRect/>
                        <a:stretch>
                          <a:fillRect/>
                        </a:stretch>
                      </p:blipFill>
                      <p:spPr bwMode="auto">
                        <a:xfrm>
                          <a:off x="7336438" y="5188832"/>
                          <a:ext cx="316083" cy="346186"/>
                        </a:xfrm>
                        <a:prstGeom prst="rect">
                          <a:avLst/>
                        </a:prstGeom>
                        <a:noFill/>
                      </p:spPr>
                    </p:pic>
                  </p:oleObj>
                </mc:Fallback>
              </mc:AlternateContent>
            </a:graphicData>
          </a:graphic>
        </p:graphicFrame>
        <p:sp>
          <p:nvSpPr>
            <p:cNvPr id="6113292" name="Rectangle 309"/>
            <p:cNvSpPr>
              <a:spLocks noChangeArrowheads="1"/>
            </p:cNvSpPr>
            <p:nvPr/>
          </p:nvSpPr>
          <p:spPr bwMode="auto">
            <a:xfrm>
              <a:off x="3981348" y="507835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从而</a:t>
              </a:r>
              <a:endParaRPr kumimoji="0" lang="zh-CN" sz="2000" b="1" i="0" u="none" strike="noStrike" cap="none" normalizeH="0" baseline="0" dirty="0">
                <a:ln>
                  <a:noFill/>
                </a:ln>
                <a:solidFill>
                  <a:schemeClr val="tx1"/>
                </a:solidFill>
                <a:effectLst/>
                <a:latin typeface="+mn-ea"/>
              </a:endParaRPr>
            </a:p>
          </p:txBody>
        </p:sp>
        <p:sp>
          <p:nvSpPr>
            <p:cNvPr id="6113293" name="Rectangle 310"/>
            <p:cNvSpPr>
              <a:spLocks noChangeArrowheads="1"/>
            </p:cNvSpPr>
            <p:nvPr/>
          </p:nvSpPr>
          <p:spPr bwMode="auto">
            <a:xfrm>
              <a:off x="4778974" y="5113541"/>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的几个多项式可以</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象</a:t>
              </a:r>
              <a:r>
                <a:rPr kumimoji="0" lang="zh-CN" sz="2000" b="1" i="0" u="none" strike="noStrike" cap="none" normalizeH="0" baseline="0" dirty="0">
                  <a:ln>
                    <a:noFill/>
                  </a:ln>
                  <a:solidFill>
                    <a:schemeClr val="tx1"/>
                  </a:solidFill>
                  <a:effectLst/>
                  <a:latin typeface="+mn-ea"/>
                  <a:cs typeface="Times New Roman" panose="02020603050405020304" pitchFamily="18" charset="0"/>
                </a:rPr>
                <a:t>数</a:t>
              </a:r>
              <a:endParaRPr kumimoji="0" lang="zh-CN" sz="2000" b="1" i="0" u="none" strike="noStrike" cap="none" normalizeH="0" baseline="0" dirty="0">
                <a:ln>
                  <a:noFill/>
                </a:ln>
                <a:solidFill>
                  <a:schemeClr val="tx1"/>
                </a:solidFill>
                <a:effectLst/>
                <a:latin typeface="+mn-ea"/>
              </a:endParaRPr>
            </a:p>
          </p:txBody>
        </p:sp>
        <p:sp>
          <p:nvSpPr>
            <p:cNvPr id="6113294" name="Rectangle 311"/>
            <p:cNvSpPr>
              <a:spLocks noChangeArrowheads="1"/>
            </p:cNvSpPr>
            <p:nvPr/>
          </p:nvSpPr>
          <p:spPr bwMode="auto">
            <a:xfrm>
              <a:off x="7544475" y="5150124"/>
              <a:ext cx="37978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的多项式一样相乘或分解因式。</a:t>
              </a:r>
              <a:endParaRPr kumimoji="0" lang="zh-CN" sz="2000" b="1" i="0" u="none" strike="noStrike" cap="none" normalizeH="0" baseline="0" dirty="0">
                <a:ln>
                  <a:noFill/>
                </a:ln>
                <a:solidFill>
                  <a:schemeClr val="tx1"/>
                </a:solidFill>
                <a:effectLst/>
                <a:latin typeface="+mn-ea"/>
              </a:endParaRPr>
            </a:p>
          </p:txBody>
        </p:sp>
        <p:sp>
          <p:nvSpPr>
            <p:cNvPr id="6113295" name="矩形 6113294"/>
            <p:cNvSpPr/>
            <p:nvPr/>
          </p:nvSpPr>
          <p:spPr>
            <a:xfrm>
              <a:off x="253031" y="5030435"/>
              <a:ext cx="1237839"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即总有</a:t>
              </a:r>
              <a:endParaRPr lang="zh-CN" altLang="zh-CN" sz="2000" b="1" dirty="0">
                <a:latin typeface="+mn-ea"/>
              </a:endParaRPr>
            </a:p>
          </p:txBody>
        </p:sp>
      </p:grpSp>
      <p:sp>
        <p:nvSpPr>
          <p:cNvPr id="6113296" name="矩形 6113295"/>
          <p:cNvSpPr/>
          <p:nvPr/>
        </p:nvSpPr>
        <p:spPr>
          <a:xfrm>
            <a:off x="608897" y="5578365"/>
            <a:ext cx="958917" cy="400110"/>
          </a:xfrm>
          <a:prstGeom prst="rect">
            <a:avLst/>
          </a:prstGeom>
        </p:spPr>
        <p:txBody>
          <a:bodyPr wrap="none">
            <a:spAutoFit/>
          </a:bodyPr>
          <a:lstStyle/>
          <a:p>
            <a:r>
              <a:rPr lang="zh-CN" altLang="zh-CN" sz="2000" b="1" dirty="0">
                <a:latin typeface="+mn-ea"/>
                <a:cs typeface="Times New Roman" panose="02020603050405020304" pitchFamily="18" charset="0"/>
              </a:rPr>
              <a:t>例如：</a:t>
            </a:r>
            <a:endParaRPr lang="zh-CN" altLang="en-US" sz="2000" dirty="0"/>
          </a:p>
        </p:txBody>
      </p:sp>
      <p:graphicFrame>
        <p:nvGraphicFramePr>
          <p:cNvPr id="6113300" name="对象 6113299"/>
          <p:cNvGraphicFramePr>
            <a:graphicFrameLocks noChangeAspect="1"/>
          </p:cNvGraphicFramePr>
          <p:nvPr/>
        </p:nvGraphicFramePr>
        <p:xfrm>
          <a:off x="1513425" y="5559784"/>
          <a:ext cx="5212090" cy="459262"/>
        </p:xfrm>
        <a:graphic>
          <a:graphicData uri="http://schemas.openxmlformats.org/presentationml/2006/ole">
            <mc:AlternateContent xmlns:mc="http://schemas.openxmlformats.org/markup-compatibility/2006">
              <mc:Choice xmlns:v="urn:schemas-microsoft-com:vml" Requires="v">
                <p:oleObj name="Equation" r:id="rId50" imgW="3086100" imgH="228600" progId="Equation.DSMT4">
                  <p:embed/>
                </p:oleObj>
              </mc:Choice>
              <mc:Fallback>
                <p:oleObj name="Equation" r:id="rId50" imgW="3086100" imgH="228600" progId="Equation.DSMT4">
                  <p:embed/>
                  <p:pic>
                    <p:nvPicPr>
                      <p:cNvPr id="6113300" name="对象 6113299"/>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513425" y="5559784"/>
                        <a:ext cx="5212090" cy="459262"/>
                      </a:xfrm>
                      <a:prstGeom prst="rect">
                        <a:avLst/>
                      </a:prstGeom>
                      <a:noFill/>
                    </p:spPr>
                  </p:pic>
                </p:oleObj>
              </mc:Fallback>
            </mc:AlternateContent>
          </a:graphicData>
        </a:graphic>
      </p:graphicFrame>
      <p:grpSp>
        <p:nvGrpSpPr>
          <p:cNvPr id="6113308" name="组合 6113307"/>
          <p:cNvGrpSpPr/>
          <p:nvPr/>
        </p:nvGrpSpPr>
        <p:grpSpPr>
          <a:xfrm>
            <a:off x="1106660" y="6110666"/>
            <a:ext cx="6709291" cy="435292"/>
            <a:chOff x="470976" y="6065179"/>
            <a:chExt cx="6709291" cy="435292"/>
          </a:xfrm>
        </p:grpSpPr>
        <p:graphicFrame>
          <p:nvGraphicFramePr>
            <p:cNvPr id="6113301" name="对象 6113300"/>
            <p:cNvGraphicFramePr>
              <a:graphicFrameLocks noChangeAspect="1"/>
            </p:cNvGraphicFramePr>
            <p:nvPr/>
          </p:nvGraphicFramePr>
          <p:xfrm>
            <a:off x="3502814" y="6065179"/>
            <a:ext cx="352136" cy="364712"/>
          </p:xfrm>
          <a:graphic>
            <a:graphicData uri="http://schemas.openxmlformats.org/presentationml/2006/ole">
              <mc:AlternateContent xmlns:mc="http://schemas.openxmlformats.org/markup-compatibility/2006">
                <mc:Choice xmlns:v="urn:schemas-microsoft-com:vml" Requires="v">
                  <p:oleObj name="Equation" r:id="rId52" imgW="215713" imgH="190335" progId="Equation.DSMT4">
                    <p:embed/>
                  </p:oleObj>
                </mc:Choice>
                <mc:Fallback>
                  <p:oleObj name="Equation" r:id="rId52" imgW="215713" imgH="190335" progId="Equation.DSMT4">
                    <p:embed/>
                    <p:pic>
                      <p:nvPicPr>
                        <p:cNvPr id="6113301" name="对象 6113300"/>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502814" y="6065179"/>
                          <a:ext cx="352136" cy="364712"/>
                        </a:xfrm>
                        <a:prstGeom prst="rect">
                          <a:avLst/>
                        </a:prstGeom>
                        <a:noFill/>
                      </p:spPr>
                    </p:pic>
                  </p:oleObj>
                </mc:Fallback>
              </mc:AlternateContent>
            </a:graphicData>
          </a:graphic>
        </p:graphicFrame>
        <p:graphicFrame>
          <p:nvGraphicFramePr>
            <p:cNvPr id="6113302" name="对象 6113301"/>
            <p:cNvGraphicFramePr>
              <a:graphicFrameLocks noChangeAspect="1"/>
            </p:cNvGraphicFramePr>
            <p:nvPr/>
          </p:nvGraphicFramePr>
          <p:xfrm>
            <a:off x="5260668" y="6133705"/>
            <a:ext cx="312737" cy="338138"/>
          </p:xfrm>
          <a:graphic>
            <a:graphicData uri="http://schemas.openxmlformats.org/presentationml/2006/ole">
              <mc:AlternateContent xmlns:mc="http://schemas.openxmlformats.org/markup-compatibility/2006">
                <mc:Choice xmlns:v="urn:schemas-microsoft-com:vml" Requires="v">
                  <p:oleObj name="Equation" r:id="rId54" imgW="164880" imgH="164880" progId="Equation.DSMT4">
                    <p:embed/>
                  </p:oleObj>
                </mc:Choice>
                <mc:Fallback>
                  <p:oleObj name="Equation" r:id="rId54" imgW="164880" imgH="164880" progId="Equation.DSMT4">
                    <p:embed/>
                    <p:pic>
                      <p:nvPicPr>
                        <p:cNvPr id="6113302" name="对象 6113301"/>
                        <p:cNvPicPr>
                          <a:picLocks noChangeAspect="1" noChangeArrowheads="1"/>
                        </p:cNvPicPr>
                        <p:nvPr/>
                      </p:nvPicPr>
                      <p:blipFill>
                        <a:blip r:embed="rId55"/>
                        <a:srcRect/>
                        <a:stretch>
                          <a:fillRect/>
                        </a:stretch>
                      </p:blipFill>
                      <p:spPr bwMode="auto">
                        <a:xfrm>
                          <a:off x="5260668" y="6133705"/>
                          <a:ext cx="312737" cy="338138"/>
                        </a:xfrm>
                        <a:prstGeom prst="rect">
                          <a:avLst/>
                        </a:prstGeom>
                        <a:noFill/>
                      </p:spPr>
                    </p:pic>
                  </p:oleObj>
                </mc:Fallback>
              </mc:AlternateContent>
            </a:graphicData>
          </a:graphic>
        </p:graphicFrame>
        <p:graphicFrame>
          <p:nvGraphicFramePr>
            <p:cNvPr id="6113303" name="对象 6113302"/>
            <p:cNvGraphicFramePr>
              <a:graphicFrameLocks noChangeAspect="1"/>
            </p:cNvGraphicFramePr>
            <p:nvPr/>
          </p:nvGraphicFramePr>
          <p:xfrm>
            <a:off x="6563228" y="6157911"/>
            <a:ext cx="617039" cy="313932"/>
          </p:xfrm>
          <a:graphic>
            <a:graphicData uri="http://schemas.openxmlformats.org/presentationml/2006/ole">
              <mc:AlternateContent xmlns:mc="http://schemas.openxmlformats.org/markup-compatibility/2006">
                <mc:Choice xmlns:v="urn:schemas-microsoft-com:vml" Requires="v">
                  <p:oleObj name="Equation" r:id="rId56" imgW="355292" imgH="203024" progId="Equation.DSMT4">
                    <p:embed/>
                  </p:oleObj>
                </mc:Choice>
                <mc:Fallback>
                  <p:oleObj name="Equation" r:id="rId56" imgW="355292" imgH="203024" progId="Equation.DSMT4">
                    <p:embed/>
                    <p:pic>
                      <p:nvPicPr>
                        <p:cNvPr id="6113303" name="对象 6113302"/>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63228" y="6157911"/>
                          <a:ext cx="617039" cy="313932"/>
                        </a:xfrm>
                        <a:prstGeom prst="rect">
                          <a:avLst/>
                        </a:prstGeom>
                        <a:noFill/>
                      </p:spPr>
                    </p:pic>
                  </p:oleObj>
                </mc:Fallback>
              </mc:AlternateContent>
            </a:graphicData>
          </a:graphic>
        </p:graphicFrame>
        <p:sp>
          <p:nvSpPr>
            <p:cNvPr id="6113304" name="Rectangle 317"/>
            <p:cNvSpPr>
              <a:spLocks noChangeArrowheads="1"/>
            </p:cNvSpPr>
            <p:nvPr/>
          </p:nvSpPr>
          <p:spPr bwMode="auto">
            <a:xfrm>
              <a:off x="470976" y="6078560"/>
              <a:ext cx="31582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一般常用</a:t>
              </a: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1.10.11</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中计算</a:t>
              </a:r>
              <a:endParaRPr kumimoji="0" lang="zh-CN" altLang="en-US" sz="2000" b="1" i="0" u="none" strike="noStrike" cap="none" normalizeH="0" baseline="0" dirty="0">
                <a:ln>
                  <a:noFill/>
                </a:ln>
                <a:solidFill>
                  <a:schemeClr val="tx1"/>
                </a:solidFill>
                <a:effectLst/>
                <a:latin typeface="+mn-ea"/>
              </a:endParaRPr>
            </a:p>
          </p:txBody>
        </p:sp>
        <p:sp>
          <p:nvSpPr>
            <p:cNvPr id="6113305" name="Rectangle 318"/>
            <p:cNvSpPr>
              <a:spLocks noChangeArrowheads="1"/>
            </p:cNvSpPr>
            <p:nvPr/>
          </p:nvSpPr>
          <p:spPr bwMode="auto">
            <a:xfrm>
              <a:off x="3693488" y="610036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的方法来计算</a:t>
              </a:r>
              <a:endParaRPr kumimoji="0" lang="zh-CN" altLang="en-US" sz="2000" b="1" i="0" u="none" strike="noStrike" cap="none" normalizeH="0" baseline="0">
                <a:ln>
                  <a:noFill/>
                </a:ln>
                <a:solidFill>
                  <a:schemeClr val="tx1"/>
                </a:solidFill>
                <a:effectLst/>
                <a:latin typeface="+mn-ea"/>
              </a:endParaRPr>
            </a:p>
          </p:txBody>
        </p:sp>
        <p:sp>
          <p:nvSpPr>
            <p:cNvPr id="6113306" name="Rectangle 319"/>
            <p:cNvSpPr>
              <a:spLocks noChangeArrowheads="1"/>
            </p:cNvSpPr>
            <p:nvPr/>
          </p:nvSpPr>
          <p:spPr bwMode="auto">
            <a:xfrm>
              <a:off x="5450463" y="609251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的多项式</a:t>
              </a:r>
              <a:endParaRPr kumimoji="0" lang="zh-CN" altLang="en-US" sz="2000" b="1" i="0" u="none" strike="noStrike" cap="none" normalizeH="0" baseline="0">
                <a:ln>
                  <a:noFill/>
                </a:ln>
                <a:solidFill>
                  <a:schemeClr val="tx1"/>
                </a:solidFill>
                <a:effectLst/>
                <a:latin typeface="+mn-ea"/>
              </a:endParaRPr>
            </a:p>
          </p:txBody>
        </p:sp>
      </p:grpSp>
    </p:spTree>
    <p:extLst>
      <p:ext uri="{BB962C8B-B14F-4D97-AF65-F5344CB8AC3E}">
        <p14:creationId xmlns:p14="http://schemas.microsoft.com/office/powerpoint/2010/main" val="5521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132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132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133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13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11329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290513" y="1447807"/>
          <a:ext cx="3206424" cy="481475"/>
        </p:xfrm>
        <a:graphic>
          <a:graphicData uri="http://schemas.openxmlformats.org/presentationml/2006/ole">
            <mc:AlternateContent xmlns:mc="http://schemas.openxmlformats.org/markup-compatibility/2006">
              <mc:Choice xmlns:v="urn:schemas-microsoft-com:vml" Requires="v">
                <p:oleObj name="Equation" r:id="rId2" imgW="1854200" imgH="241300" progId="Equation.DSMT4">
                  <p:embed/>
                </p:oleObj>
              </mc:Choice>
              <mc:Fallback>
                <p:oleObj name="Equation" r:id="rId2" imgW="1854200" imgH="241300" progId="Equation.DSMT4">
                  <p:embed/>
                  <p:pic>
                    <p:nvPicPr>
                      <p:cNvPr id="4"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513" y="1447807"/>
                        <a:ext cx="3206424" cy="48147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4381755" y="1463764"/>
          <a:ext cx="6492529" cy="454730"/>
        </p:xfrm>
        <a:graphic>
          <a:graphicData uri="http://schemas.openxmlformats.org/presentationml/2006/ole">
            <mc:AlternateContent xmlns:mc="http://schemas.openxmlformats.org/markup-compatibility/2006">
              <mc:Choice xmlns:v="urn:schemas-microsoft-com:vml" Requires="v">
                <p:oleObj name="Equation" r:id="rId4" imgW="3213000" imgH="241200" progId="Equation.DSMT4">
                  <p:embed/>
                </p:oleObj>
              </mc:Choice>
              <mc:Fallback>
                <p:oleObj name="Equation" r:id="rId4" imgW="3213000" imgH="241200" progId="Equation.DSMT4">
                  <p:embed/>
                  <p:pic>
                    <p:nvPicPr>
                      <p:cNvPr id="5" name="对象 4"/>
                      <p:cNvPicPr>
                        <a:picLocks noChangeAspect="1" noChangeArrowheads="1"/>
                      </p:cNvPicPr>
                      <p:nvPr/>
                    </p:nvPicPr>
                    <p:blipFill>
                      <a:blip r:embed="rId5"/>
                      <a:srcRect/>
                      <a:stretch>
                        <a:fillRect/>
                      </a:stretch>
                    </p:blipFill>
                    <p:spPr bwMode="auto">
                      <a:xfrm>
                        <a:off x="4381755" y="1463764"/>
                        <a:ext cx="6492529" cy="45473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1290513" y="3026219"/>
          <a:ext cx="2947497" cy="450312"/>
        </p:xfrm>
        <a:graphic>
          <a:graphicData uri="http://schemas.openxmlformats.org/presentationml/2006/ole">
            <mc:AlternateContent xmlns:mc="http://schemas.openxmlformats.org/markup-compatibility/2006">
              <mc:Choice xmlns:v="urn:schemas-microsoft-com:vml" Requires="v">
                <p:oleObj name="Equation" r:id="rId6" imgW="1854200" imgH="241300" progId="Equation.DSMT4">
                  <p:embed/>
                </p:oleObj>
              </mc:Choice>
              <mc:Fallback>
                <p:oleObj name="Equation" r:id="rId6" imgW="1854200" imgH="241300" progId="Equation.DSMT4">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513" y="3026219"/>
                        <a:ext cx="2947497" cy="45031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148138" y="2617788"/>
          <a:ext cx="6708775" cy="1316037"/>
        </p:xfrm>
        <a:graphic>
          <a:graphicData uri="http://schemas.openxmlformats.org/presentationml/2006/ole">
            <mc:AlternateContent xmlns:mc="http://schemas.openxmlformats.org/markup-compatibility/2006">
              <mc:Choice xmlns:v="urn:schemas-microsoft-com:vml" Requires="v">
                <p:oleObj name="Equation" r:id="rId8" imgW="4673520" imgH="952200" progId="Equation.DSMT4">
                  <p:embed/>
                </p:oleObj>
              </mc:Choice>
              <mc:Fallback>
                <p:oleObj name="Equation" r:id="rId8" imgW="4673520" imgH="952200" progId="Equation.DSMT4">
                  <p:embed/>
                  <p:pic>
                    <p:nvPicPr>
                      <p:cNvPr id="9" name="对象 8"/>
                      <p:cNvPicPr>
                        <a:picLocks noChangeAspect="1" noChangeArrowheads="1"/>
                      </p:cNvPicPr>
                      <p:nvPr/>
                    </p:nvPicPr>
                    <p:blipFill>
                      <a:blip r:embed="rId9"/>
                      <a:srcRect/>
                      <a:stretch>
                        <a:fillRect/>
                      </a:stretch>
                    </p:blipFill>
                    <p:spPr bwMode="auto">
                      <a:xfrm>
                        <a:off x="4148138" y="2617788"/>
                        <a:ext cx="6708775" cy="131603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987071" y="4055473"/>
          <a:ext cx="3158553" cy="1460295"/>
        </p:xfrm>
        <a:graphic>
          <a:graphicData uri="http://schemas.openxmlformats.org/presentationml/2006/ole">
            <mc:AlternateContent xmlns:mc="http://schemas.openxmlformats.org/markup-compatibility/2006">
              <mc:Choice xmlns:v="urn:schemas-microsoft-com:vml" Requires="v">
                <p:oleObj name="Equation" r:id="rId10" imgW="1930320" imgH="939600" progId="Equation.DSMT4">
                  <p:embed/>
                </p:oleObj>
              </mc:Choice>
              <mc:Fallback>
                <p:oleObj name="Equation" r:id="rId10" imgW="1930320" imgH="939600" progId="Equation.DSMT4">
                  <p:embed/>
                  <p:pic>
                    <p:nvPicPr>
                      <p:cNvPr id="10" name="对象 9"/>
                      <p:cNvPicPr>
                        <a:picLocks noChangeAspect="1" noChangeArrowheads="1"/>
                      </p:cNvPicPr>
                      <p:nvPr/>
                    </p:nvPicPr>
                    <p:blipFill>
                      <a:blip r:embed="rId11"/>
                      <a:srcRect/>
                      <a:stretch>
                        <a:fillRect/>
                      </a:stretch>
                    </p:blipFill>
                    <p:spPr bwMode="auto">
                      <a:xfrm>
                        <a:off x="3987071" y="4055473"/>
                        <a:ext cx="3158553" cy="1460295"/>
                      </a:xfrm>
                      <a:prstGeom prst="rect">
                        <a:avLst/>
                      </a:prstGeom>
                      <a:noFill/>
                    </p:spPr>
                  </p:pic>
                </p:oleObj>
              </mc:Fallback>
            </mc:AlternateContent>
          </a:graphicData>
        </a:graphic>
      </p:graphicFrame>
      <p:grpSp>
        <p:nvGrpSpPr>
          <p:cNvPr id="21" name="组合 20"/>
          <p:cNvGrpSpPr/>
          <p:nvPr/>
        </p:nvGrpSpPr>
        <p:grpSpPr>
          <a:xfrm>
            <a:off x="199177" y="910125"/>
            <a:ext cx="5420417" cy="441601"/>
            <a:chOff x="199177" y="910125"/>
            <a:chExt cx="5420417" cy="441601"/>
          </a:xfrm>
        </p:grpSpPr>
        <p:graphicFrame>
          <p:nvGraphicFramePr>
            <p:cNvPr id="2" name="对象 1"/>
            <p:cNvGraphicFramePr>
              <a:graphicFrameLocks noChangeAspect="1"/>
            </p:cNvGraphicFramePr>
            <p:nvPr/>
          </p:nvGraphicFramePr>
          <p:xfrm>
            <a:off x="1735278" y="964115"/>
            <a:ext cx="1158447" cy="292130"/>
          </p:xfrm>
          <a:graphic>
            <a:graphicData uri="http://schemas.openxmlformats.org/presentationml/2006/ole">
              <mc:AlternateContent xmlns:mc="http://schemas.openxmlformats.org/markup-compatibility/2006">
                <mc:Choice xmlns:v="urn:schemas-microsoft-com:vml" Requires="v">
                  <p:oleObj name="Equation" r:id="rId12" imgW="710891" imgH="190417" progId="Equation.DSMT4">
                    <p:embed/>
                  </p:oleObj>
                </mc:Choice>
                <mc:Fallback>
                  <p:oleObj name="Equation" r:id="rId12" imgW="710891" imgH="190417" progId="Equation.DSMT4">
                    <p:embed/>
                    <p:pic>
                      <p:nvPicPr>
                        <p:cNvPr id="2"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5278" y="964115"/>
                          <a:ext cx="1158447" cy="292130"/>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3568189" y="976017"/>
            <a:ext cx="1323110" cy="299767"/>
          </p:xfrm>
          <a:graphic>
            <a:graphicData uri="http://schemas.openxmlformats.org/presentationml/2006/ole">
              <mc:AlternateContent xmlns:mc="http://schemas.openxmlformats.org/markup-compatibility/2006">
                <mc:Choice xmlns:v="urn:schemas-microsoft-com:vml" Requires="v">
                  <p:oleObj name="Equation" r:id="rId14" imgW="838200" imgH="190500" progId="Equation.DSMT4">
                    <p:embed/>
                  </p:oleObj>
                </mc:Choice>
                <mc:Fallback>
                  <p:oleObj name="Equation" r:id="rId14" imgW="838200" imgH="190500" progId="Equation.DSMT4">
                    <p:embed/>
                    <p:pic>
                      <p:nvPicPr>
                        <p:cNvPr id="3" name="对象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8189" y="976017"/>
                          <a:ext cx="1323110" cy="299767"/>
                        </a:xfrm>
                        <a:prstGeom prst="rect">
                          <a:avLst/>
                        </a:prstGeom>
                        <a:noFill/>
                      </p:spPr>
                    </p:pic>
                  </p:oleObj>
                </mc:Fallback>
              </mc:AlternateContent>
            </a:graphicData>
          </a:graphic>
        </p:graphicFrame>
        <p:sp>
          <p:nvSpPr>
            <p:cNvPr id="11" name="Rectangle 10"/>
            <p:cNvSpPr>
              <a:spLocks noChangeArrowheads="1"/>
            </p:cNvSpPr>
            <p:nvPr/>
          </p:nvSpPr>
          <p:spPr bwMode="auto">
            <a:xfrm>
              <a:off x="199177" y="910125"/>
              <a:ext cx="16177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a:ln>
                    <a:noFill/>
                  </a:ln>
                  <a:solidFill>
                    <a:schemeClr val="tx1"/>
                  </a:solidFill>
                  <a:effectLst/>
                  <a:latin typeface="+mn-ea"/>
                  <a:cs typeface="Times New Roman" panose="02020603050405020304" pitchFamily="18" charset="0"/>
                </a:rPr>
                <a:t>1</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）如果</a:t>
              </a:r>
              <a:endParaRPr kumimoji="0" lang="zh-CN" altLang="en-US" sz="2000" b="1" i="0" u="none" strike="noStrike" cap="none" normalizeH="0" baseline="0">
                <a:ln>
                  <a:noFill/>
                </a:ln>
                <a:solidFill>
                  <a:schemeClr val="tx1"/>
                </a:solidFill>
                <a:effectLst/>
                <a:latin typeface="+mn-ea"/>
              </a:endParaRPr>
            </a:p>
          </p:txBody>
        </p:sp>
        <p:sp>
          <p:nvSpPr>
            <p:cNvPr id="12" name="Rectangle 11"/>
            <p:cNvSpPr>
              <a:spLocks noChangeArrowheads="1"/>
            </p:cNvSpPr>
            <p:nvPr/>
          </p:nvSpPr>
          <p:spPr bwMode="auto">
            <a:xfrm>
              <a:off x="2463768" y="951616"/>
              <a:ext cx="1237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那么</a:t>
              </a:r>
              <a:endParaRPr kumimoji="0" lang="zh-CN" sz="2000" b="1" i="0" u="none" strike="noStrike" cap="none" normalizeH="0" baseline="0" dirty="0">
                <a:ln>
                  <a:noFill/>
                </a:ln>
                <a:solidFill>
                  <a:schemeClr val="tx1"/>
                </a:solidFill>
                <a:effectLst/>
                <a:latin typeface="+mn-ea"/>
              </a:endParaRPr>
            </a:p>
          </p:txBody>
        </p:sp>
        <p:sp>
          <p:nvSpPr>
            <p:cNvPr id="13" name="Rectangle 12"/>
            <p:cNvSpPr>
              <a:spLocks noChangeArrowheads="1"/>
            </p:cNvSpPr>
            <p:nvPr/>
          </p:nvSpPr>
          <p:spPr bwMode="auto">
            <a:xfrm>
              <a:off x="4381755" y="951616"/>
              <a:ext cx="1237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，从而</a:t>
              </a:r>
              <a:endParaRPr kumimoji="0" lang="zh-CN" sz="2000" b="1" i="0" u="none" strike="noStrike" cap="none" normalizeH="0" baseline="0" dirty="0">
                <a:ln>
                  <a:noFill/>
                </a:ln>
                <a:solidFill>
                  <a:schemeClr val="tx1"/>
                </a:solidFill>
                <a:effectLst/>
                <a:latin typeface="+mn-ea"/>
              </a:endParaRPr>
            </a:p>
          </p:txBody>
        </p:sp>
      </p:grpSp>
      <p:grpSp>
        <p:nvGrpSpPr>
          <p:cNvPr id="22" name="组合 21"/>
          <p:cNvGrpSpPr/>
          <p:nvPr/>
        </p:nvGrpSpPr>
        <p:grpSpPr>
          <a:xfrm>
            <a:off x="199177" y="2111970"/>
            <a:ext cx="9787379" cy="518750"/>
            <a:chOff x="199177" y="2111970"/>
            <a:chExt cx="9787379" cy="518750"/>
          </a:xfrm>
        </p:grpSpPr>
        <p:graphicFrame>
          <p:nvGraphicFramePr>
            <p:cNvPr id="6" name="对象 5"/>
            <p:cNvGraphicFramePr>
              <a:graphicFrameLocks noChangeAspect="1"/>
            </p:cNvGraphicFramePr>
            <p:nvPr/>
          </p:nvGraphicFramePr>
          <p:xfrm>
            <a:off x="1776158" y="2132474"/>
            <a:ext cx="2235133" cy="444957"/>
          </p:xfrm>
          <a:graphic>
            <a:graphicData uri="http://schemas.openxmlformats.org/presentationml/2006/ole">
              <mc:AlternateContent xmlns:mc="http://schemas.openxmlformats.org/markup-compatibility/2006">
                <mc:Choice xmlns:v="urn:schemas-microsoft-com:vml" Requires="v">
                  <p:oleObj name="Equation" r:id="rId16" imgW="1397000" imgH="228600" progId="Equation.DSMT4">
                    <p:embed/>
                  </p:oleObj>
                </mc:Choice>
                <mc:Fallback>
                  <p:oleObj name="Equation" r:id="rId16" imgW="1397000" imgH="228600" progId="Equation.DSMT4">
                    <p:embed/>
                    <p:pic>
                      <p:nvPicPr>
                        <p:cNvPr id="6" name="对象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76158" y="2132474"/>
                          <a:ext cx="2235133" cy="444957"/>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6095348" y="2111970"/>
            <a:ext cx="3065341" cy="518750"/>
          </p:xfrm>
          <a:graphic>
            <a:graphicData uri="http://schemas.openxmlformats.org/presentationml/2006/ole">
              <mc:AlternateContent xmlns:mc="http://schemas.openxmlformats.org/markup-compatibility/2006">
                <mc:Choice xmlns:v="urn:schemas-microsoft-com:vml" Requires="v">
                  <p:oleObj name="Equation" r:id="rId18" imgW="1625600" imgH="241300" progId="Equation.DSMT4">
                    <p:embed/>
                  </p:oleObj>
                </mc:Choice>
                <mc:Fallback>
                  <p:oleObj name="Equation" r:id="rId18" imgW="1625600" imgH="241300" progId="Equation.DSMT4">
                    <p:embed/>
                    <p:pic>
                      <p:nvPicPr>
                        <p:cNvPr id="7" name="对象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5348" y="2111970"/>
                          <a:ext cx="3065341" cy="518750"/>
                        </a:xfrm>
                        <a:prstGeom prst="rect">
                          <a:avLst/>
                        </a:prstGeom>
                        <a:noFill/>
                      </p:spPr>
                    </p:pic>
                  </p:oleObj>
                </mc:Fallback>
              </mc:AlternateContent>
            </a:graphicData>
          </a:graphic>
        </p:graphicFrame>
        <p:sp>
          <p:nvSpPr>
            <p:cNvPr id="15" name="Rectangle 14"/>
            <p:cNvSpPr>
              <a:spLocks noChangeArrowheads="1"/>
            </p:cNvSpPr>
            <p:nvPr/>
          </p:nvSpPr>
          <p:spPr bwMode="auto">
            <a:xfrm>
              <a:off x="199177" y="2132474"/>
              <a:ext cx="16177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）如果</a:t>
              </a:r>
              <a:endParaRPr kumimoji="0" lang="zh-CN" altLang="en-US" sz="2000" b="1" i="0" u="none" strike="noStrike" cap="none" normalizeH="0" baseline="0" dirty="0">
                <a:ln>
                  <a:noFill/>
                </a:ln>
                <a:solidFill>
                  <a:schemeClr val="tx1"/>
                </a:solidFill>
                <a:effectLst/>
                <a:latin typeface="+mn-ea"/>
              </a:endParaRPr>
            </a:p>
          </p:txBody>
        </p:sp>
        <p:sp>
          <p:nvSpPr>
            <p:cNvPr id="16" name="Rectangle 15"/>
            <p:cNvSpPr>
              <a:spLocks noChangeArrowheads="1"/>
            </p:cNvSpPr>
            <p:nvPr/>
          </p:nvSpPr>
          <p:spPr bwMode="auto">
            <a:xfrm>
              <a:off x="3701607" y="2145757"/>
              <a:ext cx="2528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为对角矩阵，</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那么</a:t>
              </a:r>
              <a:endParaRPr kumimoji="0" lang="zh-CN" sz="2000" b="1" i="0" u="none" strike="noStrike" cap="none" normalizeH="0" baseline="0" dirty="0">
                <a:ln>
                  <a:noFill/>
                </a:ln>
                <a:solidFill>
                  <a:schemeClr val="tx1"/>
                </a:solidFill>
                <a:effectLst/>
                <a:latin typeface="+mn-ea"/>
              </a:endParaRPr>
            </a:p>
          </p:txBody>
        </p:sp>
        <p:sp>
          <p:nvSpPr>
            <p:cNvPr id="17" name="Rectangle 16"/>
            <p:cNvSpPr>
              <a:spLocks noChangeArrowheads="1"/>
            </p:cNvSpPr>
            <p:nvPr/>
          </p:nvSpPr>
          <p:spPr bwMode="auto">
            <a:xfrm>
              <a:off x="9160689" y="2156638"/>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而</a:t>
              </a:r>
              <a:r>
                <a:rPr kumimoji="0" lang="zh-CN" altLang="en-US" sz="2000" b="1" i="0" u="none" strike="noStrike" cap="none" normalizeH="0" baseline="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a:ln>
                  <a:noFill/>
                </a:ln>
                <a:solidFill>
                  <a:schemeClr val="tx1"/>
                </a:solidFill>
                <a:effectLst/>
                <a:latin typeface="+mn-ea"/>
              </a:endParaRPr>
            </a:p>
          </p:txBody>
        </p:sp>
      </p:grpSp>
    </p:spTree>
    <p:extLst>
      <p:ext uri="{BB962C8B-B14F-4D97-AF65-F5344CB8AC3E}">
        <p14:creationId xmlns:p14="http://schemas.microsoft.com/office/powerpoint/2010/main" val="1050896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9" name="Object 3"/>
          <p:cNvGraphicFramePr>
            <a:graphicFrameLocks noChangeAspect="1"/>
          </p:cNvGraphicFramePr>
          <p:nvPr/>
        </p:nvGraphicFramePr>
        <p:xfrm>
          <a:off x="2439468" y="1668852"/>
          <a:ext cx="2100101" cy="365235"/>
        </p:xfrm>
        <a:graphic>
          <a:graphicData uri="http://schemas.openxmlformats.org/presentationml/2006/ole">
            <mc:AlternateContent xmlns:mc="http://schemas.openxmlformats.org/markup-compatibility/2006">
              <mc:Choice xmlns:v="urn:schemas-microsoft-com:vml" Requires="v">
                <p:oleObj name="Equation" r:id="rId2" imgW="1168200" imgH="203040" progId="Equation.DSMT4">
                  <p:embed/>
                </p:oleObj>
              </mc:Choice>
              <mc:Fallback>
                <p:oleObj name="Equation" r:id="rId2" imgW="1168200" imgH="203040" progId="Equation.DSMT4">
                  <p:embed/>
                  <p:pic>
                    <p:nvPicPr>
                      <p:cNvPr id="60419" name="Object 3"/>
                      <p:cNvPicPr>
                        <a:picLocks noChangeAspect="1" noChangeArrowheads="1"/>
                      </p:cNvPicPr>
                      <p:nvPr/>
                    </p:nvPicPr>
                    <p:blipFill>
                      <a:blip r:embed="rId3"/>
                      <a:srcRect/>
                      <a:stretch>
                        <a:fillRect/>
                      </a:stretch>
                    </p:blipFill>
                    <p:spPr bwMode="auto">
                      <a:xfrm>
                        <a:off x="2439468" y="1668852"/>
                        <a:ext cx="2100101" cy="365235"/>
                      </a:xfrm>
                      <a:prstGeom prst="rect">
                        <a:avLst/>
                      </a:prstGeom>
                      <a:noFill/>
                    </p:spPr>
                  </p:pic>
                </p:oleObj>
              </mc:Fallback>
            </mc:AlternateContent>
          </a:graphicData>
        </a:graphic>
      </p:graphicFrame>
      <p:graphicFrame>
        <p:nvGraphicFramePr>
          <p:cNvPr id="60420" name="Object 4"/>
          <p:cNvGraphicFramePr>
            <a:graphicFrameLocks noChangeAspect="1"/>
          </p:cNvGraphicFramePr>
          <p:nvPr/>
        </p:nvGraphicFramePr>
        <p:xfrm>
          <a:off x="4644648" y="1698978"/>
          <a:ext cx="2155825" cy="449263"/>
        </p:xfrm>
        <a:graphic>
          <a:graphicData uri="http://schemas.openxmlformats.org/presentationml/2006/ole">
            <mc:AlternateContent xmlns:mc="http://schemas.openxmlformats.org/markup-compatibility/2006">
              <mc:Choice xmlns:v="urn:schemas-microsoft-com:vml" Requires="v">
                <p:oleObj name="Equation" r:id="rId4" imgW="1218960" imgH="253800" progId="Equation.DSMT4">
                  <p:embed/>
                </p:oleObj>
              </mc:Choice>
              <mc:Fallback>
                <p:oleObj name="Equation" r:id="rId4" imgW="1218960" imgH="253800" progId="Equation.DSMT4">
                  <p:embed/>
                  <p:pic>
                    <p:nvPicPr>
                      <p:cNvPr id="60420" name="Object 4"/>
                      <p:cNvPicPr>
                        <a:picLocks noChangeAspect="1" noChangeArrowheads="1"/>
                      </p:cNvPicPr>
                      <p:nvPr/>
                    </p:nvPicPr>
                    <p:blipFill>
                      <a:blip r:embed="rId5"/>
                      <a:srcRect/>
                      <a:stretch>
                        <a:fillRect/>
                      </a:stretch>
                    </p:blipFill>
                    <p:spPr bwMode="auto">
                      <a:xfrm>
                        <a:off x="4644648" y="1698978"/>
                        <a:ext cx="2155825" cy="449263"/>
                      </a:xfrm>
                      <a:prstGeom prst="rect">
                        <a:avLst/>
                      </a:prstGeom>
                      <a:noFill/>
                    </p:spPr>
                  </p:pic>
                </p:oleObj>
              </mc:Fallback>
            </mc:AlternateContent>
          </a:graphicData>
        </a:graphic>
      </p:graphicFrame>
      <p:graphicFrame>
        <p:nvGraphicFramePr>
          <p:cNvPr id="60421" name="Object 5"/>
          <p:cNvGraphicFramePr>
            <a:graphicFrameLocks noChangeAspect="1"/>
          </p:cNvGraphicFramePr>
          <p:nvPr/>
        </p:nvGraphicFramePr>
        <p:xfrm>
          <a:off x="10669143" y="1613755"/>
          <a:ext cx="1032735" cy="420332"/>
        </p:xfrm>
        <a:graphic>
          <a:graphicData uri="http://schemas.openxmlformats.org/presentationml/2006/ole">
            <mc:AlternateContent xmlns:mc="http://schemas.openxmlformats.org/markup-compatibility/2006">
              <mc:Choice xmlns:v="urn:schemas-microsoft-com:vml" Requires="v">
                <p:oleObj name="Equation" r:id="rId6" imgW="622080" imgH="241200" progId="Equation.DSMT4">
                  <p:embed/>
                </p:oleObj>
              </mc:Choice>
              <mc:Fallback>
                <p:oleObj name="Equation" r:id="rId6" imgW="622080" imgH="241200" progId="Equation.DSMT4">
                  <p:embed/>
                  <p:pic>
                    <p:nvPicPr>
                      <p:cNvPr id="60421" name="Object 5"/>
                      <p:cNvPicPr>
                        <a:picLocks noChangeAspect="1" noChangeArrowheads="1"/>
                      </p:cNvPicPr>
                      <p:nvPr/>
                    </p:nvPicPr>
                    <p:blipFill>
                      <a:blip r:embed="rId7"/>
                      <a:srcRect/>
                      <a:stretch>
                        <a:fillRect/>
                      </a:stretch>
                    </p:blipFill>
                    <p:spPr bwMode="auto">
                      <a:xfrm>
                        <a:off x="10669143" y="1613755"/>
                        <a:ext cx="1032735" cy="420332"/>
                      </a:xfrm>
                      <a:prstGeom prst="rect">
                        <a:avLst/>
                      </a:prstGeom>
                      <a:noFill/>
                    </p:spPr>
                  </p:pic>
                </p:oleObj>
              </mc:Fallback>
            </mc:AlternateContent>
          </a:graphicData>
        </a:graphic>
      </p:graphicFrame>
      <p:graphicFrame>
        <p:nvGraphicFramePr>
          <p:cNvPr id="60424" name="Object 8"/>
          <p:cNvGraphicFramePr>
            <a:graphicFrameLocks noChangeAspect="1"/>
          </p:cNvGraphicFramePr>
          <p:nvPr/>
        </p:nvGraphicFramePr>
        <p:xfrm>
          <a:off x="6830316" y="1527771"/>
          <a:ext cx="1850051" cy="721971"/>
        </p:xfrm>
        <a:graphic>
          <a:graphicData uri="http://schemas.openxmlformats.org/presentationml/2006/ole">
            <mc:AlternateContent xmlns:mc="http://schemas.openxmlformats.org/markup-compatibility/2006">
              <mc:Choice xmlns:v="urn:schemas-microsoft-com:vml" Requires="v">
                <p:oleObj name="Equation" r:id="rId8" imgW="1041120" imgH="406080" progId="Equation.DSMT4">
                  <p:embed/>
                </p:oleObj>
              </mc:Choice>
              <mc:Fallback>
                <p:oleObj name="Equation" r:id="rId8" imgW="1041120" imgH="406080" progId="Equation.DSMT4">
                  <p:embed/>
                  <p:pic>
                    <p:nvPicPr>
                      <p:cNvPr id="60424" name="Object 8"/>
                      <p:cNvPicPr>
                        <a:picLocks noChangeAspect="1" noChangeArrowheads="1"/>
                      </p:cNvPicPr>
                      <p:nvPr/>
                    </p:nvPicPr>
                    <p:blipFill>
                      <a:blip r:embed="rId9"/>
                      <a:srcRect/>
                      <a:stretch>
                        <a:fillRect/>
                      </a:stretch>
                    </p:blipFill>
                    <p:spPr bwMode="auto">
                      <a:xfrm>
                        <a:off x="6830316" y="1527771"/>
                        <a:ext cx="1850051" cy="721971"/>
                      </a:xfrm>
                      <a:prstGeom prst="rect">
                        <a:avLst/>
                      </a:prstGeom>
                      <a:noFill/>
                    </p:spPr>
                  </p:pic>
                </p:oleObj>
              </mc:Fallback>
            </mc:AlternateContent>
          </a:graphicData>
        </a:graphic>
      </p:graphicFrame>
      <p:graphicFrame>
        <p:nvGraphicFramePr>
          <p:cNvPr id="60425" name="Object 9"/>
          <p:cNvGraphicFramePr>
            <a:graphicFrameLocks noChangeAspect="1"/>
          </p:cNvGraphicFramePr>
          <p:nvPr/>
        </p:nvGraphicFramePr>
        <p:xfrm>
          <a:off x="8776261" y="1455061"/>
          <a:ext cx="1892882" cy="779422"/>
        </p:xfrm>
        <a:graphic>
          <a:graphicData uri="http://schemas.openxmlformats.org/presentationml/2006/ole">
            <mc:AlternateContent xmlns:mc="http://schemas.openxmlformats.org/markup-compatibility/2006">
              <mc:Choice xmlns:v="urn:schemas-microsoft-com:vml" Requires="v">
                <p:oleObj name="Equation" r:id="rId10" imgW="1079280" imgH="444240" progId="Equation.DSMT4">
                  <p:embed/>
                </p:oleObj>
              </mc:Choice>
              <mc:Fallback>
                <p:oleObj name="Equation" r:id="rId10" imgW="1079280" imgH="444240" progId="Equation.DSMT4">
                  <p:embed/>
                  <p:pic>
                    <p:nvPicPr>
                      <p:cNvPr id="60425" name="Object 9"/>
                      <p:cNvPicPr>
                        <a:picLocks noChangeAspect="1" noChangeArrowheads="1"/>
                      </p:cNvPicPr>
                      <p:nvPr/>
                    </p:nvPicPr>
                    <p:blipFill>
                      <a:blip r:embed="rId11"/>
                      <a:srcRect/>
                      <a:stretch>
                        <a:fillRect/>
                      </a:stretch>
                    </p:blipFill>
                    <p:spPr bwMode="auto">
                      <a:xfrm>
                        <a:off x="8776261" y="1455061"/>
                        <a:ext cx="1892882" cy="779422"/>
                      </a:xfrm>
                      <a:prstGeom prst="rect">
                        <a:avLst/>
                      </a:prstGeom>
                      <a:noFill/>
                    </p:spPr>
                  </p:pic>
                </p:oleObj>
              </mc:Fallback>
            </mc:AlternateContent>
          </a:graphicData>
        </a:graphic>
      </p:graphicFrame>
      <p:grpSp>
        <p:nvGrpSpPr>
          <p:cNvPr id="4" name="组合 3"/>
          <p:cNvGrpSpPr/>
          <p:nvPr/>
        </p:nvGrpSpPr>
        <p:grpSpPr>
          <a:xfrm>
            <a:off x="610213" y="924002"/>
            <a:ext cx="10576814" cy="444500"/>
            <a:chOff x="979488" y="966929"/>
            <a:chExt cx="10576814" cy="444500"/>
          </a:xfrm>
        </p:grpSpPr>
        <p:graphicFrame>
          <p:nvGraphicFramePr>
            <p:cNvPr id="37899" name="Object 11"/>
            <p:cNvGraphicFramePr>
              <a:graphicFrameLocks noChangeAspect="1"/>
            </p:cNvGraphicFramePr>
            <p:nvPr/>
          </p:nvGraphicFramePr>
          <p:xfrm>
            <a:off x="1785144" y="1010561"/>
            <a:ext cx="9771158" cy="400868"/>
          </p:xfrm>
          <a:graphic>
            <a:graphicData uri="http://schemas.openxmlformats.org/presentationml/2006/ole">
              <mc:AlternateContent xmlns:mc="http://schemas.openxmlformats.org/markup-compatibility/2006">
                <mc:Choice xmlns:v="urn:schemas-microsoft-com:vml" Requires="v">
                  <p:oleObj name="Equation" r:id="rId12" imgW="5562360" imgH="228600" progId="Equation.DSMT4">
                    <p:embed/>
                  </p:oleObj>
                </mc:Choice>
                <mc:Fallback>
                  <p:oleObj name="Equation" r:id="rId12" imgW="5562360" imgH="228600" progId="Equation.DSMT4">
                    <p:embed/>
                    <p:pic>
                      <p:nvPicPr>
                        <p:cNvPr id="37899" name="Object 11"/>
                        <p:cNvPicPr>
                          <a:picLocks noChangeAspect="1" noChangeArrowheads="1"/>
                        </p:cNvPicPr>
                        <p:nvPr/>
                      </p:nvPicPr>
                      <p:blipFill>
                        <a:blip r:embed="rId13"/>
                        <a:srcRect/>
                        <a:stretch>
                          <a:fillRect/>
                        </a:stretch>
                      </p:blipFill>
                      <p:spPr bwMode="auto">
                        <a:xfrm>
                          <a:off x="1785144" y="1010561"/>
                          <a:ext cx="9771158" cy="400868"/>
                        </a:xfrm>
                        <a:prstGeom prst="rect">
                          <a:avLst/>
                        </a:prstGeom>
                        <a:noFill/>
                      </p:spPr>
                    </p:pic>
                  </p:oleObj>
                </mc:Fallback>
              </mc:AlternateContent>
            </a:graphicData>
          </a:graphic>
        </p:graphicFrame>
        <p:sp>
          <p:nvSpPr>
            <p:cNvPr id="37905" name="Rectangle 12"/>
            <p:cNvSpPr>
              <a:spLocks noChangeArrowheads="1"/>
            </p:cNvSpPr>
            <p:nvPr/>
          </p:nvSpPr>
          <p:spPr bwMode="auto">
            <a:xfrm>
              <a:off x="979488" y="966929"/>
              <a:ext cx="1481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1.10.12</a:t>
              </a:r>
              <a:r>
                <a:rPr lang="zh-CN" altLang="en-US" sz="2000" b="1" dirty="0">
                  <a:solidFill>
                    <a:srgbClr val="0000FF"/>
                  </a:solidFill>
                  <a:latin typeface="+mn-ea"/>
                  <a:ea typeface="+mn-ea"/>
                </a:rPr>
                <a:t> </a:t>
              </a:r>
              <a:endParaRPr lang="en-US" altLang="zh-CN" sz="2000" b="1" dirty="0">
                <a:solidFill>
                  <a:srgbClr val="0000FF"/>
                </a:solidFill>
                <a:latin typeface="+mn-ea"/>
                <a:ea typeface="+mn-ea"/>
              </a:endParaRPr>
            </a:p>
          </p:txBody>
        </p:sp>
      </p:grpSp>
      <p:graphicFrame>
        <p:nvGraphicFramePr>
          <p:cNvPr id="60432" name="Object 16"/>
          <p:cNvGraphicFramePr>
            <a:graphicFrameLocks noChangeAspect="1"/>
          </p:cNvGraphicFramePr>
          <p:nvPr/>
        </p:nvGraphicFramePr>
        <p:xfrm>
          <a:off x="2330450" y="2290763"/>
          <a:ext cx="1249363" cy="357187"/>
        </p:xfrm>
        <a:graphic>
          <a:graphicData uri="http://schemas.openxmlformats.org/presentationml/2006/ole">
            <mc:AlternateContent xmlns:mc="http://schemas.openxmlformats.org/markup-compatibility/2006">
              <mc:Choice xmlns:v="urn:schemas-microsoft-com:vml" Requires="v">
                <p:oleObj name="Equation" r:id="rId14" imgW="660240" imgH="203040" progId="Equation.DSMT4">
                  <p:embed/>
                </p:oleObj>
              </mc:Choice>
              <mc:Fallback>
                <p:oleObj name="Equation" r:id="rId14" imgW="660240" imgH="203040" progId="Equation.DSMT4">
                  <p:embed/>
                  <p:pic>
                    <p:nvPicPr>
                      <p:cNvPr id="60432" name="Object 16"/>
                      <p:cNvPicPr>
                        <a:picLocks noChangeAspect="1" noChangeArrowheads="1"/>
                      </p:cNvPicPr>
                      <p:nvPr/>
                    </p:nvPicPr>
                    <p:blipFill>
                      <a:blip r:embed="rId15"/>
                      <a:srcRect/>
                      <a:stretch>
                        <a:fillRect/>
                      </a:stretch>
                    </p:blipFill>
                    <p:spPr bwMode="auto">
                      <a:xfrm>
                        <a:off x="2330450" y="2290763"/>
                        <a:ext cx="1249363" cy="357187"/>
                      </a:xfrm>
                      <a:prstGeom prst="rect">
                        <a:avLst/>
                      </a:prstGeom>
                      <a:noFill/>
                    </p:spPr>
                  </p:pic>
                </p:oleObj>
              </mc:Fallback>
            </mc:AlternateContent>
          </a:graphicData>
        </a:graphic>
      </p:graphicFrame>
      <p:grpSp>
        <p:nvGrpSpPr>
          <p:cNvPr id="3" name="Group 21"/>
          <p:cNvGrpSpPr>
            <a:grpSpLocks/>
          </p:cNvGrpSpPr>
          <p:nvPr/>
        </p:nvGrpSpPr>
        <p:grpSpPr bwMode="auto">
          <a:xfrm>
            <a:off x="7379426" y="1475658"/>
            <a:ext cx="1735138" cy="857250"/>
            <a:chOff x="3496" y="1635"/>
            <a:chExt cx="1093" cy="540"/>
          </a:xfrm>
        </p:grpSpPr>
        <p:sp>
          <p:nvSpPr>
            <p:cNvPr id="37903" name="Oval 18"/>
            <p:cNvSpPr>
              <a:spLocks noChangeArrowheads="1"/>
            </p:cNvSpPr>
            <p:nvPr/>
          </p:nvSpPr>
          <p:spPr bwMode="auto">
            <a:xfrm>
              <a:off x="3496" y="1635"/>
              <a:ext cx="534" cy="54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mn-ea"/>
                <a:ea typeface="+mn-ea"/>
              </a:endParaRPr>
            </a:p>
          </p:txBody>
        </p:sp>
        <p:sp>
          <p:nvSpPr>
            <p:cNvPr id="37904" name="Line 19"/>
            <p:cNvSpPr>
              <a:spLocks noChangeShapeType="1"/>
            </p:cNvSpPr>
            <p:nvPr/>
          </p:nvSpPr>
          <p:spPr bwMode="auto">
            <a:xfrm>
              <a:off x="4006" y="2040"/>
              <a:ext cx="309" cy="5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37898" name="Object 20"/>
            <p:cNvGraphicFramePr>
              <a:graphicFrameLocks noChangeAspect="1"/>
            </p:cNvGraphicFramePr>
            <p:nvPr/>
          </p:nvGraphicFramePr>
          <p:xfrm>
            <a:off x="4311" y="1905"/>
            <a:ext cx="278" cy="208"/>
          </p:xfrm>
          <a:graphic>
            <a:graphicData uri="http://schemas.openxmlformats.org/presentationml/2006/ole">
              <mc:AlternateContent xmlns:mc="http://schemas.openxmlformats.org/markup-compatibility/2006">
                <mc:Choice xmlns:v="urn:schemas-microsoft-com:vml" Requires="v">
                  <p:oleObj name="Equation" r:id="rId16" imgW="253800" imgH="190440" progId="Equation.DSMT4">
                    <p:embed/>
                  </p:oleObj>
                </mc:Choice>
                <mc:Fallback>
                  <p:oleObj name="Equation" r:id="rId16" imgW="253800" imgH="190440" progId="Equation.DSMT4">
                    <p:embed/>
                    <p:pic>
                      <p:nvPicPr>
                        <p:cNvPr id="37898" name="Object 20"/>
                        <p:cNvPicPr>
                          <a:picLocks noChangeAspect="1" noChangeArrowheads="1"/>
                        </p:cNvPicPr>
                        <p:nvPr/>
                      </p:nvPicPr>
                      <p:blipFill>
                        <a:blip r:embed="rId17"/>
                        <a:srcRect/>
                        <a:stretch>
                          <a:fillRect/>
                        </a:stretch>
                      </p:blipFill>
                      <p:spPr bwMode="auto">
                        <a:xfrm>
                          <a:off x="4311" y="1905"/>
                          <a:ext cx="278" cy="208"/>
                        </a:xfrm>
                        <a:prstGeom prst="rect">
                          <a:avLst/>
                        </a:prstGeom>
                        <a:noFill/>
                      </p:spPr>
                    </p:pic>
                  </p:oleObj>
                </mc:Fallback>
              </mc:AlternateContent>
            </a:graphicData>
          </a:graphic>
        </p:graphicFrame>
      </p:grpSp>
      <p:sp>
        <p:nvSpPr>
          <p:cNvPr id="18" name="TextBox 17"/>
          <p:cNvSpPr txBox="1">
            <a:spLocks noChangeArrowheads="1"/>
          </p:cNvSpPr>
          <p:nvPr/>
        </p:nvSpPr>
        <p:spPr bwMode="auto">
          <a:xfrm>
            <a:off x="596523" y="1651415"/>
            <a:ext cx="1757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证明</a:t>
            </a:r>
            <a:r>
              <a:rPr lang="en-US" altLang="zh-CN" sz="2000" b="1" dirty="0">
                <a:solidFill>
                  <a:srgbClr val="0000FF"/>
                </a:solidFill>
                <a:latin typeface="+mn-ea"/>
                <a:ea typeface="+mn-ea"/>
              </a:rPr>
              <a:t>  </a:t>
            </a:r>
            <a:r>
              <a:rPr lang="zh-CN" altLang="en-US" sz="2000" b="1" dirty="0">
                <a:solidFill>
                  <a:srgbClr val="FF0000"/>
                </a:solidFill>
                <a:latin typeface="+mn-ea"/>
                <a:ea typeface="+mn-ea"/>
              </a:rPr>
              <a:t>方法一</a:t>
            </a:r>
          </a:p>
        </p:txBody>
      </p:sp>
      <p:graphicFrame>
        <p:nvGraphicFramePr>
          <p:cNvPr id="19" name="Object 9"/>
          <p:cNvGraphicFramePr>
            <a:graphicFrameLocks noChangeAspect="1"/>
          </p:cNvGraphicFramePr>
          <p:nvPr/>
        </p:nvGraphicFramePr>
        <p:xfrm>
          <a:off x="3675707" y="2118596"/>
          <a:ext cx="2668587" cy="763587"/>
        </p:xfrm>
        <a:graphic>
          <a:graphicData uri="http://schemas.openxmlformats.org/presentationml/2006/ole">
            <mc:AlternateContent xmlns:mc="http://schemas.openxmlformats.org/markup-compatibility/2006">
              <mc:Choice xmlns:v="urn:schemas-microsoft-com:vml" Requires="v">
                <p:oleObj name="Equation" r:id="rId18" imgW="1422360" imgH="406080" progId="Equation.DSMT4">
                  <p:embed/>
                </p:oleObj>
              </mc:Choice>
              <mc:Fallback>
                <p:oleObj name="Equation" r:id="rId18" imgW="1422360" imgH="406080" progId="Equation.DSMT4">
                  <p:embed/>
                  <p:pic>
                    <p:nvPicPr>
                      <p:cNvPr id="19" name="Object 9"/>
                      <p:cNvPicPr>
                        <a:picLocks noChangeAspect="1" noChangeArrowheads="1"/>
                      </p:cNvPicPr>
                      <p:nvPr/>
                    </p:nvPicPr>
                    <p:blipFill>
                      <a:blip r:embed="rId19"/>
                      <a:srcRect/>
                      <a:stretch>
                        <a:fillRect/>
                      </a:stretch>
                    </p:blipFill>
                    <p:spPr bwMode="auto">
                      <a:xfrm>
                        <a:off x="3675707" y="2118596"/>
                        <a:ext cx="2668587" cy="763587"/>
                      </a:xfrm>
                      <a:prstGeom prst="rect">
                        <a:avLst/>
                      </a:prstGeom>
                      <a:noFill/>
                    </p:spPr>
                  </p:pic>
                </p:oleObj>
              </mc:Fallback>
            </mc:AlternateContent>
          </a:graphicData>
        </a:graphic>
      </p:graphicFrame>
      <p:graphicFrame>
        <p:nvGraphicFramePr>
          <p:cNvPr id="20" name="Object 2"/>
          <p:cNvGraphicFramePr>
            <a:graphicFrameLocks noChangeAspect="1"/>
          </p:cNvGraphicFramePr>
          <p:nvPr/>
        </p:nvGraphicFramePr>
        <p:xfrm>
          <a:off x="1045800" y="3043047"/>
          <a:ext cx="2416969" cy="368300"/>
        </p:xfrm>
        <a:graphic>
          <a:graphicData uri="http://schemas.openxmlformats.org/presentationml/2006/ole">
            <mc:AlternateContent xmlns:mc="http://schemas.openxmlformats.org/markup-compatibility/2006">
              <mc:Choice xmlns:v="urn:schemas-microsoft-com:vml" Requires="v">
                <p:oleObj name="Equation" r:id="rId20" imgW="1333440" imgH="203040" progId="Equation.DSMT4">
                  <p:embed/>
                </p:oleObj>
              </mc:Choice>
              <mc:Fallback>
                <p:oleObj name="Equation" r:id="rId20" imgW="1333440" imgH="203040" progId="Equation.DSMT4">
                  <p:embed/>
                  <p:pic>
                    <p:nvPicPr>
                      <p:cNvPr id="20" name="Object 2"/>
                      <p:cNvPicPr>
                        <a:picLocks noChangeAspect="1" noChangeArrowheads="1"/>
                      </p:cNvPicPr>
                      <p:nvPr/>
                    </p:nvPicPr>
                    <p:blipFill>
                      <a:blip r:embed="rId21"/>
                      <a:srcRect/>
                      <a:stretch>
                        <a:fillRect/>
                      </a:stretch>
                    </p:blipFill>
                    <p:spPr bwMode="auto">
                      <a:xfrm>
                        <a:off x="1045800" y="3043047"/>
                        <a:ext cx="2416969" cy="368300"/>
                      </a:xfrm>
                      <a:prstGeom prst="rect">
                        <a:avLst/>
                      </a:prstGeom>
                      <a:noFill/>
                    </p:spPr>
                  </p:pic>
                </p:oleObj>
              </mc:Fallback>
            </mc:AlternateContent>
          </a:graphicData>
        </a:graphic>
      </p:graphicFrame>
      <p:graphicFrame>
        <p:nvGraphicFramePr>
          <p:cNvPr id="21" name="Object 3"/>
          <p:cNvGraphicFramePr>
            <a:graphicFrameLocks noChangeAspect="1"/>
          </p:cNvGraphicFramePr>
          <p:nvPr/>
        </p:nvGraphicFramePr>
        <p:xfrm>
          <a:off x="3462769" y="3043047"/>
          <a:ext cx="3847508" cy="493351"/>
        </p:xfrm>
        <a:graphic>
          <a:graphicData uri="http://schemas.openxmlformats.org/presentationml/2006/ole">
            <mc:AlternateContent xmlns:mc="http://schemas.openxmlformats.org/markup-compatibility/2006">
              <mc:Choice xmlns:v="urn:schemas-microsoft-com:vml" Requires="v">
                <p:oleObj name="Equation" r:id="rId22" imgW="1968480" imgH="253800" progId="Equation.DSMT4">
                  <p:embed/>
                </p:oleObj>
              </mc:Choice>
              <mc:Fallback>
                <p:oleObj name="Equation" r:id="rId22" imgW="1968480" imgH="253800" progId="Equation.DSMT4">
                  <p:embed/>
                  <p:pic>
                    <p:nvPicPr>
                      <p:cNvPr id="21" name="Object 3"/>
                      <p:cNvPicPr>
                        <a:picLocks noChangeAspect="1" noChangeArrowheads="1"/>
                      </p:cNvPicPr>
                      <p:nvPr/>
                    </p:nvPicPr>
                    <p:blipFill>
                      <a:blip r:embed="rId23"/>
                      <a:srcRect/>
                      <a:stretch>
                        <a:fillRect/>
                      </a:stretch>
                    </p:blipFill>
                    <p:spPr bwMode="auto">
                      <a:xfrm>
                        <a:off x="3462769" y="3043047"/>
                        <a:ext cx="3847508" cy="493351"/>
                      </a:xfrm>
                      <a:prstGeom prst="rect">
                        <a:avLst/>
                      </a:prstGeom>
                      <a:noFill/>
                    </p:spPr>
                  </p:pic>
                </p:oleObj>
              </mc:Fallback>
            </mc:AlternateContent>
          </a:graphicData>
        </a:graphic>
      </p:graphicFrame>
      <p:graphicFrame>
        <p:nvGraphicFramePr>
          <p:cNvPr id="22" name="Object 4"/>
          <p:cNvGraphicFramePr>
            <a:graphicFrameLocks noChangeAspect="1"/>
          </p:cNvGraphicFramePr>
          <p:nvPr/>
        </p:nvGraphicFramePr>
        <p:xfrm>
          <a:off x="7310277" y="2855408"/>
          <a:ext cx="3973082" cy="858382"/>
        </p:xfrm>
        <a:graphic>
          <a:graphicData uri="http://schemas.openxmlformats.org/presentationml/2006/ole">
            <mc:AlternateContent xmlns:mc="http://schemas.openxmlformats.org/markup-compatibility/2006">
              <mc:Choice xmlns:v="urn:schemas-microsoft-com:vml" Requires="v">
                <p:oleObj name="Equation" r:id="rId24" imgW="2057400" imgH="444240" progId="Equation.DSMT4">
                  <p:embed/>
                </p:oleObj>
              </mc:Choice>
              <mc:Fallback>
                <p:oleObj name="Equation" r:id="rId24" imgW="2057400" imgH="444240" progId="Equation.DSMT4">
                  <p:embed/>
                  <p:pic>
                    <p:nvPicPr>
                      <p:cNvPr id="22" name="Object 4"/>
                      <p:cNvPicPr>
                        <a:picLocks noChangeAspect="1" noChangeArrowheads="1"/>
                      </p:cNvPicPr>
                      <p:nvPr/>
                    </p:nvPicPr>
                    <p:blipFill>
                      <a:blip r:embed="rId25"/>
                      <a:srcRect/>
                      <a:stretch>
                        <a:fillRect/>
                      </a:stretch>
                    </p:blipFill>
                    <p:spPr bwMode="auto">
                      <a:xfrm>
                        <a:off x="7310277" y="2855408"/>
                        <a:ext cx="3973082" cy="858382"/>
                      </a:xfrm>
                      <a:prstGeom prst="rect">
                        <a:avLst/>
                      </a:prstGeom>
                      <a:noFill/>
                    </p:spPr>
                  </p:pic>
                </p:oleObj>
              </mc:Fallback>
            </mc:AlternateContent>
          </a:graphicData>
        </a:graphic>
      </p:graphicFrame>
      <p:graphicFrame>
        <p:nvGraphicFramePr>
          <p:cNvPr id="23" name="Object 5"/>
          <p:cNvGraphicFramePr>
            <a:graphicFrameLocks noChangeAspect="1"/>
          </p:cNvGraphicFramePr>
          <p:nvPr/>
        </p:nvGraphicFramePr>
        <p:xfrm>
          <a:off x="6904194" y="4040911"/>
          <a:ext cx="1832399" cy="371119"/>
        </p:xfrm>
        <a:graphic>
          <a:graphicData uri="http://schemas.openxmlformats.org/presentationml/2006/ole">
            <mc:AlternateContent xmlns:mc="http://schemas.openxmlformats.org/markup-compatibility/2006">
              <mc:Choice xmlns:v="urn:schemas-microsoft-com:vml" Requires="v">
                <p:oleObj name="Equation" r:id="rId26" imgW="1002960" imgH="203040" progId="Equation.DSMT4">
                  <p:embed/>
                </p:oleObj>
              </mc:Choice>
              <mc:Fallback>
                <p:oleObj name="Equation" r:id="rId26" imgW="1002960" imgH="203040" progId="Equation.DSMT4">
                  <p:embed/>
                  <p:pic>
                    <p:nvPicPr>
                      <p:cNvPr id="23" name="Object 5"/>
                      <p:cNvPicPr>
                        <a:picLocks noChangeAspect="1" noChangeArrowheads="1"/>
                      </p:cNvPicPr>
                      <p:nvPr/>
                    </p:nvPicPr>
                    <p:blipFill>
                      <a:blip r:embed="rId27"/>
                      <a:srcRect/>
                      <a:stretch>
                        <a:fillRect/>
                      </a:stretch>
                    </p:blipFill>
                    <p:spPr bwMode="auto">
                      <a:xfrm>
                        <a:off x="6904194" y="4040911"/>
                        <a:ext cx="1832399" cy="371119"/>
                      </a:xfrm>
                      <a:prstGeom prst="rect">
                        <a:avLst/>
                      </a:prstGeom>
                      <a:noFill/>
                    </p:spPr>
                  </p:pic>
                </p:oleObj>
              </mc:Fallback>
            </mc:AlternateContent>
          </a:graphicData>
        </a:graphic>
      </p:graphicFrame>
      <p:graphicFrame>
        <p:nvGraphicFramePr>
          <p:cNvPr id="24" name="Object 6"/>
          <p:cNvGraphicFramePr>
            <a:graphicFrameLocks noChangeAspect="1"/>
          </p:cNvGraphicFramePr>
          <p:nvPr/>
        </p:nvGraphicFramePr>
        <p:xfrm>
          <a:off x="1899248" y="4632383"/>
          <a:ext cx="3432849" cy="742238"/>
        </p:xfrm>
        <a:graphic>
          <a:graphicData uri="http://schemas.openxmlformats.org/presentationml/2006/ole">
            <mc:AlternateContent xmlns:mc="http://schemas.openxmlformats.org/markup-compatibility/2006">
              <mc:Choice xmlns:v="urn:schemas-microsoft-com:vml" Requires="v">
                <p:oleObj name="Equation" r:id="rId28" imgW="1879560" imgH="406080" progId="Equation.DSMT4">
                  <p:embed/>
                </p:oleObj>
              </mc:Choice>
              <mc:Fallback>
                <p:oleObj name="Equation" r:id="rId28" imgW="1879560" imgH="406080" progId="Equation.DSMT4">
                  <p:embed/>
                  <p:pic>
                    <p:nvPicPr>
                      <p:cNvPr id="24" name="Object 6"/>
                      <p:cNvPicPr>
                        <a:picLocks noChangeAspect="1" noChangeArrowheads="1"/>
                      </p:cNvPicPr>
                      <p:nvPr/>
                    </p:nvPicPr>
                    <p:blipFill>
                      <a:blip r:embed="rId29"/>
                      <a:srcRect/>
                      <a:stretch>
                        <a:fillRect/>
                      </a:stretch>
                    </p:blipFill>
                    <p:spPr bwMode="auto">
                      <a:xfrm>
                        <a:off x="1899248" y="4632383"/>
                        <a:ext cx="3432849" cy="742238"/>
                      </a:xfrm>
                      <a:prstGeom prst="rect">
                        <a:avLst/>
                      </a:prstGeom>
                      <a:noFill/>
                    </p:spPr>
                  </p:pic>
                </p:oleObj>
              </mc:Fallback>
            </mc:AlternateContent>
          </a:graphicData>
        </a:graphic>
      </p:graphicFrame>
      <p:graphicFrame>
        <p:nvGraphicFramePr>
          <p:cNvPr id="25" name="Object 7"/>
          <p:cNvGraphicFramePr>
            <a:graphicFrameLocks noChangeAspect="1"/>
          </p:cNvGraphicFramePr>
          <p:nvPr/>
        </p:nvGraphicFramePr>
        <p:xfrm>
          <a:off x="5366348" y="4632383"/>
          <a:ext cx="1275721" cy="742238"/>
        </p:xfrm>
        <a:graphic>
          <a:graphicData uri="http://schemas.openxmlformats.org/presentationml/2006/ole">
            <mc:AlternateContent xmlns:mc="http://schemas.openxmlformats.org/markup-compatibility/2006">
              <mc:Choice xmlns:v="urn:schemas-microsoft-com:vml" Requires="v">
                <p:oleObj name="Equation" r:id="rId30" imgW="698400" imgH="406080" progId="Equation.DSMT4">
                  <p:embed/>
                </p:oleObj>
              </mc:Choice>
              <mc:Fallback>
                <p:oleObj name="Equation" r:id="rId30" imgW="698400" imgH="406080" progId="Equation.DSMT4">
                  <p:embed/>
                  <p:pic>
                    <p:nvPicPr>
                      <p:cNvPr id="25" name="Object 7"/>
                      <p:cNvPicPr>
                        <a:picLocks noChangeAspect="1" noChangeArrowheads="1"/>
                      </p:cNvPicPr>
                      <p:nvPr/>
                    </p:nvPicPr>
                    <p:blipFill>
                      <a:blip r:embed="rId31"/>
                      <a:srcRect/>
                      <a:stretch>
                        <a:fillRect/>
                      </a:stretch>
                    </p:blipFill>
                    <p:spPr bwMode="auto">
                      <a:xfrm>
                        <a:off x="5366348" y="4632383"/>
                        <a:ext cx="1275721" cy="742238"/>
                      </a:xfrm>
                      <a:prstGeom prst="rect">
                        <a:avLst/>
                      </a:prstGeom>
                      <a:noFill/>
                    </p:spPr>
                  </p:pic>
                </p:oleObj>
              </mc:Fallback>
            </mc:AlternateContent>
          </a:graphicData>
        </a:graphic>
      </p:graphicFrame>
      <p:grpSp>
        <p:nvGrpSpPr>
          <p:cNvPr id="26" name="Group 17"/>
          <p:cNvGrpSpPr>
            <a:grpSpLocks/>
          </p:cNvGrpSpPr>
          <p:nvPr/>
        </p:nvGrpSpPr>
        <p:grpSpPr bwMode="auto">
          <a:xfrm>
            <a:off x="8953876" y="2879172"/>
            <a:ext cx="2894013" cy="1428751"/>
            <a:chOff x="2016" y="2018"/>
            <a:chExt cx="1823" cy="900"/>
          </a:xfrm>
        </p:grpSpPr>
        <p:sp>
          <p:nvSpPr>
            <p:cNvPr id="27" name="Oval 11"/>
            <p:cNvSpPr>
              <a:spLocks noChangeArrowheads="1"/>
            </p:cNvSpPr>
            <p:nvPr/>
          </p:nvSpPr>
          <p:spPr bwMode="auto">
            <a:xfrm>
              <a:off x="2016" y="2018"/>
              <a:ext cx="1020" cy="52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 name="Object 13"/>
            <p:cNvGraphicFramePr>
              <a:graphicFrameLocks noChangeAspect="1"/>
            </p:cNvGraphicFramePr>
            <p:nvPr/>
          </p:nvGraphicFramePr>
          <p:xfrm>
            <a:off x="2959" y="2553"/>
            <a:ext cx="880" cy="365"/>
          </p:xfrm>
          <a:graphic>
            <a:graphicData uri="http://schemas.openxmlformats.org/presentationml/2006/ole">
              <mc:AlternateContent xmlns:mc="http://schemas.openxmlformats.org/markup-compatibility/2006">
                <mc:Choice xmlns:v="urn:schemas-microsoft-com:vml" Requires="v">
                  <p:oleObj name="Equation" r:id="rId32" imgW="723600" imgH="279360" progId="Equation.DSMT4">
                    <p:embed/>
                  </p:oleObj>
                </mc:Choice>
                <mc:Fallback>
                  <p:oleObj name="Equation" r:id="rId32" imgW="723600" imgH="279360" progId="Equation.DSMT4">
                    <p:embed/>
                    <p:pic>
                      <p:nvPicPr>
                        <p:cNvPr id="28" name="Object 13"/>
                        <p:cNvPicPr>
                          <a:picLocks noChangeAspect="1" noChangeArrowheads="1"/>
                        </p:cNvPicPr>
                        <p:nvPr/>
                      </p:nvPicPr>
                      <p:blipFill>
                        <a:blip r:embed="rId33"/>
                        <a:srcRect/>
                        <a:stretch>
                          <a:fillRect/>
                        </a:stretch>
                      </p:blipFill>
                      <p:spPr bwMode="auto">
                        <a:xfrm>
                          <a:off x="2959" y="2553"/>
                          <a:ext cx="880" cy="365"/>
                        </a:xfrm>
                        <a:prstGeom prst="rect">
                          <a:avLst/>
                        </a:prstGeom>
                        <a:noFill/>
                      </p:spPr>
                    </p:pic>
                  </p:oleObj>
                </mc:Fallback>
              </mc:AlternateContent>
            </a:graphicData>
          </a:graphic>
        </p:graphicFrame>
        <p:sp>
          <p:nvSpPr>
            <p:cNvPr id="29" name="Line 14"/>
            <p:cNvSpPr>
              <a:spLocks noChangeShapeType="1"/>
            </p:cNvSpPr>
            <p:nvPr/>
          </p:nvSpPr>
          <p:spPr bwMode="auto">
            <a:xfrm>
              <a:off x="3036" y="2326"/>
              <a:ext cx="368" cy="28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30" name="Object 16"/>
          <p:cNvGraphicFramePr>
            <a:graphicFrameLocks noChangeAspect="1"/>
          </p:cNvGraphicFramePr>
          <p:nvPr/>
        </p:nvGraphicFramePr>
        <p:xfrm>
          <a:off x="3301999" y="3820560"/>
          <a:ext cx="3340070" cy="811823"/>
        </p:xfrm>
        <a:graphic>
          <a:graphicData uri="http://schemas.openxmlformats.org/presentationml/2006/ole">
            <mc:AlternateContent xmlns:mc="http://schemas.openxmlformats.org/markup-compatibility/2006">
              <mc:Choice xmlns:v="urn:schemas-microsoft-com:vml" Requires="v">
                <p:oleObj name="Equation" r:id="rId34" imgW="1828800" imgH="444240" progId="Equation.DSMT4">
                  <p:embed/>
                </p:oleObj>
              </mc:Choice>
              <mc:Fallback>
                <p:oleObj name="Equation" r:id="rId34" imgW="1828800" imgH="444240" progId="Equation.DSMT4">
                  <p:embed/>
                  <p:pic>
                    <p:nvPicPr>
                      <p:cNvPr id="30" name="Object 16"/>
                      <p:cNvPicPr>
                        <a:picLocks noChangeAspect="1" noChangeArrowheads="1"/>
                      </p:cNvPicPr>
                      <p:nvPr/>
                    </p:nvPicPr>
                    <p:blipFill>
                      <a:blip r:embed="rId35"/>
                      <a:srcRect/>
                      <a:stretch>
                        <a:fillRect/>
                      </a:stretch>
                    </p:blipFill>
                    <p:spPr bwMode="auto">
                      <a:xfrm>
                        <a:off x="3301999" y="3820560"/>
                        <a:ext cx="3340070" cy="811823"/>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6730380" y="5565816"/>
          <a:ext cx="1422729" cy="322337"/>
        </p:xfrm>
        <a:graphic>
          <a:graphicData uri="http://schemas.openxmlformats.org/presentationml/2006/ole">
            <mc:AlternateContent xmlns:mc="http://schemas.openxmlformats.org/markup-compatibility/2006">
              <mc:Choice xmlns:v="urn:schemas-microsoft-com:vml" Requires="v">
                <p:oleObj name="Equation" r:id="rId36" imgW="825500" imgH="190500" progId="Equation.DSMT4">
                  <p:embed/>
                </p:oleObj>
              </mc:Choice>
              <mc:Fallback>
                <p:oleObj name="Equation" r:id="rId36" imgW="825500" imgH="190500" progId="Equation.DSMT4">
                  <p:embed/>
                  <p:pic>
                    <p:nvPicPr>
                      <p:cNvPr id="31" name="对象 3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730380" y="5565816"/>
                        <a:ext cx="1422729" cy="322337"/>
                      </a:xfrm>
                      <a:prstGeom prst="rect">
                        <a:avLst/>
                      </a:prstGeom>
                      <a:noFill/>
                    </p:spPr>
                  </p:pic>
                </p:oleObj>
              </mc:Fallback>
            </mc:AlternateContent>
          </a:graphicData>
        </a:graphic>
      </p:graphicFrame>
      <p:graphicFrame>
        <p:nvGraphicFramePr>
          <p:cNvPr id="32" name="对象 31"/>
          <p:cNvGraphicFramePr>
            <a:graphicFrameLocks noChangeAspect="1"/>
          </p:cNvGraphicFramePr>
          <p:nvPr/>
        </p:nvGraphicFramePr>
        <p:xfrm>
          <a:off x="8665829" y="5529331"/>
          <a:ext cx="2877006" cy="462001"/>
        </p:xfrm>
        <a:graphic>
          <a:graphicData uri="http://schemas.openxmlformats.org/presentationml/2006/ole">
            <mc:AlternateContent xmlns:mc="http://schemas.openxmlformats.org/markup-compatibility/2006">
              <mc:Choice xmlns:v="urn:schemas-microsoft-com:vml" Requires="v">
                <p:oleObj name="Equation" r:id="rId38" imgW="1701800" imgH="279400" progId="Equation.DSMT4">
                  <p:embed/>
                </p:oleObj>
              </mc:Choice>
              <mc:Fallback>
                <p:oleObj name="Equation" r:id="rId38" imgW="1701800" imgH="279400" progId="Equation.DSMT4">
                  <p:embed/>
                  <p:pic>
                    <p:nvPicPr>
                      <p:cNvPr id="32" name="对象 3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665829" y="5529331"/>
                        <a:ext cx="2877006" cy="462001"/>
                      </a:xfrm>
                      <a:prstGeom prst="rect">
                        <a:avLst/>
                      </a:prstGeom>
                      <a:noFill/>
                    </p:spPr>
                  </p:pic>
                </p:oleObj>
              </mc:Fallback>
            </mc:AlternateContent>
          </a:graphicData>
        </a:graphic>
      </p:graphicFrame>
      <p:sp>
        <p:nvSpPr>
          <p:cNvPr id="33" name="Rectangle 323"/>
          <p:cNvSpPr>
            <a:spLocks noChangeArrowheads="1"/>
          </p:cNvSpPr>
          <p:nvPr/>
        </p:nvSpPr>
        <p:spPr bwMode="auto">
          <a:xfrm>
            <a:off x="403314" y="5507406"/>
            <a:ext cx="64011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0000"/>
                </a:solidFill>
                <a:effectLst/>
                <a:latin typeface="+mn-ea"/>
                <a:cs typeface="Times New Roman" panose="02020603050405020304" pitchFamily="18" charset="0"/>
              </a:rPr>
              <a:t>方法二</a:t>
            </a:r>
            <a:r>
              <a:rPr kumimoji="0" lang="en-US" altLang="zh-CN" sz="2000" b="1" i="0" u="none" strike="noStrike" cap="none" normalizeH="0" baseline="0" dirty="0">
                <a:ln>
                  <a:noFill/>
                </a:ln>
                <a:solidFill>
                  <a:srgbClr val="FF0000"/>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利用行列式性质证明其可逆。原等式变形为</a:t>
            </a:r>
            <a:endParaRPr kumimoji="0" lang="zh-CN" altLang="en-US" sz="2000" b="1" i="0" u="none" strike="noStrike" cap="none" normalizeH="0" baseline="0" dirty="0">
              <a:ln>
                <a:noFill/>
              </a:ln>
              <a:solidFill>
                <a:schemeClr val="tx1"/>
              </a:solidFill>
              <a:effectLst/>
              <a:latin typeface="+mn-ea"/>
            </a:endParaRPr>
          </a:p>
        </p:txBody>
      </p:sp>
      <p:sp>
        <p:nvSpPr>
          <p:cNvPr id="34" name="Rectangle 324"/>
          <p:cNvSpPr>
            <a:spLocks noChangeArrowheads="1"/>
          </p:cNvSpPr>
          <p:nvPr/>
        </p:nvSpPr>
        <p:spPr bwMode="auto">
          <a:xfrm>
            <a:off x="7817520" y="5526929"/>
            <a:ext cx="848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lang="en-US" altLang="zh-CN" sz="2000" b="1" dirty="0">
                <a:latin typeface="+mn-ea"/>
                <a:cs typeface="Times New Roman" panose="02020603050405020304" pitchFamily="18" charset="0"/>
              </a:rPr>
              <a:t> </a:t>
            </a: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endParaRPr kumimoji="0" lang="zh-CN" sz="2000" b="1" i="0" u="none" strike="noStrike" cap="none" normalizeH="0" baseline="0" dirty="0">
              <a:ln>
                <a:noFill/>
              </a:ln>
              <a:solidFill>
                <a:schemeClr val="tx1"/>
              </a:solidFill>
              <a:effectLst/>
              <a:latin typeface="+mn-ea"/>
            </a:endParaRPr>
          </a:p>
        </p:txBody>
      </p:sp>
      <p:grpSp>
        <p:nvGrpSpPr>
          <p:cNvPr id="35" name="组合 34"/>
          <p:cNvGrpSpPr/>
          <p:nvPr/>
        </p:nvGrpSpPr>
        <p:grpSpPr>
          <a:xfrm>
            <a:off x="4959889" y="6135990"/>
            <a:ext cx="4407368" cy="459667"/>
            <a:chOff x="4919296" y="1757868"/>
            <a:chExt cx="4407368" cy="459667"/>
          </a:xfrm>
        </p:grpSpPr>
        <p:graphicFrame>
          <p:nvGraphicFramePr>
            <p:cNvPr id="36" name="对象 35"/>
            <p:cNvGraphicFramePr>
              <a:graphicFrameLocks noChangeAspect="1"/>
            </p:cNvGraphicFramePr>
            <p:nvPr/>
          </p:nvGraphicFramePr>
          <p:xfrm>
            <a:off x="4919296" y="1759112"/>
            <a:ext cx="1631272" cy="369585"/>
          </p:xfrm>
          <a:graphic>
            <a:graphicData uri="http://schemas.openxmlformats.org/presentationml/2006/ole">
              <mc:AlternateContent xmlns:mc="http://schemas.openxmlformats.org/markup-compatibility/2006">
                <mc:Choice xmlns:v="urn:schemas-microsoft-com:vml" Requires="v">
                  <p:oleObj name="Equation" r:id="rId40" imgW="825500" imgH="190500" progId="Equation.DSMT4">
                    <p:embed/>
                  </p:oleObj>
                </mc:Choice>
                <mc:Fallback>
                  <p:oleObj name="Equation" r:id="rId40" imgW="825500" imgH="190500" progId="Equation.DSMT4">
                    <p:embed/>
                    <p:pic>
                      <p:nvPicPr>
                        <p:cNvPr id="36" name="对象 3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919296" y="1759112"/>
                          <a:ext cx="1631272" cy="369585"/>
                        </a:xfrm>
                        <a:prstGeom prst="rect">
                          <a:avLst/>
                        </a:prstGeom>
                        <a:noFill/>
                      </p:spPr>
                    </p:pic>
                  </p:oleObj>
                </mc:Fallback>
              </mc:AlternateContent>
            </a:graphicData>
          </a:graphic>
        </p:graphicFrame>
        <p:graphicFrame>
          <p:nvGraphicFramePr>
            <p:cNvPr id="37" name="对象 36"/>
            <p:cNvGraphicFramePr>
              <a:graphicFrameLocks noChangeAspect="1"/>
            </p:cNvGraphicFramePr>
            <p:nvPr/>
          </p:nvGraphicFramePr>
          <p:xfrm>
            <a:off x="7293733" y="1757868"/>
            <a:ext cx="2032931" cy="459667"/>
          </p:xfrm>
          <a:graphic>
            <a:graphicData uri="http://schemas.openxmlformats.org/presentationml/2006/ole">
              <mc:AlternateContent xmlns:mc="http://schemas.openxmlformats.org/markup-compatibility/2006">
                <mc:Choice xmlns:v="urn:schemas-microsoft-com:vml" Requires="v">
                  <p:oleObj name="Equation" r:id="rId42" imgW="1155600" imgH="279360" progId="Equation.DSMT4">
                    <p:embed/>
                  </p:oleObj>
                </mc:Choice>
                <mc:Fallback>
                  <p:oleObj name="Equation" r:id="rId42" imgW="1155600" imgH="279360" progId="Equation.DSMT4">
                    <p:embed/>
                    <p:pic>
                      <p:nvPicPr>
                        <p:cNvPr id="37" name="对象 36"/>
                        <p:cNvPicPr>
                          <a:picLocks noChangeAspect="1" noChangeArrowheads="1"/>
                        </p:cNvPicPr>
                        <p:nvPr/>
                      </p:nvPicPr>
                      <p:blipFill>
                        <a:blip r:embed="rId43"/>
                        <a:srcRect/>
                        <a:stretch>
                          <a:fillRect/>
                        </a:stretch>
                      </p:blipFill>
                      <p:spPr bwMode="auto">
                        <a:xfrm>
                          <a:off x="7293733" y="1757868"/>
                          <a:ext cx="2032931" cy="459667"/>
                        </a:xfrm>
                        <a:prstGeom prst="rect">
                          <a:avLst/>
                        </a:prstGeom>
                        <a:noFill/>
                      </p:spPr>
                    </p:pic>
                  </p:oleObj>
                </mc:Fallback>
              </mc:AlternateContent>
            </a:graphicData>
          </a:graphic>
        </p:graphicFrame>
        <p:sp>
          <p:nvSpPr>
            <p:cNvPr id="38" name="Rectangle 328"/>
            <p:cNvSpPr>
              <a:spLocks noChangeArrowheads="1"/>
            </p:cNvSpPr>
            <p:nvPr/>
          </p:nvSpPr>
          <p:spPr bwMode="auto">
            <a:xfrm>
              <a:off x="6284812" y="178114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，所以</a:t>
              </a:r>
              <a:endParaRPr kumimoji="0" lang="zh-CN" altLang="en-US" sz="2000" b="1" i="0" u="none" strike="noStrike" cap="none" normalizeH="0" baseline="0" dirty="0">
                <a:ln>
                  <a:noFill/>
                </a:ln>
                <a:solidFill>
                  <a:schemeClr val="tx1"/>
                </a:solidFill>
                <a:effectLst/>
                <a:latin typeface="+mn-ea"/>
              </a:endParaRPr>
            </a:p>
          </p:txBody>
        </p:sp>
      </p:grpSp>
      <p:grpSp>
        <p:nvGrpSpPr>
          <p:cNvPr id="39" name="组合 38"/>
          <p:cNvGrpSpPr/>
          <p:nvPr/>
        </p:nvGrpSpPr>
        <p:grpSpPr>
          <a:xfrm>
            <a:off x="1688323" y="6115068"/>
            <a:ext cx="3495292" cy="479456"/>
            <a:chOff x="1647730" y="1736946"/>
            <a:chExt cx="3495292" cy="479456"/>
          </a:xfrm>
        </p:grpSpPr>
        <p:graphicFrame>
          <p:nvGraphicFramePr>
            <p:cNvPr id="40" name="对象 39"/>
            <p:cNvGraphicFramePr>
              <a:graphicFrameLocks noChangeAspect="1"/>
            </p:cNvGraphicFramePr>
            <p:nvPr/>
          </p:nvGraphicFramePr>
          <p:xfrm>
            <a:off x="2289970" y="1739912"/>
            <a:ext cx="779710" cy="476490"/>
          </p:xfrm>
          <a:graphic>
            <a:graphicData uri="http://schemas.openxmlformats.org/presentationml/2006/ole">
              <mc:AlternateContent xmlns:mc="http://schemas.openxmlformats.org/markup-compatibility/2006">
                <mc:Choice xmlns:v="urn:schemas-microsoft-com:vml" Requires="v">
                  <p:oleObj name="Equation" r:id="rId44" imgW="431613" imgH="253890" progId="Equation.DSMT4">
                    <p:embed/>
                  </p:oleObj>
                </mc:Choice>
                <mc:Fallback>
                  <p:oleObj name="Equation" r:id="rId44" imgW="431613" imgH="253890" progId="Equation.DSMT4">
                    <p:embed/>
                    <p:pic>
                      <p:nvPicPr>
                        <p:cNvPr id="40" name="对象 3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289970" y="1739912"/>
                          <a:ext cx="779710" cy="476490"/>
                        </a:xfrm>
                        <a:prstGeom prst="rect">
                          <a:avLst/>
                        </a:prstGeom>
                        <a:noFill/>
                      </p:spPr>
                    </p:pic>
                  </p:oleObj>
                </mc:Fallback>
              </mc:AlternateContent>
            </a:graphicData>
          </a:graphic>
        </p:graphicFrame>
        <p:graphicFrame>
          <p:nvGraphicFramePr>
            <p:cNvPr id="41" name="对象 40"/>
            <p:cNvGraphicFramePr>
              <a:graphicFrameLocks noChangeAspect="1"/>
            </p:cNvGraphicFramePr>
            <p:nvPr/>
          </p:nvGraphicFramePr>
          <p:xfrm>
            <a:off x="3534044" y="1781146"/>
            <a:ext cx="334468" cy="334468"/>
          </p:xfrm>
          <a:graphic>
            <a:graphicData uri="http://schemas.openxmlformats.org/presentationml/2006/ole">
              <mc:AlternateContent xmlns:mc="http://schemas.openxmlformats.org/markup-compatibility/2006">
                <mc:Choice xmlns:v="urn:schemas-microsoft-com:vml" Requires="v">
                  <p:oleObj name="Equation" r:id="rId46" imgW="164885" imgH="164885" progId="Equation.DSMT4">
                    <p:embed/>
                  </p:oleObj>
                </mc:Choice>
                <mc:Fallback>
                  <p:oleObj name="Equation" r:id="rId46" imgW="164885" imgH="164885" progId="Equation.DSMT4">
                    <p:embed/>
                    <p:pic>
                      <p:nvPicPr>
                        <p:cNvPr id="41" name="对象 4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534044" y="1781146"/>
                          <a:ext cx="334468" cy="334468"/>
                        </a:xfrm>
                        <a:prstGeom prst="rect">
                          <a:avLst/>
                        </a:prstGeom>
                        <a:noFill/>
                      </p:spPr>
                    </p:pic>
                  </p:oleObj>
                </mc:Fallback>
              </mc:AlternateContent>
            </a:graphicData>
          </a:graphic>
        </p:graphicFrame>
        <p:sp>
          <p:nvSpPr>
            <p:cNvPr id="42" name="Rectangle 325"/>
            <p:cNvSpPr>
              <a:spLocks noChangeArrowheads="1"/>
            </p:cNvSpPr>
            <p:nvPr/>
          </p:nvSpPr>
          <p:spPr bwMode="auto">
            <a:xfrm>
              <a:off x="1647730" y="173694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所以</a:t>
              </a:r>
              <a:endParaRPr kumimoji="0" lang="zh-CN" sz="2000" b="1" i="0" u="none" strike="noStrike" cap="none" normalizeH="0" baseline="0">
                <a:ln>
                  <a:noFill/>
                </a:ln>
                <a:solidFill>
                  <a:schemeClr val="tx1"/>
                </a:solidFill>
                <a:effectLst/>
                <a:latin typeface="+mn-ea"/>
              </a:endParaRPr>
            </a:p>
          </p:txBody>
        </p:sp>
        <p:sp>
          <p:nvSpPr>
            <p:cNvPr id="43" name="Rectangle 327"/>
            <p:cNvSpPr>
              <a:spLocks noChangeArrowheads="1"/>
            </p:cNvSpPr>
            <p:nvPr/>
          </p:nvSpPr>
          <p:spPr bwMode="auto">
            <a:xfrm>
              <a:off x="3801162" y="1766564"/>
              <a:ext cx="1341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可逆。</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又</a:t>
              </a:r>
              <a:endParaRPr kumimoji="0" lang="zh-CN" altLang="en-US" sz="2000" b="1" i="0" u="none" strike="noStrike" cap="none" normalizeH="0" baseline="0" dirty="0">
                <a:ln>
                  <a:noFill/>
                </a:ln>
                <a:solidFill>
                  <a:schemeClr val="tx1"/>
                </a:solidFill>
                <a:effectLst/>
                <a:latin typeface="+mn-ea"/>
              </a:endParaRPr>
            </a:p>
          </p:txBody>
        </p:sp>
        <p:sp>
          <p:nvSpPr>
            <p:cNvPr id="44" name="Rectangle 329"/>
            <p:cNvSpPr>
              <a:spLocks noChangeArrowheads="1"/>
            </p:cNvSpPr>
            <p:nvPr/>
          </p:nvSpPr>
          <p:spPr bwMode="auto">
            <a:xfrm>
              <a:off x="2930703" y="1748325"/>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altLang="en-US" sz="2000" b="1" i="0" u="none" strike="noStrike" cap="none" normalizeH="0" baseline="0" dirty="0">
                <a:ln>
                  <a:noFill/>
                </a:ln>
                <a:solidFill>
                  <a:schemeClr val="tx1"/>
                </a:solidFill>
                <a:effectLst/>
                <a:latin typeface="+mn-ea"/>
              </a:endParaRPr>
            </a:p>
          </p:txBody>
        </p:sp>
      </p:grpSp>
      <p:grpSp>
        <p:nvGrpSpPr>
          <p:cNvPr id="45" name="组合 44"/>
          <p:cNvGrpSpPr/>
          <p:nvPr/>
        </p:nvGrpSpPr>
        <p:grpSpPr>
          <a:xfrm>
            <a:off x="9207574" y="6126447"/>
            <a:ext cx="2516541" cy="409653"/>
            <a:chOff x="9166981" y="1748325"/>
            <a:chExt cx="2516541" cy="409653"/>
          </a:xfrm>
        </p:grpSpPr>
        <p:graphicFrame>
          <p:nvGraphicFramePr>
            <p:cNvPr id="46" name="对象 45"/>
            <p:cNvGraphicFramePr>
              <a:graphicFrameLocks noChangeAspect="1"/>
            </p:cNvGraphicFramePr>
            <p:nvPr/>
          </p:nvGraphicFramePr>
          <p:xfrm>
            <a:off x="9769306" y="1785467"/>
            <a:ext cx="886917" cy="344912"/>
          </p:xfrm>
          <a:graphic>
            <a:graphicData uri="http://schemas.openxmlformats.org/presentationml/2006/ole">
              <mc:AlternateContent xmlns:mc="http://schemas.openxmlformats.org/markup-compatibility/2006">
                <mc:Choice xmlns:v="urn:schemas-microsoft-com:vml" Requires="v">
                  <p:oleObj name="Equation" r:id="rId48" imgW="457002" imgH="165028" progId="Equation.DSMT4">
                    <p:embed/>
                  </p:oleObj>
                </mc:Choice>
                <mc:Fallback>
                  <p:oleObj name="Equation" r:id="rId48" imgW="457002" imgH="165028" progId="Equation.DSMT4">
                    <p:embed/>
                    <p:pic>
                      <p:nvPicPr>
                        <p:cNvPr id="46" name="对象 4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769306" y="1785467"/>
                          <a:ext cx="886917" cy="344912"/>
                        </a:xfrm>
                        <a:prstGeom prst="rect">
                          <a:avLst/>
                        </a:prstGeom>
                        <a:noFill/>
                      </p:spPr>
                    </p:pic>
                  </p:oleObj>
                </mc:Fallback>
              </mc:AlternateContent>
            </a:graphicData>
          </a:graphic>
        </p:graphicFrame>
        <p:sp>
          <p:nvSpPr>
            <p:cNvPr id="47" name="Rectangle 326"/>
            <p:cNvSpPr>
              <a:spLocks noChangeArrowheads="1"/>
            </p:cNvSpPr>
            <p:nvPr/>
          </p:nvSpPr>
          <p:spPr bwMode="auto">
            <a:xfrm>
              <a:off x="9166981" y="1757868"/>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48" name="Rectangle 330"/>
            <p:cNvSpPr>
              <a:spLocks noChangeArrowheads="1"/>
            </p:cNvSpPr>
            <p:nvPr/>
          </p:nvSpPr>
          <p:spPr bwMode="auto">
            <a:xfrm>
              <a:off x="10601174" y="1748325"/>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mn-ea"/>
                  <a:cs typeface="Times New Roman" panose="02020603050405020304" pitchFamily="18" charset="0"/>
                </a:rPr>
                <a:t>可逆。</a:t>
              </a:r>
              <a:r>
                <a:rPr kumimoji="0" lang="zh-CN" altLang="en-US" sz="2000" b="1" i="0" u="none" strike="noStrike" cap="none" normalizeH="0" baseline="0">
                  <a:ln>
                    <a:noFill/>
                  </a:ln>
                  <a:solidFill>
                    <a:schemeClr val="tx1"/>
                  </a:solidFill>
                  <a:effectLst/>
                  <a:latin typeface="+mn-ea"/>
                </a:rPr>
                <a:t> </a:t>
              </a:r>
            </a:p>
          </p:txBody>
        </p:sp>
      </p:grpSp>
    </p:spTree>
    <p:extLst>
      <p:ext uri="{BB962C8B-B14F-4D97-AF65-F5344CB8AC3E}">
        <p14:creationId xmlns:p14="http://schemas.microsoft.com/office/powerpoint/2010/main" val="50431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4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2"/>
          <p:cNvGrpSpPr>
            <a:grpSpLocks/>
          </p:cNvGrpSpPr>
          <p:nvPr/>
        </p:nvGrpSpPr>
        <p:grpSpPr bwMode="auto">
          <a:xfrm>
            <a:off x="819323" y="910863"/>
            <a:ext cx="8827175" cy="411163"/>
            <a:chOff x="249" y="2153"/>
            <a:chExt cx="5267" cy="259"/>
          </a:xfrm>
        </p:grpSpPr>
        <p:sp>
          <p:nvSpPr>
            <p:cNvPr id="42015" name="TextBox 17"/>
            <p:cNvSpPr txBox="1">
              <a:spLocks noChangeArrowheads="1"/>
            </p:cNvSpPr>
            <p:nvPr/>
          </p:nvSpPr>
          <p:spPr bwMode="auto">
            <a:xfrm>
              <a:off x="249" y="2160"/>
              <a:ext cx="5267" cy="252"/>
            </a:xfrm>
            <a:prstGeom prst="rect">
              <a:avLst/>
            </a:prstGeom>
            <a:noFill/>
            <a:ln w="9525">
              <a:noFill/>
              <a:miter lim="800000"/>
              <a:headEnd/>
              <a:tailEnd/>
            </a:ln>
          </p:spPr>
          <p:txBody>
            <a:bodyPr>
              <a:spAutoFit/>
            </a:bodyPr>
            <a:lstStyle/>
            <a:p>
              <a:pPr>
                <a:defRPr/>
              </a:pPr>
              <a:r>
                <a:rPr lang="zh-CN" altLang="en-US" sz="2000" b="1" dirty="0">
                  <a:solidFill>
                    <a:srgbClr val="0000FF"/>
                  </a:solidFill>
                  <a:latin typeface="+mn-ea"/>
                  <a:cs typeface="Times New Roman" pitchFamily="18" charset="0"/>
                </a:rPr>
                <a:t>例</a:t>
              </a:r>
              <a:r>
                <a:rPr lang="en-US" altLang="zh-CN" sz="2000" b="1" dirty="0">
                  <a:solidFill>
                    <a:srgbClr val="0000FF"/>
                  </a:solidFill>
                  <a:latin typeface="+mn-ea"/>
                  <a:cs typeface="Times New Roman" pitchFamily="18" charset="0"/>
                </a:rPr>
                <a:t>1.10.13  </a:t>
              </a:r>
              <a:r>
                <a:rPr lang="zh-CN" altLang="en-US" sz="2000" b="1" dirty="0">
                  <a:latin typeface="+mn-ea"/>
                  <a:cs typeface="Times New Roman" pitchFamily="18" charset="0"/>
                </a:rPr>
                <a:t>设</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cs typeface="Times New Roman" pitchFamily="18" charset="0"/>
                </a:rPr>
                <a:t>为非零实矩阵，证明 若        ，则</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cs typeface="Times New Roman" pitchFamily="18" charset="0"/>
                </a:rPr>
                <a:t>为可逆矩阵。</a:t>
              </a:r>
            </a:p>
          </p:txBody>
        </p:sp>
        <p:graphicFrame>
          <p:nvGraphicFramePr>
            <p:cNvPr id="41992" name="Object 10"/>
            <p:cNvGraphicFramePr>
              <a:graphicFrameLocks noChangeAspect="1"/>
            </p:cNvGraphicFramePr>
            <p:nvPr/>
          </p:nvGraphicFramePr>
          <p:xfrm>
            <a:off x="2982" y="2153"/>
            <a:ext cx="682" cy="219"/>
          </p:xfrm>
          <a:graphic>
            <a:graphicData uri="http://schemas.openxmlformats.org/presentationml/2006/ole">
              <mc:AlternateContent xmlns:mc="http://schemas.openxmlformats.org/markup-compatibility/2006">
                <mc:Choice xmlns:v="urn:schemas-microsoft-com:vml" Requires="v">
                  <p:oleObj name="Equation" r:id="rId2" imgW="571320" imgH="190440" progId="Equation.DSMT4">
                    <p:embed/>
                  </p:oleObj>
                </mc:Choice>
                <mc:Fallback>
                  <p:oleObj name="Equation" r:id="rId2" imgW="571320" imgH="190440" progId="Equation.DSMT4">
                    <p:embed/>
                    <p:pic>
                      <p:nvPicPr>
                        <p:cNvPr id="41992"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 y="2153"/>
                          <a:ext cx="682"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33"/>
          <p:cNvGrpSpPr>
            <a:grpSpLocks/>
          </p:cNvGrpSpPr>
          <p:nvPr/>
        </p:nvGrpSpPr>
        <p:grpSpPr bwMode="auto">
          <a:xfrm>
            <a:off x="1995998" y="1511762"/>
            <a:ext cx="2970213" cy="414338"/>
            <a:chOff x="630" y="2475"/>
            <a:chExt cx="1871" cy="261"/>
          </a:xfrm>
        </p:grpSpPr>
        <p:sp>
          <p:nvSpPr>
            <p:cNvPr id="42014" name="TextBox 20"/>
            <p:cNvSpPr txBox="1">
              <a:spLocks noChangeArrowheads="1"/>
            </p:cNvSpPr>
            <p:nvPr/>
          </p:nvSpPr>
          <p:spPr bwMode="auto">
            <a:xfrm>
              <a:off x="630" y="2475"/>
              <a:ext cx="1871" cy="252"/>
            </a:xfrm>
            <a:prstGeom prst="rect">
              <a:avLst/>
            </a:prstGeom>
            <a:noFill/>
            <a:ln w="9525">
              <a:noFill/>
              <a:miter lim="800000"/>
              <a:headEnd/>
              <a:tailEnd/>
            </a:ln>
          </p:spPr>
          <p:txBody>
            <a:bodyPr wrap="square">
              <a:spAutoFit/>
            </a:bodyPr>
            <a:lstStyle/>
            <a:p>
              <a:pPr>
                <a:defRPr/>
              </a:pPr>
              <a:r>
                <a:rPr lang="zh-CN" altLang="en-US" sz="2000" b="1" dirty="0">
                  <a:latin typeface="+mn-ea"/>
                  <a:cs typeface="Times New Roman" pitchFamily="18" charset="0"/>
                </a:rPr>
                <a:t>只需证明</a:t>
              </a:r>
            </a:p>
          </p:txBody>
        </p:sp>
        <p:graphicFrame>
          <p:nvGraphicFramePr>
            <p:cNvPr id="41991" name="Object 11"/>
            <p:cNvGraphicFramePr>
              <a:graphicFrameLocks noChangeAspect="1"/>
            </p:cNvGraphicFramePr>
            <p:nvPr/>
          </p:nvGraphicFramePr>
          <p:xfrm>
            <a:off x="1370" y="2502"/>
            <a:ext cx="546" cy="234"/>
          </p:xfrm>
          <a:graphic>
            <a:graphicData uri="http://schemas.openxmlformats.org/presentationml/2006/ole">
              <mc:AlternateContent xmlns:mc="http://schemas.openxmlformats.org/markup-compatibility/2006">
                <mc:Choice xmlns:v="urn:schemas-microsoft-com:vml" Requires="v">
                  <p:oleObj name="Equation" r:id="rId4" imgW="469800" imgH="203040" progId="Equation.DSMT4">
                    <p:embed/>
                  </p:oleObj>
                </mc:Choice>
                <mc:Fallback>
                  <p:oleObj name="Equation" r:id="rId4" imgW="469800" imgH="203040" progId="Equation.DSMT4">
                    <p:embed/>
                    <p:pic>
                      <p:nvPicPr>
                        <p:cNvPr id="4199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 y="2502"/>
                          <a:ext cx="546"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4"/>
          <p:cNvGrpSpPr>
            <a:grpSpLocks/>
          </p:cNvGrpSpPr>
          <p:nvPr/>
        </p:nvGrpSpPr>
        <p:grpSpPr bwMode="auto">
          <a:xfrm>
            <a:off x="4037523" y="1483031"/>
            <a:ext cx="4954588" cy="463550"/>
            <a:chOff x="1260" y="2730"/>
            <a:chExt cx="3121" cy="292"/>
          </a:xfrm>
        </p:grpSpPr>
        <p:sp>
          <p:nvSpPr>
            <p:cNvPr id="42013" name="TextBox 22"/>
            <p:cNvSpPr txBox="1">
              <a:spLocks noChangeArrowheads="1"/>
            </p:cNvSpPr>
            <p:nvPr/>
          </p:nvSpPr>
          <p:spPr bwMode="auto">
            <a:xfrm>
              <a:off x="1260" y="2745"/>
              <a:ext cx="3121" cy="252"/>
            </a:xfrm>
            <a:prstGeom prst="rect">
              <a:avLst/>
            </a:prstGeom>
            <a:noFill/>
            <a:ln w="9525">
              <a:noFill/>
              <a:miter lim="800000"/>
              <a:headEnd/>
              <a:tailEnd/>
            </a:ln>
          </p:spPr>
          <p:txBody>
            <a:bodyPr wrap="square">
              <a:spAutoFit/>
            </a:bodyPr>
            <a:lstStyle/>
            <a:p>
              <a:pPr>
                <a:defRPr/>
              </a:pPr>
              <a:r>
                <a:rPr lang="zh-CN" altLang="en-US" sz="2000" b="1" dirty="0">
                  <a:latin typeface="+mn-ea"/>
                  <a:cs typeface="Times New Roman" pitchFamily="18" charset="0"/>
                </a:rPr>
                <a:t>由        ，即</a:t>
              </a:r>
            </a:p>
          </p:txBody>
        </p:sp>
        <p:graphicFrame>
          <p:nvGraphicFramePr>
            <p:cNvPr id="41989" name="Object 12"/>
            <p:cNvGraphicFramePr>
              <a:graphicFrameLocks noChangeAspect="1"/>
            </p:cNvGraphicFramePr>
            <p:nvPr/>
          </p:nvGraphicFramePr>
          <p:xfrm>
            <a:off x="1530" y="2745"/>
            <a:ext cx="664" cy="219"/>
          </p:xfrm>
          <a:graphic>
            <a:graphicData uri="http://schemas.openxmlformats.org/presentationml/2006/ole">
              <mc:AlternateContent xmlns:mc="http://schemas.openxmlformats.org/markup-compatibility/2006">
                <mc:Choice xmlns:v="urn:schemas-microsoft-com:vml" Requires="v">
                  <p:oleObj name="Equation" r:id="rId6" imgW="571320" imgH="190440" progId="Equation.DSMT4">
                    <p:embed/>
                  </p:oleObj>
                </mc:Choice>
                <mc:Fallback>
                  <p:oleObj name="Equation" r:id="rId6" imgW="571320" imgH="190440" progId="Equation.DSMT4">
                    <p:embed/>
                    <p:pic>
                      <p:nvPicPr>
                        <p:cNvPr id="41989"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 y="2745"/>
                          <a:ext cx="664"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0" name="Object 13"/>
            <p:cNvGraphicFramePr>
              <a:graphicFrameLocks noChangeAspect="1"/>
            </p:cNvGraphicFramePr>
            <p:nvPr/>
          </p:nvGraphicFramePr>
          <p:xfrm>
            <a:off x="2509" y="2730"/>
            <a:ext cx="1712" cy="292"/>
          </p:xfrm>
          <a:graphic>
            <a:graphicData uri="http://schemas.openxmlformats.org/presentationml/2006/ole">
              <mc:AlternateContent xmlns:mc="http://schemas.openxmlformats.org/markup-compatibility/2006">
                <mc:Choice xmlns:v="urn:schemas-microsoft-com:vml" Requires="v">
                  <p:oleObj name="Equation" r:id="rId7" imgW="1473120" imgH="253800" progId="Equation.DSMT4">
                    <p:embed/>
                  </p:oleObj>
                </mc:Choice>
                <mc:Fallback>
                  <p:oleObj name="Equation" r:id="rId7" imgW="1473120" imgH="253800" progId="Equation.DSMT4">
                    <p:embed/>
                    <p:pic>
                      <p:nvPicPr>
                        <p:cNvPr id="4199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 y="2730"/>
                          <a:ext cx="1712"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40"/>
          <p:cNvGrpSpPr>
            <a:grpSpLocks/>
          </p:cNvGrpSpPr>
          <p:nvPr/>
        </p:nvGrpSpPr>
        <p:grpSpPr bwMode="auto">
          <a:xfrm>
            <a:off x="1995998" y="1994407"/>
            <a:ext cx="6572250" cy="787400"/>
            <a:chOff x="1260" y="2926"/>
            <a:chExt cx="4140" cy="496"/>
          </a:xfrm>
        </p:grpSpPr>
        <p:sp>
          <p:nvSpPr>
            <p:cNvPr id="42012" name="TextBox 25"/>
            <p:cNvSpPr txBox="1">
              <a:spLocks noChangeArrowheads="1"/>
            </p:cNvSpPr>
            <p:nvPr/>
          </p:nvSpPr>
          <p:spPr bwMode="auto">
            <a:xfrm>
              <a:off x="1260" y="3015"/>
              <a:ext cx="4140" cy="252"/>
            </a:xfrm>
            <a:prstGeom prst="rect">
              <a:avLst/>
            </a:prstGeom>
            <a:noFill/>
            <a:ln w="9525">
              <a:noFill/>
              <a:miter lim="800000"/>
              <a:headEnd/>
              <a:tailEnd/>
            </a:ln>
          </p:spPr>
          <p:txBody>
            <a:bodyPr>
              <a:spAutoFit/>
            </a:bodyPr>
            <a:lstStyle/>
            <a:p>
              <a:pPr>
                <a:defRPr/>
              </a:pPr>
              <a:r>
                <a:rPr lang="zh-CN" altLang="en-US" sz="2000" b="1">
                  <a:latin typeface="+mn-ea"/>
                  <a:cs typeface="Times New Roman" pitchFamily="18" charset="0"/>
                </a:rPr>
                <a:t>又</a:t>
              </a:r>
            </a:p>
          </p:txBody>
        </p:sp>
        <p:graphicFrame>
          <p:nvGraphicFramePr>
            <p:cNvPr id="41988" name="Object 14"/>
            <p:cNvGraphicFramePr>
              <a:graphicFrameLocks noChangeAspect="1"/>
            </p:cNvGraphicFramePr>
            <p:nvPr/>
          </p:nvGraphicFramePr>
          <p:xfrm>
            <a:off x="1521" y="2926"/>
            <a:ext cx="1697" cy="496"/>
          </p:xfrm>
          <a:graphic>
            <a:graphicData uri="http://schemas.openxmlformats.org/presentationml/2006/ole">
              <mc:AlternateContent xmlns:mc="http://schemas.openxmlformats.org/markup-compatibility/2006">
                <mc:Choice xmlns:v="urn:schemas-microsoft-com:vml" Requires="v">
                  <p:oleObj name="Equation" r:id="rId9" imgW="1460160" imgH="431640" progId="Equation.DSMT4">
                    <p:embed/>
                  </p:oleObj>
                </mc:Choice>
                <mc:Fallback>
                  <p:oleObj name="Equation" r:id="rId9" imgW="1460160" imgH="431640" progId="Equation.DSMT4">
                    <p:embed/>
                    <p:pic>
                      <p:nvPicPr>
                        <p:cNvPr id="41988"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1" y="2926"/>
                          <a:ext cx="1697" cy="4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35"/>
          <p:cNvGrpSpPr>
            <a:grpSpLocks/>
          </p:cNvGrpSpPr>
          <p:nvPr/>
        </p:nvGrpSpPr>
        <p:grpSpPr bwMode="auto">
          <a:xfrm>
            <a:off x="3405698" y="2922142"/>
            <a:ext cx="4146550" cy="787400"/>
            <a:chOff x="1350" y="3690"/>
            <a:chExt cx="2612" cy="496"/>
          </a:xfrm>
        </p:grpSpPr>
        <p:graphicFrame>
          <p:nvGraphicFramePr>
            <p:cNvPr id="41987" name="Object 15"/>
            <p:cNvGraphicFramePr>
              <a:graphicFrameLocks noChangeAspect="1"/>
            </p:cNvGraphicFramePr>
            <p:nvPr/>
          </p:nvGraphicFramePr>
          <p:xfrm>
            <a:off x="1350" y="3690"/>
            <a:ext cx="1151" cy="496"/>
          </p:xfrm>
          <a:graphic>
            <a:graphicData uri="http://schemas.openxmlformats.org/presentationml/2006/ole">
              <mc:AlternateContent xmlns:mc="http://schemas.openxmlformats.org/markup-compatibility/2006">
                <mc:Choice xmlns:v="urn:schemas-microsoft-com:vml" Requires="v">
                  <p:oleObj name="Equation" r:id="rId11" imgW="990360" imgH="431640" progId="Equation.DSMT4">
                    <p:embed/>
                  </p:oleObj>
                </mc:Choice>
                <mc:Fallback>
                  <p:oleObj name="Equation" r:id="rId11" imgW="990360" imgH="431640" progId="Equation.DSMT4">
                    <p:embed/>
                    <p:pic>
                      <p:nvPicPr>
                        <p:cNvPr id="41987"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0" y="3690"/>
                          <a:ext cx="1151" cy="4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11" name="TextBox 29"/>
            <p:cNvSpPr txBox="1">
              <a:spLocks noChangeArrowheads="1"/>
            </p:cNvSpPr>
            <p:nvPr/>
          </p:nvSpPr>
          <p:spPr bwMode="auto">
            <a:xfrm>
              <a:off x="2558" y="3812"/>
              <a:ext cx="1404" cy="252"/>
            </a:xfrm>
            <a:prstGeom prst="rect">
              <a:avLst/>
            </a:prstGeom>
            <a:noFill/>
            <a:ln w="9525">
              <a:noFill/>
              <a:miter lim="800000"/>
              <a:headEnd/>
              <a:tailEnd/>
            </a:ln>
          </p:spPr>
          <p:txBody>
            <a:bodyPr>
              <a:spAutoFit/>
            </a:bodyPr>
            <a:lstStyle/>
            <a:p>
              <a:pPr>
                <a:defRPr/>
              </a:pPr>
              <a:r>
                <a:rPr lang="zh-CN" altLang="en-US" sz="2000" b="1">
                  <a:latin typeface="+mn-ea"/>
                  <a:cs typeface="Times New Roman" pitchFamily="18" charset="0"/>
                </a:rPr>
                <a:t>所以</a:t>
              </a:r>
              <a:r>
                <a:rPr lang="en-US" altLang="zh-CN" sz="2000" b="1">
                  <a:latin typeface="+mn-ea"/>
                  <a:cs typeface="Times New Roman" pitchFamily="18" charset="0"/>
                </a:rPr>
                <a:t>A</a:t>
              </a:r>
              <a:r>
                <a:rPr lang="zh-CN" altLang="en-US" sz="2000" b="1">
                  <a:latin typeface="+mn-ea"/>
                  <a:cs typeface="Times New Roman" pitchFamily="18" charset="0"/>
                </a:rPr>
                <a:t>可逆。</a:t>
              </a:r>
            </a:p>
          </p:txBody>
        </p:sp>
      </p:grpSp>
      <p:sp>
        <p:nvSpPr>
          <p:cNvPr id="2" name="矩形 1"/>
          <p:cNvSpPr/>
          <p:nvPr/>
        </p:nvSpPr>
        <p:spPr>
          <a:xfrm>
            <a:off x="1237294" y="1525813"/>
            <a:ext cx="830677" cy="400110"/>
          </a:xfrm>
          <a:prstGeom prst="rect">
            <a:avLst/>
          </a:prstGeom>
        </p:spPr>
        <p:txBody>
          <a:bodyPr wrap="none">
            <a:spAutoFit/>
          </a:bodyPr>
          <a:lstStyle/>
          <a:p>
            <a:r>
              <a:rPr lang="zh-CN" altLang="en-US" sz="2000" b="1" dirty="0">
                <a:solidFill>
                  <a:srgbClr val="0000FF"/>
                </a:solidFill>
                <a:latin typeface="+mn-ea"/>
                <a:cs typeface="Times New Roman" pitchFamily="18" charset="0"/>
              </a:rPr>
              <a:t>证明</a:t>
            </a:r>
            <a:r>
              <a:rPr lang="zh-CN" altLang="en-US" sz="2000" b="1" dirty="0">
                <a:latin typeface="+mn-ea"/>
                <a:cs typeface="Times New Roman" pitchFamily="18" charset="0"/>
              </a:rPr>
              <a:t> </a:t>
            </a:r>
            <a:endParaRPr lang="zh-CN" altLang="en-US" sz="2000" dirty="0"/>
          </a:p>
        </p:txBody>
      </p:sp>
      <p:grpSp>
        <p:nvGrpSpPr>
          <p:cNvPr id="12" name="组合 11"/>
          <p:cNvGrpSpPr/>
          <p:nvPr/>
        </p:nvGrpSpPr>
        <p:grpSpPr>
          <a:xfrm>
            <a:off x="5104324" y="2086916"/>
            <a:ext cx="5929312" cy="474176"/>
            <a:chOff x="5104324" y="2086916"/>
            <a:chExt cx="5929312" cy="474176"/>
          </a:xfrm>
        </p:grpSpPr>
        <p:sp>
          <p:nvSpPr>
            <p:cNvPr id="32791" name="TextBox 27"/>
            <p:cNvSpPr txBox="1">
              <a:spLocks noChangeArrowheads="1"/>
            </p:cNvSpPr>
            <p:nvPr/>
          </p:nvSpPr>
          <p:spPr bwMode="auto">
            <a:xfrm>
              <a:off x="5104324" y="2160982"/>
              <a:ext cx="5929312" cy="400110"/>
            </a:xfrm>
            <a:prstGeom prst="rect">
              <a:avLst/>
            </a:prstGeom>
            <a:noFill/>
            <a:ln w="9525">
              <a:noFill/>
              <a:miter lim="800000"/>
              <a:headEnd/>
              <a:tailEnd/>
            </a:ln>
          </p:spPr>
          <p:txBody>
            <a:bodyPr>
              <a:spAutoFit/>
            </a:bodyPr>
            <a:lstStyle/>
            <a:p>
              <a:pPr>
                <a:defRPr/>
              </a:pPr>
              <a:r>
                <a:rPr lang="zh-CN" altLang="en-US" sz="2000" b="1" dirty="0">
                  <a:latin typeface="+mn-ea"/>
                  <a:cs typeface="Times New Roman" pitchFamily="18" charset="0"/>
                </a:rPr>
                <a:t>因为</a:t>
              </a:r>
              <a:r>
                <a:rPr lang="en-US" altLang="zh-CN" sz="2000" b="1" i="1" dirty="0">
                  <a:latin typeface="Times New Roman" panose="02020603050405020304" pitchFamily="18" charset="0"/>
                  <a:cs typeface="Times New Roman" panose="02020603050405020304" pitchFamily="18" charset="0"/>
                </a:rPr>
                <a:t>A</a:t>
              </a:r>
              <a:r>
                <a:rPr lang="zh-CN" altLang="en-US" sz="2000" b="1" dirty="0">
                  <a:latin typeface="+mn-ea"/>
                  <a:cs typeface="Times New Roman" pitchFamily="18" charset="0"/>
                </a:rPr>
                <a:t>非零，故</a:t>
              </a:r>
              <a:r>
                <a:rPr lang="en-US" altLang="zh-CN" sz="2000" b="1" i="1" dirty="0">
                  <a:latin typeface="+mn-ea"/>
                  <a:cs typeface="Times New Roman" pitchFamily="18" charset="0"/>
                </a:rPr>
                <a:t>   </a:t>
              </a:r>
              <a:r>
                <a:rPr lang="zh-CN" altLang="en-US" sz="2000" b="1" dirty="0">
                  <a:latin typeface="+mn-ea"/>
                  <a:cs typeface="Times New Roman" pitchFamily="18" charset="0"/>
                </a:rPr>
                <a:t>中至少有一个非零，所以</a:t>
              </a:r>
            </a:p>
          </p:txBody>
        </p:sp>
        <p:graphicFrame>
          <p:nvGraphicFramePr>
            <p:cNvPr id="38" name="Object 15"/>
            <p:cNvGraphicFramePr>
              <a:graphicFrameLocks noChangeAspect="1"/>
            </p:cNvGraphicFramePr>
            <p:nvPr/>
          </p:nvGraphicFramePr>
          <p:xfrm>
            <a:off x="6923996" y="2086916"/>
            <a:ext cx="350837" cy="463550"/>
          </p:xfrm>
          <a:graphic>
            <a:graphicData uri="http://schemas.openxmlformats.org/presentationml/2006/ole">
              <mc:AlternateContent xmlns:mc="http://schemas.openxmlformats.org/markup-compatibility/2006">
                <mc:Choice xmlns:v="urn:schemas-microsoft-com:vml" Requires="v">
                  <p:oleObj name="Equation" r:id="rId13" imgW="190440" imgH="253800" progId="Equation.DSMT4">
                    <p:embed/>
                  </p:oleObj>
                </mc:Choice>
                <mc:Fallback>
                  <p:oleObj name="Equation" r:id="rId13" imgW="190440" imgH="253800" progId="Equation.DSMT4">
                    <p:embed/>
                    <p:pic>
                      <p:nvPicPr>
                        <p:cNvPr id="38" name="Object 15"/>
                        <p:cNvPicPr>
                          <a:picLocks noChangeAspect="1" noChangeArrowheads="1"/>
                        </p:cNvPicPr>
                        <p:nvPr/>
                      </p:nvPicPr>
                      <p:blipFill>
                        <a:blip r:embed="rId14"/>
                        <a:srcRect/>
                        <a:stretch>
                          <a:fillRect/>
                        </a:stretch>
                      </p:blipFill>
                      <p:spPr bwMode="auto">
                        <a:xfrm>
                          <a:off x="6923996" y="2086916"/>
                          <a:ext cx="350837"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 name="组合 4"/>
          <p:cNvGrpSpPr>
            <a:grpSpLocks/>
          </p:cNvGrpSpPr>
          <p:nvPr/>
        </p:nvGrpSpPr>
        <p:grpSpPr bwMode="auto">
          <a:xfrm>
            <a:off x="788835" y="3874910"/>
            <a:ext cx="7929562" cy="454149"/>
            <a:chOff x="785786" y="428604"/>
            <a:chExt cx="7929618" cy="453857"/>
          </a:xfrm>
        </p:grpSpPr>
        <p:sp>
          <p:nvSpPr>
            <p:cNvPr id="41" name="TextBox 1"/>
            <p:cNvSpPr txBox="1">
              <a:spLocks noChangeArrowheads="1"/>
            </p:cNvSpPr>
            <p:nvPr/>
          </p:nvSpPr>
          <p:spPr bwMode="auto">
            <a:xfrm>
              <a:off x="785786" y="428604"/>
              <a:ext cx="7929618"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mn-ea"/>
                  <a:ea typeface="+mn-ea"/>
                </a:rPr>
                <a:t>例</a:t>
              </a:r>
              <a:r>
                <a:rPr lang="en-US" altLang="zh-CN" sz="2000" b="1" dirty="0">
                  <a:solidFill>
                    <a:srgbClr val="0000FF"/>
                  </a:solidFill>
                  <a:latin typeface="+mn-ea"/>
                  <a:ea typeface="+mn-ea"/>
                </a:rPr>
                <a:t>1.10.14  </a:t>
              </a:r>
              <a:r>
                <a:rPr lang="zh-CN" altLang="en-US" sz="2000" b="1" dirty="0">
                  <a:latin typeface="+mn-ea"/>
                  <a:ea typeface="+mn-ea"/>
                </a:rPr>
                <a:t>设                ，证明：</a:t>
              </a:r>
            </a:p>
          </p:txBody>
        </p:sp>
        <p:graphicFrame>
          <p:nvGraphicFramePr>
            <p:cNvPr id="42" name="Object 2"/>
            <p:cNvGraphicFramePr>
              <a:graphicFrameLocks noChangeAspect="1"/>
            </p:cNvGraphicFramePr>
            <p:nvPr/>
          </p:nvGraphicFramePr>
          <p:xfrm>
            <a:off x="2555862" y="446184"/>
            <a:ext cx="2074572" cy="393377"/>
          </p:xfrm>
          <a:graphic>
            <a:graphicData uri="http://schemas.openxmlformats.org/presentationml/2006/ole">
              <mc:AlternateContent xmlns:mc="http://schemas.openxmlformats.org/markup-compatibility/2006">
                <mc:Choice xmlns:v="urn:schemas-microsoft-com:vml" Requires="v">
                  <p:oleObj name="Equation" r:id="rId15" imgW="1193760" imgH="228600" progId="Equation.DSMT4">
                    <p:embed/>
                  </p:oleObj>
                </mc:Choice>
                <mc:Fallback>
                  <p:oleObj name="Equation" r:id="rId15" imgW="1193760" imgH="228600" progId="Equation.DSMT4">
                    <p:embed/>
                    <p:pic>
                      <p:nvPicPr>
                        <p:cNvPr id="42"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55862" y="446184"/>
                          <a:ext cx="2074572" cy="393377"/>
                        </a:xfrm>
                        <a:prstGeom prst="rect">
                          <a:avLst/>
                        </a:prstGeom>
                        <a:noFill/>
                      </p:spPr>
                    </p:pic>
                  </p:oleObj>
                </mc:Fallback>
              </mc:AlternateContent>
            </a:graphicData>
          </a:graphic>
        </p:graphicFrame>
        <p:graphicFrame>
          <p:nvGraphicFramePr>
            <p:cNvPr id="43" name="Object 3"/>
            <p:cNvGraphicFramePr>
              <a:graphicFrameLocks noChangeAspect="1"/>
            </p:cNvGraphicFramePr>
            <p:nvPr/>
          </p:nvGraphicFramePr>
          <p:xfrm>
            <a:off x="5547660" y="441421"/>
            <a:ext cx="2833708" cy="441040"/>
          </p:xfrm>
          <a:graphic>
            <a:graphicData uri="http://schemas.openxmlformats.org/presentationml/2006/ole">
              <mc:AlternateContent xmlns:mc="http://schemas.openxmlformats.org/markup-compatibility/2006">
                <mc:Choice xmlns:v="urn:schemas-microsoft-com:vml" Requires="v">
                  <p:oleObj name="Equation" r:id="rId17" imgW="1536480" imgH="241200" progId="Equation.DSMT4">
                    <p:embed/>
                  </p:oleObj>
                </mc:Choice>
                <mc:Fallback>
                  <p:oleObj name="Equation" r:id="rId17" imgW="1536480" imgH="241200" progId="Equation.DSMT4">
                    <p:embed/>
                    <p:pic>
                      <p:nvPicPr>
                        <p:cNvPr id="43" name="Object 3"/>
                        <p:cNvPicPr>
                          <a:picLocks noChangeAspect="1" noChangeArrowheads="1"/>
                        </p:cNvPicPr>
                        <p:nvPr/>
                      </p:nvPicPr>
                      <p:blipFill>
                        <a:blip r:embed="rId18"/>
                        <a:srcRect/>
                        <a:stretch>
                          <a:fillRect/>
                        </a:stretch>
                      </p:blipFill>
                      <p:spPr bwMode="auto">
                        <a:xfrm>
                          <a:off x="5547660" y="441421"/>
                          <a:ext cx="2833708" cy="441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4" name="Group 16"/>
          <p:cNvGrpSpPr>
            <a:grpSpLocks/>
          </p:cNvGrpSpPr>
          <p:nvPr/>
        </p:nvGrpSpPr>
        <p:grpSpPr bwMode="auto">
          <a:xfrm>
            <a:off x="1772779" y="4580230"/>
            <a:ext cx="7643813" cy="400050"/>
            <a:chOff x="630" y="720"/>
            <a:chExt cx="4815" cy="252"/>
          </a:xfrm>
        </p:grpSpPr>
        <p:sp>
          <p:nvSpPr>
            <p:cNvPr id="45" name="TextBox 5"/>
            <p:cNvSpPr txBox="1">
              <a:spLocks noChangeArrowheads="1"/>
            </p:cNvSpPr>
            <p:nvPr/>
          </p:nvSpPr>
          <p:spPr bwMode="auto">
            <a:xfrm>
              <a:off x="630" y="720"/>
              <a:ext cx="48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由</a:t>
              </a:r>
            </a:p>
          </p:txBody>
        </p:sp>
        <p:graphicFrame>
          <p:nvGraphicFramePr>
            <p:cNvPr id="46" name="Object 4"/>
            <p:cNvGraphicFramePr>
              <a:graphicFrameLocks noChangeAspect="1"/>
            </p:cNvGraphicFramePr>
            <p:nvPr/>
          </p:nvGraphicFramePr>
          <p:xfrm>
            <a:off x="915" y="729"/>
            <a:ext cx="1668" cy="234"/>
          </p:xfrm>
          <a:graphic>
            <a:graphicData uri="http://schemas.openxmlformats.org/presentationml/2006/ole">
              <mc:AlternateContent xmlns:mc="http://schemas.openxmlformats.org/markup-compatibility/2006">
                <mc:Choice xmlns:v="urn:schemas-microsoft-com:vml" Requires="v">
                  <p:oleObj name="Equation" r:id="rId19" imgW="1434960" imgH="203040" progId="Equation.DSMT4">
                    <p:embed/>
                  </p:oleObj>
                </mc:Choice>
                <mc:Fallback>
                  <p:oleObj name="Equation" r:id="rId19" imgW="1434960" imgH="203040" progId="Equation.DSMT4">
                    <p:embed/>
                    <p:pic>
                      <p:nvPicPr>
                        <p:cNvPr id="46"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5" y="729"/>
                          <a:ext cx="1668"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7" name="Group 17"/>
          <p:cNvGrpSpPr>
            <a:grpSpLocks/>
          </p:cNvGrpSpPr>
          <p:nvPr/>
        </p:nvGrpSpPr>
        <p:grpSpPr bwMode="auto">
          <a:xfrm>
            <a:off x="4873167" y="4592804"/>
            <a:ext cx="3822700" cy="427038"/>
            <a:chOff x="1305" y="1125"/>
            <a:chExt cx="2408" cy="269"/>
          </a:xfrm>
        </p:grpSpPr>
        <p:sp>
          <p:nvSpPr>
            <p:cNvPr id="48" name="TextBox 7"/>
            <p:cNvSpPr txBox="1">
              <a:spLocks noChangeArrowheads="1"/>
            </p:cNvSpPr>
            <p:nvPr/>
          </p:nvSpPr>
          <p:spPr bwMode="auto">
            <a:xfrm>
              <a:off x="1305" y="1125"/>
              <a:ext cx="24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又</a:t>
              </a:r>
            </a:p>
          </p:txBody>
        </p:sp>
        <p:graphicFrame>
          <p:nvGraphicFramePr>
            <p:cNvPr id="49" name="Object 5"/>
            <p:cNvGraphicFramePr>
              <a:graphicFrameLocks noChangeAspect="1"/>
            </p:cNvGraphicFramePr>
            <p:nvPr/>
          </p:nvGraphicFramePr>
          <p:xfrm>
            <a:off x="1584" y="1131"/>
            <a:ext cx="1963" cy="263"/>
          </p:xfrm>
          <a:graphic>
            <a:graphicData uri="http://schemas.openxmlformats.org/presentationml/2006/ole">
              <mc:AlternateContent xmlns:mc="http://schemas.openxmlformats.org/markup-compatibility/2006">
                <mc:Choice xmlns:v="urn:schemas-microsoft-com:vml" Requires="v">
                  <p:oleObj name="Equation" r:id="rId21" imgW="1688760" imgH="228600" progId="Equation.DSMT4">
                    <p:embed/>
                  </p:oleObj>
                </mc:Choice>
                <mc:Fallback>
                  <p:oleObj name="Equation" r:id="rId21" imgW="1688760" imgH="228600" progId="Equation.DSMT4">
                    <p:embed/>
                    <p:pic>
                      <p:nvPicPr>
                        <p:cNvPr id="49"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4" y="1131"/>
                          <a:ext cx="1963"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0" name="Group 18"/>
          <p:cNvGrpSpPr>
            <a:grpSpLocks/>
          </p:cNvGrpSpPr>
          <p:nvPr/>
        </p:nvGrpSpPr>
        <p:grpSpPr bwMode="auto">
          <a:xfrm>
            <a:off x="2530017" y="5240505"/>
            <a:ext cx="2343150" cy="487362"/>
            <a:chOff x="1260" y="1530"/>
            <a:chExt cx="1476" cy="307"/>
          </a:xfrm>
        </p:grpSpPr>
        <p:sp>
          <p:nvSpPr>
            <p:cNvPr id="51" name="TextBox 9"/>
            <p:cNvSpPr txBox="1">
              <a:spLocks noChangeArrowheads="1"/>
            </p:cNvSpPr>
            <p:nvPr/>
          </p:nvSpPr>
          <p:spPr bwMode="auto">
            <a:xfrm>
              <a:off x="1260" y="1530"/>
              <a:ext cx="14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故</a:t>
              </a:r>
            </a:p>
          </p:txBody>
        </p:sp>
        <p:graphicFrame>
          <p:nvGraphicFramePr>
            <p:cNvPr id="52" name="Object 6"/>
            <p:cNvGraphicFramePr>
              <a:graphicFrameLocks noChangeAspect="1"/>
            </p:cNvGraphicFramePr>
            <p:nvPr/>
          </p:nvGraphicFramePr>
          <p:xfrm>
            <a:off x="1610" y="1546"/>
            <a:ext cx="975" cy="291"/>
          </p:xfrm>
          <a:graphic>
            <a:graphicData uri="http://schemas.openxmlformats.org/presentationml/2006/ole">
              <mc:AlternateContent xmlns:mc="http://schemas.openxmlformats.org/markup-compatibility/2006">
                <mc:Choice xmlns:v="urn:schemas-microsoft-com:vml" Requires="v">
                  <p:oleObj name="Equation" r:id="rId23" imgW="838080" imgH="253800" progId="Equation.DSMT4">
                    <p:embed/>
                  </p:oleObj>
                </mc:Choice>
                <mc:Fallback>
                  <p:oleObj name="Equation" r:id="rId23" imgW="838080" imgH="253800" progId="Equation.DSMT4">
                    <p:embed/>
                    <p:pic>
                      <p:nvPicPr>
                        <p:cNvPr id="52" name="Object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10" y="1546"/>
                          <a:ext cx="975"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3" name="Group 19"/>
          <p:cNvGrpSpPr>
            <a:grpSpLocks/>
          </p:cNvGrpSpPr>
          <p:nvPr/>
        </p:nvGrpSpPr>
        <p:grpSpPr bwMode="auto">
          <a:xfrm>
            <a:off x="4633455" y="5308833"/>
            <a:ext cx="5072063" cy="454025"/>
            <a:chOff x="1260" y="1935"/>
            <a:chExt cx="3195" cy="286"/>
          </a:xfrm>
        </p:grpSpPr>
        <p:sp>
          <p:nvSpPr>
            <p:cNvPr id="54" name="TextBox 11"/>
            <p:cNvSpPr txBox="1">
              <a:spLocks noChangeArrowheads="1"/>
            </p:cNvSpPr>
            <p:nvPr/>
          </p:nvSpPr>
          <p:spPr bwMode="auto">
            <a:xfrm>
              <a:off x="1260" y="1935"/>
              <a:ext cx="31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mn-ea"/>
                  <a:ea typeface="+mn-ea"/>
                </a:rPr>
                <a:t>所以</a:t>
              </a:r>
            </a:p>
          </p:txBody>
        </p:sp>
        <p:graphicFrame>
          <p:nvGraphicFramePr>
            <p:cNvPr id="55" name="Object 7"/>
            <p:cNvGraphicFramePr>
              <a:graphicFrameLocks noChangeAspect="1"/>
            </p:cNvGraphicFramePr>
            <p:nvPr/>
          </p:nvGraphicFramePr>
          <p:xfrm>
            <a:off x="1788" y="1944"/>
            <a:ext cx="1948" cy="277"/>
          </p:xfrm>
          <a:graphic>
            <a:graphicData uri="http://schemas.openxmlformats.org/presentationml/2006/ole">
              <mc:AlternateContent xmlns:mc="http://schemas.openxmlformats.org/markup-compatibility/2006">
                <mc:Choice xmlns:v="urn:schemas-microsoft-com:vml" Requires="v">
                  <p:oleObj name="Equation" r:id="rId25" imgW="1676160" imgH="241200" progId="Equation.DSMT4">
                    <p:embed/>
                  </p:oleObj>
                </mc:Choice>
                <mc:Fallback>
                  <p:oleObj name="Equation" r:id="rId25" imgW="1676160" imgH="241200" progId="Equation.DSMT4">
                    <p:embed/>
                    <p:pic>
                      <p:nvPicPr>
                        <p:cNvPr id="55" name="Object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88" y="1944"/>
                          <a:ext cx="1948"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6" name="矩形 55"/>
          <p:cNvSpPr/>
          <p:nvPr/>
        </p:nvSpPr>
        <p:spPr>
          <a:xfrm>
            <a:off x="1005097" y="4592804"/>
            <a:ext cx="700833" cy="400110"/>
          </a:xfrm>
          <a:prstGeom prst="rect">
            <a:avLst/>
          </a:prstGeom>
        </p:spPr>
        <p:txBody>
          <a:bodyPr wrap="none">
            <a:spAutoFit/>
          </a:bodyPr>
          <a:lstStyle/>
          <a:p>
            <a:r>
              <a:rPr lang="zh-CN" altLang="en-US" sz="2000" b="1" dirty="0">
                <a:solidFill>
                  <a:srgbClr val="0000FF"/>
                </a:solidFill>
                <a:latin typeface="+mn-ea"/>
              </a:rPr>
              <a:t>证明</a:t>
            </a:r>
            <a:endParaRPr lang="zh-CN" altLang="en-US" sz="2000" dirty="0"/>
          </a:p>
        </p:txBody>
      </p:sp>
    </p:spTree>
    <p:extLst>
      <p:ext uri="{BB962C8B-B14F-4D97-AF65-F5344CB8AC3E}">
        <p14:creationId xmlns:p14="http://schemas.microsoft.com/office/powerpoint/2010/main" val="3371303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Text Box 7"/>
          <p:cNvSpPr txBox="1">
            <a:spLocks noChangeArrowheads="1"/>
          </p:cNvSpPr>
          <p:nvPr/>
        </p:nvSpPr>
        <p:spPr bwMode="auto">
          <a:xfrm>
            <a:off x="609351" y="2781604"/>
            <a:ext cx="4779963" cy="457200"/>
          </a:xfrm>
          <a:prstGeom prst="rect">
            <a:avLst/>
          </a:prstGeom>
          <a:noFill/>
          <a:ln w="9525">
            <a:noFill/>
            <a:miter lim="800000"/>
            <a:headEnd/>
            <a:tailEnd/>
          </a:ln>
        </p:spPr>
        <p:txBody>
          <a:bodyPr/>
          <a:lstStyle/>
          <a:p>
            <a:pPr>
              <a:defRPr/>
            </a:pPr>
            <a:r>
              <a:rPr kumimoji="1" lang="zh-CN" altLang="en-US" sz="2000" b="1" dirty="0">
                <a:solidFill>
                  <a:srgbClr val="000000"/>
                </a:solidFill>
                <a:latin typeface="+mn-ea"/>
                <a:cs typeface="Times New Roman" pitchFamily="18" charset="0"/>
              </a:rPr>
              <a:t>则上述线性变换可记作 </a:t>
            </a:r>
            <a:r>
              <a:rPr kumimoji="1" lang="en-US" altLang="zh-CN" sz="2000" b="1" i="1" dirty="0">
                <a:solidFill>
                  <a:srgbClr val="000000"/>
                </a:solidFill>
                <a:latin typeface="Times New Roman" panose="02020603050405020304" pitchFamily="18" charset="0"/>
                <a:cs typeface="Times New Roman" panose="02020603050405020304" pitchFamily="18" charset="0"/>
              </a:rPr>
              <a:t>Y </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AX </a:t>
            </a:r>
            <a:r>
              <a:rPr kumimoji="1" lang="en-US" altLang="zh-CN" sz="2000" b="1" dirty="0">
                <a:solidFill>
                  <a:srgbClr val="000000"/>
                </a:solidFill>
                <a:latin typeface="+mn-ea"/>
                <a:cs typeface="Times New Roman" pitchFamily="18" charset="0"/>
              </a:rPr>
              <a:t>.  </a:t>
            </a:r>
          </a:p>
        </p:txBody>
      </p:sp>
      <p:grpSp>
        <p:nvGrpSpPr>
          <p:cNvPr id="3" name="组合 2"/>
          <p:cNvGrpSpPr/>
          <p:nvPr/>
        </p:nvGrpSpPr>
        <p:grpSpPr>
          <a:xfrm>
            <a:off x="588980" y="846051"/>
            <a:ext cx="11043367" cy="1756722"/>
            <a:chOff x="588980" y="846051"/>
            <a:chExt cx="11043367" cy="1756722"/>
          </a:xfrm>
        </p:grpSpPr>
        <p:sp>
          <p:nvSpPr>
            <p:cNvPr id="48132" name="Text Box 2"/>
            <p:cNvSpPr txBox="1">
              <a:spLocks noChangeArrowheads="1"/>
            </p:cNvSpPr>
            <p:nvPr/>
          </p:nvSpPr>
          <p:spPr bwMode="auto">
            <a:xfrm>
              <a:off x="588980" y="1500996"/>
              <a:ext cx="1485900" cy="457200"/>
            </a:xfrm>
            <a:prstGeom prst="rect">
              <a:avLst/>
            </a:prstGeom>
            <a:noFill/>
            <a:ln w="9525">
              <a:noFill/>
              <a:miter lim="800000"/>
              <a:headEnd/>
              <a:tailEnd/>
            </a:ln>
          </p:spPr>
          <p:txBody>
            <a:bodyPr/>
            <a:lstStyle/>
            <a:p>
              <a:pPr>
                <a:defRPr/>
              </a:pPr>
              <a:r>
                <a:rPr kumimoji="1" lang="zh-CN" altLang="en-US" sz="2000" b="1">
                  <a:solidFill>
                    <a:srgbClr val="000000"/>
                  </a:solidFill>
                  <a:latin typeface="+mn-ea"/>
                  <a:cs typeface="Times New Roman" pitchFamily="18" charset="0"/>
                </a:rPr>
                <a:t>线性变换    </a:t>
              </a:r>
            </a:p>
          </p:txBody>
        </p:sp>
        <p:graphicFrame>
          <p:nvGraphicFramePr>
            <p:cNvPr id="48130" name="Object 2"/>
            <p:cNvGraphicFramePr>
              <a:graphicFrameLocks noChangeAspect="1"/>
            </p:cNvGraphicFramePr>
            <p:nvPr/>
          </p:nvGraphicFramePr>
          <p:xfrm>
            <a:off x="1776933" y="846051"/>
            <a:ext cx="3729571" cy="1756722"/>
          </p:xfrm>
          <a:graphic>
            <a:graphicData uri="http://schemas.openxmlformats.org/presentationml/2006/ole">
              <mc:AlternateContent xmlns:mc="http://schemas.openxmlformats.org/markup-compatibility/2006">
                <mc:Choice xmlns:v="urn:schemas-microsoft-com:vml" Requires="v">
                  <p:oleObj name="Equation" r:id="rId2" imgW="1993900" imgH="939800" progId="Equation.DSMT4">
                    <p:embed/>
                  </p:oleObj>
                </mc:Choice>
                <mc:Fallback>
                  <p:oleObj name="Equation" r:id="rId2" imgW="1993900" imgH="939800" progId="Equation.DSMT4">
                    <p:embed/>
                    <p:pic>
                      <p:nvPicPr>
                        <p:cNvPr id="481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933" y="846051"/>
                          <a:ext cx="3729571" cy="1756722"/>
                        </a:xfrm>
                        <a:prstGeom prst="rect">
                          <a:avLst/>
                        </a:prstGeom>
                        <a:noFill/>
                      </p:spPr>
                    </p:pic>
                  </p:oleObj>
                </mc:Fallback>
              </mc:AlternateContent>
            </a:graphicData>
          </a:graphic>
        </p:graphicFrame>
        <p:sp>
          <p:nvSpPr>
            <p:cNvPr id="48133" name="Text Box 5"/>
            <p:cNvSpPr txBox="1">
              <a:spLocks noChangeArrowheads="1"/>
            </p:cNvSpPr>
            <p:nvPr/>
          </p:nvSpPr>
          <p:spPr bwMode="auto">
            <a:xfrm>
              <a:off x="5606359" y="1500996"/>
              <a:ext cx="3166449" cy="457200"/>
            </a:xfrm>
            <a:prstGeom prst="rect">
              <a:avLst/>
            </a:prstGeom>
            <a:noFill/>
            <a:ln w="9525">
              <a:noFill/>
              <a:miter lim="800000"/>
              <a:headEnd/>
              <a:tailEnd/>
            </a:ln>
          </p:spPr>
          <p:txBody>
            <a:bodyPr/>
            <a:lstStyle/>
            <a:p>
              <a:pPr>
                <a:defRPr/>
              </a:pPr>
              <a:r>
                <a:rPr kumimoji="1" lang="zh-CN" altLang="en-US" sz="2000" b="1" dirty="0">
                  <a:solidFill>
                    <a:srgbClr val="000000"/>
                  </a:solidFill>
                  <a:latin typeface="+mn-ea"/>
                  <a:cs typeface="Times New Roman" pitchFamily="18" charset="0"/>
                </a:rPr>
                <a:t>的系数矩阵为</a:t>
              </a:r>
              <a:r>
                <a:rPr kumimoji="1" lang="en-US" altLang="zh-CN" sz="2000" b="1" i="1" dirty="0">
                  <a:solidFill>
                    <a:srgbClr val="000000"/>
                  </a:solidFill>
                  <a:latin typeface="Times New Roman" panose="02020603050405020304" pitchFamily="18" charset="0"/>
                  <a:cs typeface="Times New Roman" panose="02020603050405020304" pitchFamily="18" charset="0"/>
                </a:rPr>
                <a:t>n</a:t>
              </a:r>
              <a:r>
                <a:rPr kumimoji="1" lang="en-US" altLang="zh-CN" sz="2000" b="1" i="1" dirty="0">
                  <a:solidFill>
                    <a:srgbClr val="000000"/>
                  </a:solidFill>
                  <a:latin typeface="+mn-ea"/>
                  <a:cs typeface="Times New Roman" pitchFamily="18" charset="0"/>
                </a:rPr>
                <a:t> </a:t>
              </a:r>
              <a:r>
                <a:rPr kumimoji="1" lang="zh-CN" altLang="en-US" sz="2000" b="1" dirty="0">
                  <a:solidFill>
                    <a:srgbClr val="000000"/>
                  </a:solidFill>
                  <a:latin typeface="+mn-ea"/>
                  <a:cs typeface="Times New Roman" pitchFamily="18" charset="0"/>
                </a:rPr>
                <a:t>阶方阵</a:t>
              </a:r>
              <a:r>
                <a:rPr kumimoji="1" lang="en-US" altLang="zh-CN" sz="2000" b="1" i="1" dirty="0">
                  <a:solidFill>
                    <a:srgbClr val="000000"/>
                  </a:solidFill>
                  <a:latin typeface="Times New Roman" panose="02020603050405020304" pitchFamily="18" charset="0"/>
                  <a:cs typeface="Times New Roman" panose="02020603050405020304" pitchFamily="18" charset="0"/>
                </a:rPr>
                <a:t>A</a:t>
              </a:r>
              <a:endParaRPr kumimoji="1" lang="zh-CN" altLang="en-US" sz="2000" b="1" dirty="0">
                <a:solidFill>
                  <a:srgbClr val="000000"/>
                </a:solidFill>
                <a:latin typeface="+mn-ea"/>
                <a:cs typeface="Times New Roman" pitchFamily="18" charset="0"/>
              </a:endParaRPr>
            </a:p>
          </p:txBody>
        </p:sp>
        <p:graphicFrame>
          <p:nvGraphicFramePr>
            <p:cNvPr id="48131" name="Object 3"/>
            <p:cNvGraphicFramePr>
              <a:graphicFrameLocks noChangeAspect="1"/>
            </p:cNvGraphicFramePr>
            <p:nvPr/>
          </p:nvGraphicFramePr>
          <p:xfrm>
            <a:off x="9196367" y="882603"/>
            <a:ext cx="2435980" cy="1636896"/>
          </p:xfrm>
          <a:graphic>
            <a:graphicData uri="http://schemas.openxmlformats.org/presentationml/2006/ole">
              <mc:AlternateContent xmlns:mc="http://schemas.openxmlformats.org/markup-compatibility/2006">
                <mc:Choice xmlns:v="urn:schemas-microsoft-com:vml" Requires="v">
                  <p:oleObj name="Equation" r:id="rId4" imgW="1396800" imgH="939600" progId="Equation.DSMT4">
                    <p:embed/>
                  </p:oleObj>
                </mc:Choice>
                <mc:Fallback>
                  <p:oleObj name="Equation" r:id="rId4" imgW="1396800" imgH="939600" progId="Equation.DSMT4">
                    <p:embed/>
                    <p:pic>
                      <p:nvPicPr>
                        <p:cNvPr id="48131" name="Object 3"/>
                        <p:cNvPicPr>
                          <a:picLocks noChangeAspect="1" noChangeArrowheads="1"/>
                        </p:cNvPicPr>
                        <p:nvPr/>
                      </p:nvPicPr>
                      <p:blipFill>
                        <a:blip r:embed="rId5"/>
                        <a:srcRect/>
                        <a:stretch>
                          <a:fillRect/>
                        </a:stretch>
                      </p:blipFill>
                      <p:spPr bwMode="auto">
                        <a:xfrm>
                          <a:off x="9196367" y="882603"/>
                          <a:ext cx="2435980" cy="1636896"/>
                        </a:xfrm>
                        <a:prstGeom prst="rect">
                          <a:avLst/>
                        </a:prstGeom>
                        <a:noFill/>
                      </p:spPr>
                    </p:pic>
                  </p:oleObj>
                </mc:Fallback>
              </mc:AlternateContent>
            </a:graphicData>
          </a:graphic>
        </p:graphicFrame>
        <p:sp>
          <p:nvSpPr>
            <p:cNvPr id="2" name="矩形 1"/>
            <p:cNvSpPr/>
            <p:nvPr/>
          </p:nvSpPr>
          <p:spPr>
            <a:xfrm>
              <a:off x="8495534" y="1500996"/>
              <a:ext cx="700833" cy="400110"/>
            </a:xfrm>
            <a:prstGeom prst="rect">
              <a:avLst/>
            </a:prstGeom>
          </p:spPr>
          <p:txBody>
            <a:bodyPr wrap="none">
              <a:spAutoFit/>
            </a:bodyPr>
            <a:lstStyle/>
            <a:p>
              <a:r>
                <a:rPr kumimoji="1" lang="zh-CN" altLang="en-US" sz="2000" b="1" dirty="0">
                  <a:solidFill>
                    <a:srgbClr val="000000"/>
                  </a:solidFill>
                  <a:latin typeface="+mn-ea"/>
                  <a:cs typeface="Times New Roman" pitchFamily="18" charset="0"/>
                </a:rPr>
                <a:t>若记</a:t>
              </a:r>
              <a:endParaRPr lang="zh-CN" altLang="en-US" sz="2000" dirty="0"/>
            </a:p>
          </p:txBody>
        </p:sp>
      </p:grpSp>
      <p:grpSp>
        <p:nvGrpSpPr>
          <p:cNvPr id="10" name="组合 9"/>
          <p:cNvGrpSpPr/>
          <p:nvPr/>
        </p:nvGrpSpPr>
        <p:grpSpPr>
          <a:xfrm>
            <a:off x="609351" y="2683385"/>
            <a:ext cx="10717040" cy="1370741"/>
            <a:chOff x="473044" y="791211"/>
            <a:chExt cx="10717040" cy="1370741"/>
          </a:xfrm>
        </p:grpSpPr>
        <p:sp>
          <p:nvSpPr>
            <p:cNvPr id="11" name="Text Box 2"/>
            <p:cNvSpPr txBox="1">
              <a:spLocks noChangeArrowheads="1"/>
            </p:cNvSpPr>
            <p:nvPr/>
          </p:nvSpPr>
          <p:spPr bwMode="auto">
            <a:xfrm>
              <a:off x="473044" y="1239732"/>
              <a:ext cx="62600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FF"/>
                  </a:solidFill>
                  <a:latin typeface="+mn-ea"/>
                  <a:ea typeface="+mn-ea"/>
                  <a:cs typeface="楷体_GB2312"/>
                </a:rPr>
                <a:t>例</a:t>
              </a:r>
              <a:r>
                <a:rPr kumimoji="1" lang="en-US" altLang="zh-CN" sz="2000" b="1" dirty="0">
                  <a:solidFill>
                    <a:srgbClr val="0000FF"/>
                  </a:solidFill>
                  <a:latin typeface="+mn-ea"/>
                  <a:ea typeface="+mn-ea"/>
                  <a:cs typeface="楷体_GB2312"/>
                </a:rPr>
                <a:t>1.10.15  </a:t>
              </a:r>
              <a:r>
                <a:rPr kumimoji="1" lang="zh-CN" altLang="en-US" sz="2000" b="1" dirty="0">
                  <a:solidFill>
                    <a:srgbClr val="000000"/>
                  </a:solidFill>
                  <a:latin typeface="+mn-ea"/>
                  <a:ea typeface="+mn-ea"/>
                  <a:cs typeface="楷体_GB2312"/>
                </a:rPr>
                <a:t>设线性变换的系数矩阵是一个 </a:t>
              </a:r>
              <a:r>
                <a:rPr kumimoji="1" lang="en-US" altLang="zh-CN" sz="2000" b="1" dirty="0">
                  <a:solidFill>
                    <a:srgbClr val="000000"/>
                  </a:solidFill>
                  <a:latin typeface="+mn-ea"/>
                  <a:ea typeface="+mn-ea"/>
                  <a:cs typeface="楷体_GB2312"/>
                </a:rPr>
                <a:t>3 </a:t>
              </a:r>
              <a:r>
                <a:rPr kumimoji="1" lang="zh-CN" altLang="en-US" sz="2000" b="1" dirty="0">
                  <a:solidFill>
                    <a:srgbClr val="000000"/>
                  </a:solidFill>
                  <a:latin typeface="+mn-ea"/>
                  <a:ea typeface="+mn-ea"/>
                  <a:cs typeface="楷体_GB2312"/>
                </a:rPr>
                <a:t>阶方阵 </a:t>
              </a:r>
            </a:p>
          </p:txBody>
        </p:sp>
        <p:graphicFrame>
          <p:nvGraphicFramePr>
            <p:cNvPr id="12" name="Object 2"/>
            <p:cNvGraphicFramePr>
              <a:graphicFrameLocks noChangeAspect="1"/>
            </p:cNvGraphicFramePr>
            <p:nvPr/>
          </p:nvGraphicFramePr>
          <p:xfrm>
            <a:off x="8719730" y="808198"/>
            <a:ext cx="2470354" cy="1353754"/>
          </p:xfrm>
          <a:graphic>
            <a:graphicData uri="http://schemas.openxmlformats.org/presentationml/2006/ole">
              <mc:AlternateContent xmlns:mc="http://schemas.openxmlformats.org/markup-compatibility/2006">
                <mc:Choice xmlns:v="urn:schemas-microsoft-com:vml" Requires="v">
                  <p:oleObj name="Equation" r:id="rId6" imgW="1295280" imgH="711000" progId="Equation.DSMT4">
                    <p:embed/>
                  </p:oleObj>
                </mc:Choice>
                <mc:Fallback>
                  <p:oleObj name="Equation" r:id="rId6" imgW="1295280" imgH="711000" progId="Equation.DSMT4">
                    <p:embed/>
                    <p:pic>
                      <p:nvPicPr>
                        <p:cNvPr id="12" name="Object 2"/>
                        <p:cNvPicPr>
                          <a:picLocks noChangeAspect="1" noChangeArrowheads="1"/>
                        </p:cNvPicPr>
                        <p:nvPr/>
                      </p:nvPicPr>
                      <p:blipFill>
                        <a:blip r:embed="rId7"/>
                        <a:srcRect/>
                        <a:stretch>
                          <a:fillRect/>
                        </a:stretch>
                      </p:blipFill>
                      <p:spPr bwMode="auto">
                        <a:xfrm>
                          <a:off x="8719730" y="808198"/>
                          <a:ext cx="2470354" cy="1353754"/>
                        </a:xfrm>
                        <a:prstGeom prst="rect">
                          <a:avLst/>
                        </a:prstGeom>
                        <a:noFill/>
                      </p:spPr>
                    </p:pic>
                  </p:oleObj>
                </mc:Fallback>
              </mc:AlternateContent>
            </a:graphicData>
          </a:graphic>
        </p:graphicFrame>
        <p:graphicFrame>
          <p:nvGraphicFramePr>
            <p:cNvPr id="13" name="Object 3"/>
            <p:cNvGraphicFramePr>
              <a:graphicFrameLocks noChangeAspect="1"/>
            </p:cNvGraphicFramePr>
            <p:nvPr/>
          </p:nvGraphicFramePr>
          <p:xfrm>
            <a:off x="6433793" y="791211"/>
            <a:ext cx="1841076" cy="1297153"/>
          </p:xfrm>
          <a:graphic>
            <a:graphicData uri="http://schemas.openxmlformats.org/presentationml/2006/ole">
              <mc:AlternateContent xmlns:mc="http://schemas.openxmlformats.org/markup-compatibility/2006">
                <mc:Choice xmlns:v="urn:schemas-microsoft-com:vml" Requires="v">
                  <p:oleObj name="Equation" r:id="rId8" imgW="990600" imgH="698500" progId="Equation.DSMT4">
                    <p:embed/>
                  </p:oleObj>
                </mc:Choice>
                <mc:Fallback>
                  <p:oleObj name="Equation" r:id="rId8" imgW="990600" imgH="698500" progId="Equation.DSMT4">
                    <p:embed/>
                    <p:pic>
                      <p:nvPicPr>
                        <p:cNvPr id="1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3793" y="791211"/>
                          <a:ext cx="1841076" cy="1297153"/>
                        </a:xfrm>
                        <a:prstGeom prst="rect">
                          <a:avLst/>
                        </a:prstGeom>
                        <a:noFill/>
                      </p:spPr>
                    </p:pic>
                  </p:oleObj>
                </mc:Fallback>
              </mc:AlternateContent>
            </a:graphicData>
          </a:graphic>
        </p:graphicFrame>
        <p:sp>
          <p:nvSpPr>
            <p:cNvPr id="14" name="Text Box 9"/>
            <p:cNvSpPr txBox="1">
              <a:spLocks noChangeArrowheads="1"/>
            </p:cNvSpPr>
            <p:nvPr/>
          </p:nvSpPr>
          <p:spPr bwMode="auto">
            <a:xfrm>
              <a:off x="8344796" y="123973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000000"/>
                  </a:solidFill>
                  <a:latin typeface="+mn-ea"/>
                  <a:ea typeface="+mn-ea"/>
                  <a:cs typeface="楷体_GB2312"/>
                </a:rPr>
                <a:t>记</a:t>
              </a:r>
            </a:p>
          </p:txBody>
        </p:sp>
      </p:grpSp>
      <p:sp>
        <p:nvSpPr>
          <p:cNvPr id="15" name="Text Box 7"/>
          <p:cNvSpPr txBox="1">
            <a:spLocks noChangeArrowheads="1"/>
          </p:cNvSpPr>
          <p:nvPr/>
        </p:nvSpPr>
        <p:spPr bwMode="auto">
          <a:xfrm>
            <a:off x="4926140" y="4054126"/>
            <a:ext cx="5431529" cy="52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000" b="1" dirty="0">
                <a:solidFill>
                  <a:srgbClr val="000000"/>
                </a:solidFill>
                <a:latin typeface="+mn-ea"/>
                <a:ea typeface="+mn-ea"/>
                <a:cs typeface="楷体_GB2312"/>
              </a:rPr>
              <a:t>求变量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1</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2</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3</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cs typeface="楷体_GB2312"/>
              </a:rPr>
              <a:t>到</a:t>
            </a:r>
            <a:r>
              <a:rPr kumimoji="1" lang="zh-CN" altLang="en-US" sz="2000" b="1" dirty="0">
                <a:solidFill>
                  <a:srgbClr val="000000"/>
                </a:solidFill>
                <a:latin typeface="Times New Roman" panose="02020603050405020304" pitchFamily="18" charset="0"/>
                <a:ea typeface="+mn-ea"/>
                <a:cs typeface="Times New Roman" panose="02020603050405020304" pitchFamily="18" charset="0"/>
              </a:rPr>
              <a:t>变量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1</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2</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0000"/>
                </a:solidFill>
                <a:latin typeface="+mn-ea"/>
                <a:ea typeface="+mn-ea"/>
                <a:cs typeface="楷体_GB2312"/>
              </a:rPr>
              <a:t>的线性变换。</a:t>
            </a:r>
          </a:p>
        </p:txBody>
      </p:sp>
      <p:sp>
        <p:nvSpPr>
          <p:cNvPr id="16" name="矩形 6"/>
          <p:cNvSpPr>
            <a:spLocks noChangeArrowheads="1"/>
          </p:cNvSpPr>
          <p:nvPr/>
        </p:nvSpPr>
        <p:spPr bwMode="auto">
          <a:xfrm>
            <a:off x="1192748" y="4032477"/>
            <a:ext cx="40623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zh-CN" altLang="en-US" sz="2000" b="1" dirty="0">
                <a:solidFill>
                  <a:srgbClr val="000000"/>
                </a:solidFill>
                <a:latin typeface="+mn-ea"/>
                <a:ea typeface="+mn-ea"/>
                <a:cs typeface="楷体_GB2312"/>
              </a:rPr>
              <a:t>则上述线性变换可记作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 </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AX </a:t>
            </a:r>
            <a:r>
              <a:rPr kumimoji="1" lang="zh-CN" altLang="en-US" sz="2000" b="1" dirty="0">
                <a:solidFill>
                  <a:srgbClr val="000000"/>
                </a:solidFill>
                <a:latin typeface="+mn-ea"/>
                <a:ea typeface="+mn-ea"/>
                <a:cs typeface="楷体_GB2312"/>
              </a:rPr>
              <a:t>．</a:t>
            </a:r>
          </a:p>
        </p:txBody>
      </p:sp>
      <p:sp>
        <p:nvSpPr>
          <p:cNvPr id="17" name="Text Box 7"/>
          <p:cNvSpPr txBox="1">
            <a:spLocks noChangeArrowheads="1"/>
          </p:cNvSpPr>
          <p:nvPr/>
        </p:nvSpPr>
        <p:spPr bwMode="auto">
          <a:xfrm>
            <a:off x="897348" y="4650756"/>
            <a:ext cx="9333574" cy="49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000" b="1" dirty="0">
                <a:solidFill>
                  <a:srgbClr val="0000FF"/>
                </a:solidFill>
                <a:latin typeface="+mn-ea"/>
                <a:ea typeface="+mn-ea"/>
                <a:cs typeface="楷体_GB2312"/>
              </a:rPr>
              <a:t>    </a:t>
            </a:r>
            <a:r>
              <a:rPr kumimoji="1" lang="zh-CN" altLang="en-US" sz="2000" b="1" dirty="0">
                <a:solidFill>
                  <a:srgbClr val="0000FF"/>
                </a:solidFill>
                <a:latin typeface="+mn-ea"/>
                <a:ea typeface="+mn-ea"/>
                <a:cs typeface="楷体_GB2312"/>
              </a:rPr>
              <a:t>分析：</a:t>
            </a:r>
            <a:r>
              <a:rPr kumimoji="1" lang="zh-CN" altLang="en-US" sz="2000" b="1" dirty="0">
                <a:solidFill>
                  <a:srgbClr val="000000"/>
                </a:solidFill>
                <a:latin typeface="+mn-ea"/>
                <a:ea typeface="+mn-ea"/>
                <a:cs typeface="楷体_GB2312"/>
              </a:rPr>
              <a:t>求变量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1</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2</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y</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3</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cs typeface="楷体_GB2312"/>
              </a:rPr>
              <a:t>到变量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1</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2</a:t>
            </a:r>
            <a:r>
              <a:rPr kumimoji="1" lang="en-US" altLang="zh-CN" sz="2000" b="1" dirty="0">
                <a:solidFill>
                  <a:srgbClr val="000000"/>
                </a:solidFill>
                <a:latin typeface="Times New Roman" panose="02020603050405020304" pitchFamily="18" charset="0"/>
                <a:ea typeface="+mn-ea"/>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x</a:t>
            </a:r>
            <a:r>
              <a:rPr kumimoji="1" lang="en-US" altLang="zh-CN" sz="2000" b="1" baseline="-25000" dirty="0">
                <a:solidFill>
                  <a:srgbClr val="000000"/>
                </a:solidFill>
                <a:latin typeface="Times New Roman" panose="02020603050405020304" pitchFamily="18" charset="0"/>
                <a:ea typeface="+mn-ea"/>
                <a:cs typeface="Times New Roman" panose="02020603050405020304" pitchFamily="18" charset="0"/>
              </a:rPr>
              <a:t>3</a:t>
            </a:r>
            <a:r>
              <a:rPr kumimoji="1" lang="zh-CN" altLang="en-US" sz="2000" b="1" dirty="0">
                <a:solidFill>
                  <a:srgbClr val="000000"/>
                </a:solidFill>
                <a:latin typeface="+mn-ea"/>
                <a:ea typeface="+mn-ea"/>
                <a:cs typeface="楷体_GB2312"/>
              </a:rPr>
              <a:t>的线性变换相当于求 </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A </a:t>
            </a:r>
            <a:r>
              <a:rPr kumimoji="1" lang="zh-CN" altLang="en-US" sz="2000" b="1" dirty="0">
                <a:solidFill>
                  <a:srgbClr val="000000"/>
                </a:solidFill>
                <a:latin typeface="+mn-ea"/>
                <a:ea typeface="+mn-ea"/>
                <a:cs typeface="楷体_GB2312"/>
              </a:rPr>
              <a:t>的逆矩阵。</a:t>
            </a:r>
            <a:endParaRPr kumimoji="1" lang="en-US" altLang="zh-CN" sz="2000" b="1" i="1" dirty="0">
              <a:solidFill>
                <a:srgbClr val="000000"/>
              </a:solidFill>
              <a:latin typeface="+mn-ea"/>
              <a:ea typeface="+mn-ea"/>
              <a:cs typeface="楷体_GB2312"/>
            </a:endParaRPr>
          </a:p>
        </p:txBody>
      </p:sp>
      <p:sp>
        <p:nvSpPr>
          <p:cNvPr id="18" name="Text Box 3"/>
          <p:cNvSpPr txBox="1">
            <a:spLocks noChangeArrowheads="1"/>
          </p:cNvSpPr>
          <p:nvPr/>
        </p:nvSpPr>
        <p:spPr bwMode="auto">
          <a:xfrm>
            <a:off x="368284" y="5557504"/>
            <a:ext cx="5906632" cy="457200"/>
          </a:xfrm>
          <a:prstGeom prst="rect">
            <a:avLst/>
          </a:prstGeom>
          <a:noFill/>
          <a:ln w="9525">
            <a:noFill/>
            <a:miter lim="800000"/>
            <a:headEnd/>
            <a:tailEnd/>
          </a:ln>
        </p:spPr>
        <p:txBody>
          <a:bodyPr/>
          <a:lstStyle/>
          <a:p>
            <a:pPr>
              <a:defRPr/>
            </a:pPr>
            <a:r>
              <a:rPr kumimoji="1" lang="zh-CN" altLang="en-US" sz="2000" b="1" dirty="0">
                <a:solidFill>
                  <a:srgbClr val="0000FF"/>
                </a:solidFill>
                <a:latin typeface="+mn-ea"/>
                <a:cs typeface="Times New Roman" pitchFamily="18" charset="0"/>
              </a:rPr>
              <a:t>解 </a:t>
            </a:r>
            <a:r>
              <a:rPr kumimoji="1" lang="zh-CN" altLang="en-US" sz="2000" b="1" dirty="0">
                <a:solidFill>
                  <a:srgbClr val="000000"/>
                </a:solidFill>
                <a:latin typeface="+mn-ea"/>
                <a:cs typeface="Times New Roman" pitchFamily="18" charset="0"/>
              </a:rPr>
              <a:t>已知                ，于是         </a:t>
            </a:r>
            <a:endParaRPr kumimoji="1" lang="en-US" altLang="zh-CN" sz="2000" b="1" dirty="0">
              <a:solidFill>
                <a:srgbClr val="000000"/>
              </a:solidFill>
              <a:latin typeface="+mn-ea"/>
              <a:cs typeface="Times New Roman" pitchFamily="18" charset="0"/>
            </a:endParaRPr>
          </a:p>
          <a:p>
            <a:pPr>
              <a:defRPr/>
            </a:pPr>
            <a:endParaRPr kumimoji="1" lang="en-US" altLang="zh-CN" sz="2000" b="1" dirty="0">
              <a:solidFill>
                <a:srgbClr val="000000"/>
              </a:solidFill>
              <a:latin typeface="+mn-ea"/>
              <a:cs typeface="Times New Roman" pitchFamily="18" charset="0"/>
            </a:endParaRPr>
          </a:p>
        </p:txBody>
      </p:sp>
      <p:graphicFrame>
        <p:nvGraphicFramePr>
          <p:cNvPr id="19" name="Object 2"/>
          <p:cNvGraphicFramePr>
            <a:graphicFrameLocks noChangeAspect="1"/>
          </p:cNvGraphicFramePr>
          <p:nvPr/>
        </p:nvGraphicFramePr>
        <p:xfrm>
          <a:off x="1522278" y="5290129"/>
          <a:ext cx="1904243" cy="977546"/>
        </p:xfrm>
        <a:graphic>
          <a:graphicData uri="http://schemas.openxmlformats.org/presentationml/2006/ole">
            <mc:AlternateContent xmlns:mc="http://schemas.openxmlformats.org/markup-compatibility/2006">
              <mc:Choice xmlns:v="urn:schemas-microsoft-com:vml" Requires="v">
                <p:oleObj name="Equation" r:id="rId10" imgW="1358640" imgH="698400" progId="Equation.DSMT4">
                  <p:embed/>
                </p:oleObj>
              </mc:Choice>
              <mc:Fallback>
                <p:oleObj name="Equation" r:id="rId10" imgW="1358640" imgH="698400" progId="Equation.DSMT4">
                  <p:embed/>
                  <p:pic>
                    <p:nvPicPr>
                      <p:cNvPr id="19" name="Object 2"/>
                      <p:cNvPicPr>
                        <a:picLocks noChangeAspect="1" noChangeArrowheads="1"/>
                      </p:cNvPicPr>
                      <p:nvPr/>
                    </p:nvPicPr>
                    <p:blipFill>
                      <a:blip r:embed="rId11"/>
                      <a:srcRect/>
                      <a:stretch>
                        <a:fillRect/>
                      </a:stretch>
                    </p:blipFill>
                    <p:spPr bwMode="auto">
                      <a:xfrm>
                        <a:off x="1522278" y="5290129"/>
                        <a:ext cx="1904243" cy="977546"/>
                      </a:xfrm>
                      <a:prstGeom prst="rect">
                        <a:avLst/>
                      </a:prstGeom>
                      <a:noFill/>
                    </p:spPr>
                  </p:pic>
                </p:oleObj>
              </mc:Fallback>
            </mc:AlternateContent>
          </a:graphicData>
        </a:graphic>
      </p:graphicFrame>
      <p:graphicFrame>
        <p:nvGraphicFramePr>
          <p:cNvPr id="20" name="Object 3"/>
          <p:cNvGraphicFramePr>
            <a:graphicFrameLocks noChangeAspect="1"/>
          </p:cNvGraphicFramePr>
          <p:nvPr/>
        </p:nvGraphicFramePr>
        <p:xfrm>
          <a:off x="9330505" y="5211338"/>
          <a:ext cx="2511031" cy="1199243"/>
        </p:xfrm>
        <a:graphic>
          <a:graphicData uri="http://schemas.openxmlformats.org/presentationml/2006/ole">
            <mc:AlternateContent xmlns:mc="http://schemas.openxmlformats.org/markup-compatibility/2006">
              <mc:Choice xmlns:v="urn:schemas-microsoft-com:vml" Requires="v">
                <p:oleObj name="Equation" r:id="rId12" imgW="1485720" imgH="711000" progId="Equation.DSMT4">
                  <p:embed/>
                </p:oleObj>
              </mc:Choice>
              <mc:Fallback>
                <p:oleObj name="Equation" r:id="rId12" imgW="1485720" imgH="711000" progId="Equation.DSMT4">
                  <p:embed/>
                  <p:pic>
                    <p:nvPicPr>
                      <p:cNvPr id="20" name="Object 3"/>
                      <p:cNvPicPr>
                        <a:picLocks noChangeAspect="1" noChangeArrowheads="1"/>
                      </p:cNvPicPr>
                      <p:nvPr/>
                    </p:nvPicPr>
                    <p:blipFill>
                      <a:blip r:embed="rId13"/>
                      <a:srcRect/>
                      <a:stretch>
                        <a:fillRect/>
                      </a:stretch>
                    </p:blipFill>
                    <p:spPr bwMode="auto">
                      <a:xfrm>
                        <a:off x="9330505" y="5211338"/>
                        <a:ext cx="2511031" cy="1199243"/>
                      </a:xfrm>
                      <a:prstGeom prst="rect">
                        <a:avLst/>
                      </a:prstGeom>
                      <a:noFill/>
                    </p:spPr>
                  </p:pic>
                </p:oleObj>
              </mc:Fallback>
            </mc:AlternateContent>
          </a:graphicData>
        </a:graphic>
      </p:graphicFrame>
      <p:graphicFrame>
        <p:nvGraphicFramePr>
          <p:cNvPr id="21" name="Object 4"/>
          <p:cNvGraphicFramePr>
            <a:graphicFrameLocks noChangeAspect="1"/>
          </p:cNvGraphicFramePr>
          <p:nvPr/>
        </p:nvGraphicFramePr>
        <p:xfrm>
          <a:off x="4240173" y="5573314"/>
          <a:ext cx="1009556" cy="289738"/>
        </p:xfrm>
        <a:graphic>
          <a:graphicData uri="http://schemas.openxmlformats.org/presentationml/2006/ole">
            <mc:AlternateContent xmlns:mc="http://schemas.openxmlformats.org/markup-compatibility/2006">
              <mc:Choice xmlns:v="urn:schemas-microsoft-com:vml" Requires="v">
                <p:oleObj name="Equation" r:id="rId14" imgW="660240" imgH="190440" progId="Equation.DSMT4">
                  <p:embed/>
                </p:oleObj>
              </mc:Choice>
              <mc:Fallback>
                <p:oleObj name="Equation" r:id="rId14" imgW="660240" imgH="190440" progId="Equation.DSMT4">
                  <p:embed/>
                  <p:pic>
                    <p:nvPicPr>
                      <p:cNvPr id="21" name="Object 4"/>
                      <p:cNvPicPr>
                        <a:picLocks noChangeAspect="1" noChangeArrowheads="1"/>
                      </p:cNvPicPr>
                      <p:nvPr/>
                    </p:nvPicPr>
                    <p:blipFill>
                      <a:blip r:embed="rId15"/>
                      <a:srcRect/>
                      <a:stretch>
                        <a:fillRect/>
                      </a:stretch>
                    </p:blipFill>
                    <p:spPr bwMode="auto">
                      <a:xfrm>
                        <a:off x="4240173" y="5573314"/>
                        <a:ext cx="1009556" cy="289738"/>
                      </a:xfrm>
                      <a:prstGeom prst="rect">
                        <a:avLst/>
                      </a:prstGeom>
                      <a:noFill/>
                    </p:spPr>
                  </p:pic>
                </p:oleObj>
              </mc:Fallback>
            </mc:AlternateContent>
          </a:graphicData>
        </a:graphic>
      </p:graphicFrame>
      <p:graphicFrame>
        <p:nvGraphicFramePr>
          <p:cNvPr id="22" name="Object 9"/>
          <p:cNvGraphicFramePr>
            <a:graphicFrameLocks noChangeAspect="1"/>
          </p:cNvGraphicFramePr>
          <p:nvPr/>
        </p:nvGraphicFramePr>
        <p:xfrm>
          <a:off x="5917209" y="5211338"/>
          <a:ext cx="2783073" cy="1132866"/>
        </p:xfrm>
        <a:graphic>
          <a:graphicData uri="http://schemas.openxmlformats.org/presentationml/2006/ole">
            <mc:AlternateContent xmlns:mc="http://schemas.openxmlformats.org/markup-compatibility/2006">
              <mc:Choice xmlns:v="urn:schemas-microsoft-com:vml" Requires="v">
                <p:oleObj name="Equation" r:id="rId16" imgW="1777680" imgH="723600" progId="Equation.DSMT4">
                  <p:embed/>
                </p:oleObj>
              </mc:Choice>
              <mc:Fallback>
                <p:oleObj name="Equation" r:id="rId16" imgW="1777680" imgH="723600" progId="Equation.DSMT4">
                  <p:embed/>
                  <p:pic>
                    <p:nvPicPr>
                      <p:cNvPr id="22" name="Object 9"/>
                      <p:cNvPicPr>
                        <a:picLocks noChangeAspect="1" noChangeArrowheads="1"/>
                      </p:cNvPicPr>
                      <p:nvPr/>
                    </p:nvPicPr>
                    <p:blipFill>
                      <a:blip r:embed="rId17"/>
                      <a:srcRect/>
                      <a:stretch>
                        <a:fillRect/>
                      </a:stretch>
                    </p:blipFill>
                    <p:spPr bwMode="auto">
                      <a:xfrm>
                        <a:off x="5917209" y="5211338"/>
                        <a:ext cx="2783073" cy="1132866"/>
                      </a:xfrm>
                      <a:prstGeom prst="rect">
                        <a:avLst/>
                      </a:prstGeom>
                      <a:noFill/>
                    </p:spPr>
                  </p:pic>
                </p:oleObj>
              </mc:Fallback>
            </mc:AlternateContent>
          </a:graphicData>
        </a:graphic>
      </p:graphicFrame>
      <p:sp>
        <p:nvSpPr>
          <p:cNvPr id="23" name="Text Box 3"/>
          <p:cNvSpPr txBox="1">
            <a:spLocks noChangeArrowheads="1"/>
          </p:cNvSpPr>
          <p:nvPr/>
        </p:nvSpPr>
        <p:spPr bwMode="auto">
          <a:xfrm>
            <a:off x="8700282" y="5588138"/>
            <a:ext cx="576262" cy="457200"/>
          </a:xfrm>
          <a:prstGeom prst="rect">
            <a:avLst/>
          </a:prstGeom>
          <a:noFill/>
          <a:ln w="9525">
            <a:noFill/>
            <a:miter lim="800000"/>
            <a:headEnd/>
            <a:tailEnd/>
          </a:ln>
        </p:spPr>
        <p:txBody>
          <a:bodyPr/>
          <a:lstStyle/>
          <a:p>
            <a:pPr>
              <a:defRPr/>
            </a:pPr>
            <a:r>
              <a:rPr kumimoji="1" lang="zh-CN" altLang="en-US" sz="2000" b="1">
                <a:solidFill>
                  <a:srgbClr val="000000"/>
                </a:solidFill>
                <a:latin typeface="+mn-ea"/>
                <a:cs typeface="Times New Roman" pitchFamily="18" charset="0"/>
              </a:rPr>
              <a:t>或</a:t>
            </a:r>
          </a:p>
        </p:txBody>
      </p:sp>
      <p:sp>
        <p:nvSpPr>
          <p:cNvPr id="24" name="矩形 23"/>
          <p:cNvSpPr/>
          <p:nvPr/>
        </p:nvSpPr>
        <p:spPr>
          <a:xfrm>
            <a:off x="5365909" y="5508401"/>
            <a:ext cx="442750" cy="400110"/>
          </a:xfrm>
          <a:prstGeom prst="rect">
            <a:avLst/>
          </a:prstGeom>
        </p:spPr>
        <p:txBody>
          <a:bodyPr wrap="none">
            <a:spAutoFit/>
          </a:bodyPr>
          <a:lstStyle/>
          <a:p>
            <a:pPr>
              <a:defRPr/>
            </a:pPr>
            <a:r>
              <a:rPr kumimoji="1" lang="zh-CN" altLang="en-US" sz="2000" b="1" dirty="0">
                <a:solidFill>
                  <a:srgbClr val="000000"/>
                </a:solidFill>
                <a:latin typeface="+mn-ea"/>
                <a:cs typeface="Times New Roman" pitchFamily="18" charset="0"/>
              </a:rPr>
              <a:t>即</a:t>
            </a:r>
          </a:p>
        </p:txBody>
      </p:sp>
    </p:spTree>
    <p:extLst>
      <p:ext uri="{BB962C8B-B14F-4D97-AF65-F5344CB8AC3E}">
        <p14:creationId xmlns:p14="http://schemas.microsoft.com/office/powerpoint/2010/main" val="2884803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nvGraphicFramePr>
        <p:xfrm>
          <a:off x="1412875" y="2518276"/>
          <a:ext cx="1822450" cy="1304925"/>
        </p:xfrm>
        <a:graphic>
          <a:graphicData uri="http://schemas.openxmlformats.org/presentationml/2006/ole">
            <mc:AlternateContent xmlns:mc="http://schemas.openxmlformats.org/markup-compatibility/2006">
              <mc:Choice xmlns:v="urn:schemas-microsoft-com:vml" Requires="v">
                <p:oleObj name="Equation" r:id="rId2" imgW="1346040" imgH="927000" progId="Equation.DSMT4">
                  <p:embed/>
                </p:oleObj>
              </mc:Choice>
              <mc:Fallback>
                <p:oleObj name="Equation" r:id="rId2" imgW="1346040" imgH="927000" progId="Equation.DSMT4">
                  <p:embed/>
                  <p:pic>
                    <p:nvPicPr>
                      <p:cNvPr id="8" name="对象 7"/>
                      <p:cNvPicPr>
                        <a:picLocks noChangeAspect="1" noChangeArrowheads="1"/>
                      </p:cNvPicPr>
                      <p:nvPr/>
                    </p:nvPicPr>
                    <p:blipFill>
                      <a:blip r:embed="rId3"/>
                      <a:srcRect/>
                      <a:stretch>
                        <a:fillRect/>
                      </a:stretch>
                    </p:blipFill>
                    <p:spPr bwMode="auto">
                      <a:xfrm>
                        <a:off x="1412875" y="2518276"/>
                        <a:ext cx="1822450" cy="1304925"/>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3774946" y="2519357"/>
          <a:ext cx="2679986" cy="1330877"/>
        </p:xfrm>
        <a:graphic>
          <a:graphicData uri="http://schemas.openxmlformats.org/presentationml/2006/ole">
            <mc:AlternateContent xmlns:mc="http://schemas.openxmlformats.org/markup-compatibility/2006">
              <mc:Choice xmlns:v="urn:schemas-microsoft-com:vml" Requires="v">
                <p:oleObj name="Equation" r:id="rId4" imgW="1854000" imgH="927000" progId="Equation.DSMT4">
                  <p:embed/>
                </p:oleObj>
              </mc:Choice>
              <mc:Fallback>
                <p:oleObj name="Equation" r:id="rId4" imgW="1854000" imgH="927000" progId="Equation.DSMT4">
                  <p:embed/>
                  <p:pic>
                    <p:nvPicPr>
                      <p:cNvPr id="9" name="对象 8"/>
                      <p:cNvPicPr>
                        <a:picLocks noChangeAspect="1" noChangeArrowheads="1"/>
                      </p:cNvPicPr>
                      <p:nvPr/>
                    </p:nvPicPr>
                    <p:blipFill>
                      <a:blip r:embed="rId5"/>
                      <a:srcRect/>
                      <a:stretch>
                        <a:fillRect/>
                      </a:stretch>
                    </p:blipFill>
                    <p:spPr bwMode="auto">
                      <a:xfrm>
                        <a:off x="3774946" y="2519357"/>
                        <a:ext cx="2679986" cy="133087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994553" y="2984740"/>
          <a:ext cx="584498" cy="435764"/>
        </p:xfrm>
        <a:graphic>
          <a:graphicData uri="http://schemas.openxmlformats.org/presentationml/2006/ole">
            <mc:AlternateContent xmlns:mc="http://schemas.openxmlformats.org/markup-compatibility/2006">
              <mc:Choice xmlns:v="urn:schemas-microsoft-com:vml" Requires="v">
                <p:oleObj name="Equation" r:id="rId6" imgW="393480" imgH="241200" progId="Equation.DSMT4">
                  <p:embed/>
                </p:oleObj>
              </mc:Choice>
              <mc:Fallback>
                <p:oleObj name="Equation" r:id="rId6" imgW="393480" imgH="241200" progId="Equation.DSMT4">
                  <p:embed/>
                  <p:pic>
                    <p:nvPicPr>
                      <p:cNvPr id="10" name="对象 9"/>
                      <p:cNvPicPr>
                        <a:picLocks noChangeAspect="1" noChangeArrowheads="1"/>
                      </p:cNvPicPr>
                      <p:nvPr/>
                    </p:nvPicPr>
                    <p:blipFill>
                      <a:blip r:embed="rId7"/>
                      <a:srcRect/>
                      <a:stretch>
                        <a:fillRect/>
                      </a:stretch>
                    </p:blipFill>
                    <p:spPr bwMode="auto">
                      <a:xfrm>
                        <a:off x="6994553" y="2984740"/>
                        <a:ext cx="584498" cy="435764"/>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8454866" y="2847596"/>
          <a:ext cx="1119309" cy="797923"/>
        </p:xfrm>
        <a:graphic>
          <a:graphicData uri="http://schemas.openxmlformats.org/presentationml/2006/ole">
            <mc:AlternateContent xmlns:mc="http://schemas.openxmlformats.org/markup-compatibility/2006">
              <mc:Choice xmlns:v="urn:schemas-microsoft-com:vml" Requires="v">
                <p:oleObj name="Equation" r:id="rId8" imgW="609600" imgH="469900" progId="Equation.DSMT4">
                  <p:embed/>
                </p:oleObj>
              </mc:Choice>
              <mc:Fallback>
                <p:oleObj name="Equation" r:id="rId8" imgW="609600" imgH="4699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866" y="2847596"/>
                        <a:ext cx="1119309" cy="797923"/>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0188430" y="2918260"/>
          <a:ext cx="1404938" cy="671513"/>
        </p:xfrm>
        <a:graphic>
          <a:graphicData uri="http://schemas.openxmlformats.org/presentationml/2006/ole">
            <mc:AlternateContent xmlns:mc="http://schemas.openxmlformats.org/markup-compatibility/2006">
              <mc:Choice xmlns:v="urn:schemas-microsoft-com:vml" Requires="v">
                <p:oleObj name="Equation" r:id="rId10" imgW="698400" imgH="393480" progId="Equation.DSMT4">
                  <p:embed/>
                </p:oleObj>
              </mc:Choice>
              <mc:Fallback>
                <p:oleObj name="Equation" r:id="rId10" imgW="698400" imgH="393480" progId="Equation.DSMT4">
                  <p:embed/>
                  <p:pic>
                    <p:nvPicPr>
                      <p:cNvPr id="12" name="对象 11"/>
                      <p:cNvPicPr>
                        <a:picLocks noChangeAspect="1" noChangeArrowheads="1"/>
                      </p:cNvPicPr>
                      <p:nvPr/>
                    </p:nvPicPr>
                    <p:blipFill>
                      <a:blip r:embed="rId11"/>
                      <a:srcRect/>
                      <a:stretch>
                        <a:fillRect/>
                      </a:stretch>
                    </p:blipFill>
                    <p:spPr bwMode="auto">
                      <a:xfrm>
                        <a:off x="10188430" y="2918260"/>
                        <a:ext cx="1404938" cy="671513"/>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1551475" y="5481793"/>
          <a:ext cx="4799509" cy="585561"/>
        </p:xfrm>
        <a:graphic>
          <a:graphicData uri="http://schemas.openxmlformats.org/presentationml/2006/ole">
            <mc:AlternateContent xmlns:mc="http://schemas.openxmlformats.org/markup-compatibility/2006">
              <mc:Choice xmlns:v="urn:schemas-microsoft-com:vml" Requires="v">
                <p:oleObj name="Equation" r:id="rId12" imgW="2958840" imgH="393480" progId="Equation.DSMT4">
                  <p:embed/>
                </p:oleObj>
              </mc:Choice>
              <mc:Fallback>
                <p:oleObj name="Equation" r:id="rId12" imgW="2958840" imgH="393480" progId="Equation.DSMT4">
                  <p:embed/>
                  <p:pic>
                    <p:nvPicPr>
                      <p:cNvPr id="18" name="对象 17"/>
                      <p:cNvPicPr>
                        <a:picLocks noChangeAspect="1" noChangeArrowheads="1"/>
                      </p:cNvPicPr>
                      <p:nvPr/>
                    </p:nvPicPr>
                    <p:blipFill>
                      <a:blip r:embed="rId13"/>
                      <a:srcRect/>
                      <a:stretch>
                        <a:fillRect/>
                      </a:stretch>
                    </p:blipFill>
                    <p:spPr bwMode="auto">
                      <a:xfrm>
                        <a:off x="1551475" y="5481793"/>
                        <a:ext cx="4799509" cy="585561"/>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6276515" y="5036957"/>
          <a:ext cx="3970815" cy="1444845"/>
        </p:xfrm>
        <a:graphic>
          <a:graphicData uri="http://schemas.openxmlformats.org/presentationml/2006/ole">
            <mc:AlternateContent xmlns:mc="http://schemas.openxmlformats.org/markup-compatibility/2006">
              <mc:Choice xmlns:v="urn:schemas-microsoft-com:vml" Requires="v">
                <p:oleObj name="Equation" r:id="rId14" imgW="2552400" imgH="952200" progId="Equation.DSMT4">
                  <p:embed/>
                </p:oleObj>
              </mc:Choice>
              <mc:Fallback>
                <p:oleObj name="Equation" r:id="rId14" imgW="2552400" imgH="952200" progId="Equation.DSMT4">
                  <p:embed/>
                  <p:pic>
                    <p:nvPicPr>
                      <p:cNvPr id="19" name="对象 18"/>
                      <p:cNvPicPr>
                        <a:picLocks noChangeAspect="1" noChangeArrowheads="1"/>
                      </p:cNvPicPr>
                      <p:nvPr/>
                    </p:nvPicPr>
                    <p:blipFill>
                      <a:blip r:embed="rId15"/>
                      <a:srcRect/>
                      <a:stretch>
                        <a:fillRect/>
                      </a:stretch>
                    </p:blipFill>
                    <p:spPr bwMode="auto">
                      <a:xfrm>
                        <a:off x="6276515" y="5036957"/>
                        <a:ext cx="3970815" cy="1444845"/>
                      </a:xfrm>
                      <a:prstGeom prst="rect">
                        <a:avLst/>
                      </a:prstGeom>
                      <a:noFill/>
                    </p:spPr>
                  </p:pic>
                </p:oleObj>
              </mc:Fallback>
            </mc:AlternateContent>
          </a:graphicData>
        </a:graphic>
      </p:graphicFrame>
      <p:grpSp>
        <p:nvGrpSpPr>
          <p:cNvPr id="5986309" name="组合 5986308"/>
          <p:cNvGrpSpPr/>
          <p:nvPr/>
        </p:nvGrpSpPr>
        <p:grpSpPr>
          <a:xfrm>
            <a:off x="709204" y="829129"/>
            <a:ext cx="9517799" cy="1228557"/>
            <a:chOff x="2027489" y="412918"/>
            <a:chExt cx="9517799" cy="1228557"/>
          </a:xfrm>
        </p:grpSpPr>
        <p:graphicFrame>
          <p:nvGraphicFramePr>
            <p:cNvPr id="3" name="对象 2"/>
            <p:cNvGraphicFramePr>
              <a:graphicFrameLocks noChangeAspect="1"/>
            </p:cNvGraphicFramePr>
            <p:nvPr/>
          </p:nvGraphicFramePr>
          <p:xfrm>
            <a:off x="4405736" y="856052"/>
            <a:ext cx="281797" cy="281797"/>
          </p:xfrm>
          <a:graphic>
            <a:graphicData uri="http://schemas.openxmlformats.org/presentationml/2006/ole">
              <mc:AlternateContent xmlns:mc="http://schemas.openxmlformats.org/markup-compatibility/2006">
                <mc:Choice xmlns:v="urn:schemas-microsoft-com:vml" Requires="v">
                  <p:oleObj name="Equation" r:id="rId16" imgW="164885" imgH="164885" progId="Equation.DSMT4">
                    <p:embed/>
                  </p:oleObj>
                </mc:Choice>
                <mc:Fallback>
                  <p:oleObj name="Equation" r:id="rId16" imgW="164885" imgH="164885" progId="Equation.DSMT4">
                    <p:embed/>
                    <p:pic>
                      <p:nvPicPr>
                        <p:cNvPr id="3" name="对象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5736" y="856052"/>
                          <a:ext cx="281797" cy="281797"/>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6233799" y="412918"/>
            <a:ext cx="1716614" cy="1228557"/>
          </p:xfrm>
          <a:graphic>
            <a:graphicData uri="http://schemas.openxmlformats.org/presentationml/2006/ole">
              <mc:AlternateContent xmlns:mc="http://schemas.openxmlformats.org/markup-compatibility/2006">
                <mc:Choice xmlns:v="urn:schemas-microsoft-com:vml" Requires="v">
                  <p:oleObj name="Equation" r:id="rId18" imgW="1346040" imgH="927000" progId="Equation.DSMT4">
                    <p:embed/>
                  </p:oleObj>
                </mc:Choice>
                <mc:Fallback>
                  <p:oleObj name="Equation" r:id="rId18" imgW="1346040" imgH="927000" progId="Equation.DSMT4">
                    <p:embed/>
                    <p:pic>
                      <p:nvPicPr>
                        <p:cNvPr id="4" name="对象 3"/>
                        <p:cNvPicPr>
                          <a:picLocks noChangeAspect="1" noChangeArrowheads="1"/>
                        </p:cNvPicPr>
                        <p:nvPr/>
                      </p:nvPicPr>
                      <p:blipFill>
                        <a:blip r:embed="rId19"/>
                        <a:srcRect/>
                        <a:stretch>
                          <a:fillRect/>
                        </a:stretch>
                      </p:blipFill>
                      <p:spPr bwMode="auto">
                        <a:xfrm>
                          <a:off x="6233799" y="412918"/>
                          <a:ext cx="1716614" cy="1228557"/>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8542511" y="869201"/>
            <a:ext cx="2190131" cy="315989"/>
          </p:xfrm>
          <a:graphic>
            <a:graphicData uri="http://schemas.openxmlformats.org/presentationml/2006/ole">
              <mc:AlternateContent xmlns:mc="http://schemas.openxmlformats.org/markup-compatibility/2006">
                <mc:Choice xmlns:v="urn:schemas-microsoft-com:vml" Requires="v">
                  <p:oleObj name="Equation" r:id="rId20" imgW="1256755" imgH="203112" progId="Equation.DSMT4">
                    <p:embed/>
                  </p:oleObj>
                </mc:Choice>
                <mc:Fallback>
                  <p:oleObj name="Equation" r:id="rId20" imgW="1256755" imgH="203112" progId="Equation.DSMT4">
                    <p:embed/>
                    <p:pic>
                      <p:nvPicPr>
                        <p:cNvPr id="5" name="对象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42511" y="869201"/>
                          <a:ext cx="2190131" cy="315989"/>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11256213" y="907930"/>
            <a:ext cx="289075" cy="289075"/>
          </p:xfrm>
          <a:graphic>
            <a:graphicData uri="http://schemas.openxmlformats.org/presentationml/2006/ole">
              <mc:AlternateContent xmlns:mc="http://schemas.openxmlformats.org/markup-compatibility/2006">
                <mc:Choice xmlns:v="urn:schemas-microsoft-com:vml" Requires="v">
                  <p:oleObj name="Equation" r:id="rId22" imgW="164885" imgH="164885" progId="Equation.DSMT4">
                    <p:embed/>
                  </p:oleObj>
                </mc:Choice>
                <mc:Fallback>
                  <p:oleObj name="Equation" r:id="rId22" imgW="164885" imgH="164885" progId="Equation.DSMT4">
                    <p:embed/>
                    <p:pic>
                      <p:nvPicPr>
                        <p:cNvPr id="6" name="对象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56213" y="907930"/>
                          <a:ext cx="289075" cy="289075"/>
                        </a:xfrm>
                        <a:prstGeom prst="rect">
                          <a:avLst/>
                        </a:prstGeom>
                        <a:noFill/>
                      </p:spPr>
                    </p:pic>
                  </p:oleObj>
                </mc:Fallback>
              </mc:AlternateContent>
            </a:graphicData>
          </a:graphic>
        </p:graphicFrame>
        <p:sp>
          <p:nvSpPr>
            <p:cNvPr id="20" name="Rectangle 158"/>
            <p:cNvSpPr>
              <a:spLocks noChangeArrowheads="1"/>
            </p:cNvSpPr>
            <p:nvPr/>
          </p:nvSpPr>
          <p:spPr bwMode="auto">
            <a:xfrm>
              <a:off x="2027489" y="797838"/>
              <a:ext cx="2513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1.10.16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已知矩阵</a:t>
              </a:r>
              <a:endParaRPr kumimoji="0" lang="zh-CN" altLang="en-US" sz="2000" b="1" i="0" u="none" strike="noStrike" cap="none" normalizeH="0" baseline="0" dirty="0">
                <a:ln>
                  <a:noFill/>
                </a:ln>
                <a:solidFill>
                  <a:schemeClr val="tx1"/>
                </a:solidFill>
                <a:effectLst/>
                <a:latin typeface="+mn-ea"/>
              </a:endParaRPr>
            </a:p>
          </p:txBody>
        </p:sp>
        <p:sp>
          <p:nvSpPr>
            <p:cNvPr id="21" name="Rectangle 159"/>
            <p:cNvSpPr>
              <a:spLocks noChangeArrowheads="1"/>
            </p:cNvSpPr>
            <p:nvPr/>
          </p:nvSpPr>
          <p:spPr bwMode="auto">
            <a:xfrm>
              <a:off x="4596745" y="79689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的伴随矩阵为</a:t>
              </a:r>
              <a:endParaRPr kumimoji="0" lang="zh-CN" sz="2000" b="1" i="0" u="none" strike="noStrike" cap="none" normalizeH="0" baseline="0">
                <a:ln>
                  <a:noFill/>
                </a:ln>
                <a:solidFill>
                  <a:schemeClr val="tx1"/>
                </a:solidFill>
                <a:effectLst/>
                <a:latin typeface="+mn-ea"/>
              </a:endParaRPr>
            </a:p>
          </p:txBody>
        </p:sp>
        <p:sp>
          <p:nvSpPr>
            <p:cNvPr id="22" name="Rectangle 160"/>
            <p:cNvSpPr>
              <a:spLocks noChangeArrowheads="1"/>
            </p:cNvSpPr>
            <p:nvPr/>
          </p:nvSpPr>
          <p:spPr bwMode="auto">
            <a:xfrm>
              <a:off x="7881886" y="82714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，且</a:t>
              </a:r>
              <a:endParaRPr kumimoji="0" lang="zh-CN" sz="2000" b="1" i="0" u="none" strike="noStrike" cap="none" normalizeH="0" baseline="0">
                <a:ln>
                  <a:noFill/>
                </a:ln>
                <a:solidFill>
                  <a:schemeClr val="tx1"/>
                </a:solidFill>
                <a:effectLst/>
                <a:latin typeface="+mn-ea"/>
              </a:endParaRPr>
            </a:p>
          </p:txBody>
        </p:sp>
        <p:sp>
          <p:nvSpPr>
            <p:cNvPr id="23" name="Rectangle 161"/>
            <p:cNvSpPr>
              <a:spLocks noChangeArrowheads="1"/>
            </p:cNvSpPr>
            <p:nvPr/>
          </p:nvSpPr>
          <p:spPr bwMode="auto">
            <a:xfrm>
              <a:off x="10627113" y="82329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，求</a:t>
              </a:r>
              <a:endParaRPr kumimoji="0" lang="zh-CN" sz="2000" b="1" i="0" u="none" strike="noStrike" cap="none" normalizeH="0" baseline="0">
                <a:ln>
                  <a:noFill/>
                </a:ln>
                <a:solidFill>
                  <a:schemeClr val="tx1"/>
                </a:solidFill>
                <a:effectLst/>
                <a:latin typeface="+mn-ea"/>
              </a:endParaRPr>
            </a:p>
          </p:txBody>
        </p:sp>
      </p:grpSp>
      <p:sp>
        <p:nvSpPr>
          <p:cNvPr id="24" name="Rectangle 162"/>
          <p:cNvSpPr>
            <a:spLocks noChangeArrowheads="1"/>
          </p:cNvSpPr>
          <p:nvPr/>
        </p:nvSpPr>
        <p:spPr bwMode="auto">
          <a:xfrm>
            <a:off x="177800" y="2918260"/>
            <a:ext cx="13736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mn-ea"/>
                <a:cs typeface="Times New Roman" panose="02020603050405020304" pitchFamily="18" charset="0"/>
              </a:rPr>
              <a:t>解</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由</a:t>
            </a:r>
            <a:endParaRPr kumimoji="0" lang="zh-CN" altLang="en-US" sz="2000" b="1" i="0" u="none" strike="noStrike" cap="none" normalizeH="0" baseline="0" dirty="0">
              <a:ln>
                <a:noFill/>
              </a:ln>
              <a:solidFill>
                <a:schemeClr val="tx1"/>
              </a:solidFill>
              <a:effectLst/>
              <a:latin typeface="+mn-ea"/>
            </a:endParaRPr>
          </a:p>
        </p:txBody>
      </p:sp>
      <p:sp>
        <p:nvSpPr>
          <p:cNvPr id="25" name="Rectangle 163"/>
          <p:cNvSpPr>
            <a:spLocks noChangeArrowheads="1"/>
          </p:cNvSpPr>
          <p:nvPr/>
        </p:nvSpPr>
        <p:spPr bwMode="auto">
          <a:xfrm>
            <a:off x="3005562" y="2907148"/>
            <a:ext cx="720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知</a:t>
            </a:r>
            <a:endParaRPr kumimoji="0" lang="zh-CN" sz="2000" b="1" i="0" u="none" strike="noStrike" cap="none" normalizeH="0" baseline="0">
              <a:ln>
                <a:noFill/>
              </a:ln>
              <a:solidFill>
                <a:schemeClr val="tx1"/>
              </a:solidFill>
              <a:effectLst/>
              <a:latin typeface="+mn-ea"/>
            </a:endParaRPr>
          </a:p>
        </p:txBody>
      </p:sp>
      <p:sp>
        <p:nvSpPr>
          <p:cNvPr id="26" name="Rectangle 164"/>
          <p:cNvSpPr>
            <a:spLocks noChangeArrowheads="1"/>
          </p:cNvSpPr>
          <p:nvPr/>
        </p:nvSpPr>
        <p:spPr bwMode="auto">
          <a:xfrm>
            <a:off x="6213554" y="2947505"/>
            <a:ext cx="721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故</a:t>
            </a:r>
            <a:endParaRPr kumimoji="0" lang="zh-CN" sz="2000" b="1" i="0" u="none" strike="noStrike" cap="none" normalizeH="0" baseline="0" dirty="0">
              <a:ln>
                <a:noFill/>
              </a:ln>
              <a:solidFill>
                <a:schemeClr val="tx1"/>
              </a:solidFill>
              <a:effectLst/>
              <a:latin typeface="+mn-ea"/>
            </a:endParaRPr>
          </a:p>
        </p:txBody>
      </p:sp>
      <p:sp>
        <p:nvSpPr>
          <p:cNvPr id="27" name="Rectangle 165"/>
          <p:cNvSpPr>
            <a:spLocks noChangeArrowheads="1"/>
          </p:cNvSpPr>
          <p:nvPr/>
        </p:nvSpPr>
        <p:spPr bwMode="auto">
          <a:xfrm>
            <a:off x="7319376" y="3002567"/>
            <a:ext cx="1237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又</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因为</a:t>
            </a:r>
            <a:endParaRPr kumimoji="0" lang="zh-CN" sz="2000" b="1" i="0" u="none" strike="noStrike" cap="none" normalizeH="0" baseline="0" dirty="0">
              <a:ln>
                <a:noFill/>
              </a:ln>
              <a:solidFill>
                <a:schemeClr val="tx1"/>
              </a:solidFill>
              <a:effectLst/>
              <a:latin typeface="+mn-ea"/>
            </a:endParaRPr>
          </a:p>
        </p:txBody>
      </p:sp>
      <p:sp>
        <p:nvSpPr>
          <p:cNvPr id="28" name="Rectangle 166"/>
          <p:cNvSpPr>
            <a:spLocks noChangeArrowheads="1"/>
          </p:cNvSpPr>
          <p:nvPr/>
        </p:nvSpPr>
        <p:spPr bwMode="auto">
          <a:xfrm>
            <a:off x="9553291" y="3020394"/>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a:t>
            </a:r>
            <a:endParaRPr kumimoji="0" lang="zh-CN" sz="2000" b="1" i="0" u="none" strike="noStrike" cap="none" normalizeH="0" baseline="0" dirty="0">
              <a:ln>
                <a:noFill/>
              </a:ln>
              <a:solidFill>
                <a:schemeClr val="tx1"/>
              </a:solidFill>
              <a:effectLst/>
              <a:latin typeface="+mn-ea"/>
            </a:endParaRPr>
          </a:p>
        </p:txBody>
      </p:sp>
      <p:sp>
        <p:nvSpPr>
          <p:cNvPr id="31" name="Rectangle 169"/>
          <p:cNvSpPr>
            <a:spLocks noChangeArrowheads="1"/>
          </p:cNvSpPr>
          <p:nvPr/>
        </p:nvSpPr>
        <p:spPr bwMode="auto">
          <a:xfrm>
            <a:off x="9464788" y="3949664"/>
            <a:ext cx="2012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两边同时左乘</a:t>
            </a:r>
            <a:endParaRPr kumimoji="0" lang="zh-CN" sz="2000" b="1" i="0" u="none" strike="noStrike" cap="none" normalizeH="0" baseline="0" dirty="0">
              <a:ln>
                <a:noFill/>
              </a:ln>
              <a:solidFill>
                <a:schemeClr val="tx1"/>
              </a:solidFill>
              <a:effectLst/>
              <a:latin typeface="+mn-ea"/>
            </a:endParaRPr>
          </a:p>
        </p:txBody>
      </p:sp>
      <p:grpSp>
        <p:nvGrpSpPr>
          <p:cNvPr id="5986316" name="组合 5986315"/>
          <p:cNvGrpSpPr/>
          <p:nvPr/>
        </p:nvGrpSpPr>
        <p:grpSpPr>
          <a:xfrm>
            <a:off x="973682" y="4429836"/>
            <a:ext cx="2391914" cy="400110"/>
            <a:chOff x="973682" y="4429836"/>
            <a:chExt cx="2391914" cy="400110"/>
          </a:xfrm>
        </p:grpSpPr>
        <p:graphicFrame>
          <p:nvGraphicFramePr>
            <p:cNvPr id="16" name="对象 15"/>
            <p:cNvGraphicFramePr>
              <a:graphicFrameLocks noChangeAspect="1"/>
            </p:cNvGraphicFramePr>
            <p:nvPr/>
          </p:nvGraphicFramePr>
          <p:xfrm>
            <a:off x="1725709" y="4497824"/>
            <a:ext cx="1639887" cy="322262"/>
          </p:xfrm>
          <a:graphic>
            <a:graphicData uri="http://schemas.openxmlformats.org/presentationml/2006/ole">
              <mc:AlternateContent xmlns:mc="http://schemas.openxmlformats.org/markup-compatibility/2006">
                <mc:Choice xmlns:v="urn:schemas-microsoft-com:vml" Requires="v">
                  <p:oleObj name="Equation" r:id="rId24" imgW="977760" imgH="203040" progId="Equation.DSMT4">
                    <p:embed/>
                  </p:oleObj>
                </mc:Choice>
                <mc:Fallback>
                  <p:oleObj name="Equation" r:id="rId24" imgW="977760" imgH="203040" progId="Equation.DSMT4">
                    <p:embed/>
                    <p:pic>
                      <p:nvPicPr>
                        <p:cNvPr id="16" name="对象 15"/>
                        <p:cNvPicPr>
                          <a:picLocks noChangeAspect="1" noChangeArrowheads="1"/>
                        </p:cNvPicPr>
                        <p:nvPr/>
                      </p:nvPicPr>
                      <p:blipFill>
                        <a:blip r:embed="rId25"/>
                        <a:srcRect/>
                        <a:stretch>
                          <a:fillRect/>
                        </a:stretch>
                      </p:blipFill>
                      <p:spPr bwMode="auto">
                        <a:xfrm>
                          <a:off x="1725709" y="4497824"/>
                          <a:ext cx="1639887" cy="322262"/>
                        </a:xfrm>
                        <a:prstGeom prst="rect">
                          <a:avLst/>
                        </a:prstGeom>
                        <a:noFill/>
                      </p:spPr>
                    </p:pic>
                  </p:oleObj>
                </mc:Fallback>
              </mc:AlternateContent>
            </a:graphicData>
          </a:graphic>
        </p:graphicFrame>
        <p:grpSp>
          <p:nvGrpSpPr>
            <p:cNvPr id="5986315" name="组合 5986314"/>
            <p:cNvGrpSpPr/>
            <p:nvPr/>
          </p:nvGrpSpPr>
          <p:grpSpPr>
            <a:xfrm>
              <a:off x="973682" y="4429836"/>
              <a:ext cx="878386" cy="400110"/>
              <a:chOff x="2847245" y="4522990"/>
              <a:chExt cx="878386" cy="400110"/>
            </a:xfrm>
          </p:grpSpPr>
          <p:graphicFrame>
            <p:nvGraphicFramePr>
              <p:cNvPr id="15" name="对象 14"/>
              <p:cNvGraphicFramePr>
                <a:graphicFrameLocks noChangeAspect="1"/>
              </p:cNvGraphicFramePr>
              <p:nvPr/>
            </p:nvGraphicFramePr>
            <p:xfrm>
              <a:off x="2847245" y="4524788"/>
              <a:ext cx="480412" cy="316635"/>
            </p:xfrm>
            <a:graphic>
              <a:graphicData uri="http://schemas.openxmlformats.org/presentationml/2006/ole">
                <mc:AlternateContent xmlns:mc="http://schemas.openxmlformats.org/markup-compatibility/2006">
                  <mc:Choice xmlns:v="urn:schemas-microsoft-com:vml" Requires="v">
                    <p:oleObj name="Equation" r:id="rId26" imgW="253800" imgH="190440" progId="Equation.DSMT4">
                      <p:embed/>
                    </p:oleObj>
                  </mc:Choice>
                  <mc:Fallback>
                    <p:oleObj name="Equation" r:id="rId26" imgW="253800" imgH="190440" progId="Equation.DSMT4">
                      <p:embed/>
                      <p:pic>
                        <p:nvPicPr>
                          <p:cNvPr id="15" name="对象 14"/>
                          <p:cNvPicPr>
                            <a:picLocks noChangeAspect="1" noChangeArrowheads="1"/>
                          </p:cNvPicPr>
                          <p:nvPr/>
                        </p:nvPicPr>
                        <p:blipFill>
                          <a:blip r:embed="rId27"/>
                          <a:srcRect/>
                          <a:stretch>
                            <a:fillRect/>
                          </a:stretch>
                        </p:blipFill>
                        <p:spPr bwMode="auto">
                          <a:xfrm>
                            <a:off x="2847245" y="4524788"/>
                            <a:ext cx="480412" cy="316635"/>
                          </a:xfrm>
                          <a:prstGeom prst="rect">
                            <a:avLst/>
                          </a:prstGeom>
                          <a:noFill/>
                        </p:spPr>
                      </p:pic>
                    </p:oleObj>
                  </mc:Fallback>
                </mc:AlternateContent>
              </a:graphicData>
            </a:graphic>
          </p:graphicFrame>
          <p:sp>
            <p:nvSpPr>
              <p:cNvPr id="5986304" name="Rectangle 170"/>
              <p:cNvSpPr>
                <a:spLocks noChangeArrowheads="1"/>
              </p:cNvSpPr>
              <p:nvPr/>
            </p:nvSpPr>
            <p:spPr bwMode="auto">
              <a:xfrm>
                <a:off x="2934778" y="4522990"/>
                <a:ext cx="7908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得</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grpSp>
      <p:grpSp>
        <p:nvGrpSpPr>
          <p:cNvPr id="5986317" name="组合 5986316"/>
          <p:cNvGrpSpPr/>
          <p:nvPr/>
        </p:nvGrpSpPr>
        <p:grpSpPr>
          <a:xfrm>
            <a:off x="3087452" y="4482105"/>
            <a:ext cx="3922010" cy="440071"/>
            <a:chOff x="3087452" y="4482105"/>
            <a:chExt cx="3922010" cy="440071"/>
          </a:xfrm>
        </p:grpSpPr>
        <p:graphicFrame>
          <p:nvGraphicFramePr>
            <p:cNvPr id="17" name="对象 16"/>
            <p:cNvGraphicFramePr>
              <a:graphicFrameLocks noChangeAspect="1"/>
            </p:cNvGraphicFramePr>
            <p:nvPr/>
          </p:nvGraphicFramePr>
          <p:xfrm>
            <a:off x="4030090" y="4555698"/>
            <a:ext cx="2979372" cy="366478"/>
          </p:xfrm>
          <a:graphic>
            <a:graphicData uri="http://schemas.openxmlformats.org/presentationml/2006/ole">
              <mc:AlternateContent xmlns:mc="http://schemas.openxmlformats.org/markup-compatibility/2006">
                <mc:Choice xmlns:v="urn:schemas-microsoft-com:vml" Requires="v">
                  <p:oleObj name="Equation" r:id="rId28" imgW="1765080" imgH="228600" progId="Equation.DSMT4">
                    <p:embed/>
                  </p:oleObj>
                </mc:Choice>
                <mc:Fallback>
                  <p:oleObj name="Equation" r:id="rId28" imgW="1765080" imgH="228600" progId="Equation.DSMT4">
                    <p:embed/>
                    <p:pic>
                      <p:nvPicPr>
                        <p:cNvPr id="17" name="对象 16"/>
                        <p:cNvPicPr>
                          <a:picLocks noChangeAspect="1" noChangeArrowheads="1"/>
                        </p:cNvPicPr>
                        <p:nvPr/>
                      </p:nvPicPr>
                      <p:blipFill>
                        <a:blip r:embed="rId29"/>
                        <a:srcRect/>
                        <a:stretch>
                          <a:fillRect/>
                        </a:stretch>
                      </p:blipFill>
                      <p:spPr bwMode="auto">
                        <a:xfrm>
                          <a:off x="4030090" y="4555698"/>
                          <a:ext cx="2979372" cy="366478"/>
                        </a:xfrm>
                        <a:prstGeom prst="rect">
                          <a:avLst/>
                        </a:prstGeom>
                        <a:noFill/>
                      </p:spPr>
                    </p:pic>
                  </p:oleObj>
                </mc:Fallback>
              </mc:AlternateContent>
            </a:graphicData>
          </a:graphic>
        </p:graphicFrame>
        <p:sp>
          <p:nvSpPr>
            <p:cNvPr id="5986305" name="Rectangle 171"/>
            <p:cNvSpPr>
              <a:spLocks noChangeArrowheads="1"/>
            </p:cNvSpPr>
            <p:nvPr/>
          </p:nvSpPr>
          <p:spPr bwMode="auto">
            <a:xfrm>
              <a:off x="3087452" y="4482105"/>
              <a:ext cx="11224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所以</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grpSp>
      <p:sp>
        <p:nvSpPr>
          <p:cNvPr id="5986306" name="Rectangle 172"/>
          <p:cNvSpPr>
            <a:spLocks noChangeArrowheads="1"/>
          </p:cNvSpPr>
          <p:nvPr/>
        </p:nvSpPr>
        <p:spPr bwMode="auto">
          <a:xfrm>
            <a:off x="6874165" y="4481448"/>
            <a:ext cx="1351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则</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5986310" name="矩形 5986309"/>
          <p:cNvSpPr/>
          <p:nvPr/>
        </p:nvSpPr>
        <p:spPr>
          <a:xfrm>
            <a:off x="781050" y="2113759"/>
            <a:ext cx="5346335" cy="369332"/>
          </a:xfrm>
          <a:prstGeom prst="rect">
            <a:avLst/>
          </a:prstGeom>
        </p:spPr>
        <p:txBody>
          <a:bodyPr wrap="none">
            <a:spAutoFit/>
          </a:bodyPr>
          <a:lstStyle/>
          <a:p>
            <a:pPr lvl="0" indent="276225" eaLnBrk="0" fontAlgn="base" hangingPunct="0">
              <a:spcBef>
                <a:spcPct val="0"/>
              </a:spcBef>
              <a:spcAft>
                <a:spcPct val="0"/>
              </a:spcAft>
            </a:pPr>
            <a:r>
              <a:rPr lang="zh-CN" altLang="en-US" b="1" dirty="0">
                <a:solidFill>
                  <a:srgbClr val="0000FF"/>
                </a:solidFill>
                <a:latin typeface="+mn-ea"/>
                <a:cs typeface="Times New Roman" panose="02020603050405020304" pitchFamily="18" charset="0"/>
              </a:rPr>
              <a:t>分析</a:t>
            </a:r>
            <a:r>
              <a:rPr lang="en-US" altLang="zh-CN" b="1" dirty="0">
                <a:solidFill>
                  <a:srgbClr val="0000FF"/>
                </a:solidFill>
                <a:latin typeface="+mn-ea"/>
                <a:cs typeface="Times New Roman" panose="02020603050405020304" pitchFamily="18" charset="0"/>
              </a:rPr>
              <a:t>  </a:t>
            </a:r>
            <a:r>
              <a:rPr lang="zh-CN" altLang="en-US" b="1" dirty="0">
                <a:latin typeface="+mn-ea"/>
                <a:cs typeface="Times New Roman" panose="02020603050405020304" pitchFamily="18" charset="0"/>
              </a:rPr>
              <a:t>熟练利用伴随矩阵性质，可以简化计算。</a:t>
            </a:r>
            <a:endParaRPr lang="zh-CN" altLang="en-US" b="1" dirty="0">
              <a:latin typeface="+mn-ea"/>
            </a:endParaRPr>
          </a:p>
        </p:txBody>
      </p:sp>
      <p:grpSp>
        <p:nvGrpSpPr>
          <p:cNvPr id="5986314" name="组合 5986313"/>
          <p:cNvGrpSpPr/>
          <p:nvPr/>
        </p:nvGrpSpPr>
        <p:grpSpPr>
          <a:xfrm>
            <a:off x="5773821" y="3967491"/>
            <a:ext cx="3990597" cy="417937"/>
            <a:chOff x="5773821" y="3967491"/>
            <a:chExt cx="3990597" cy="417937"/>
          </a:xfrm>
        </p:grpSpPr>
        <p:graphicFrame>
          <p:nvGraphicFramePr>
            <p:cNvPr id="13" name="对象 12"/>
            <p:cNvGraphicFramePr>
              <a:graphicFrameLocks noChangeAspect="1"/>
            </p:cNvGraphicFramePr>
            <p:nvPr/>
          </p:nvGraphicFramePr>
          <p:xfrm>
            <a:off x="7938295" y="4028319"/>
            <a:ext cx="298400" cy="298400"/>
          </p:xfrm>
          <a:graphic>
            <a:graphicData uri="http://schemas.openxmlformats.org/presentationml/2006/ole">
              <mc:AlternateContent xmlns:mc="http://schemas.openxmlformats.org/markup-compatibility/2006">
                <mc:Choice xmlns:v="urn:schemas-microsoft-com:vml" Requires="v">
                  <p:oleObj name="Equation" r:id="rId30" imgW="164885" imgH="164885" progId="Equation.DSMT4">
                    <p:embed/>
                  </p:oleObj>
                </mc:Choice>
                <mc:Fallback>
                  <p:oleObj name="Equation" r:id="rId30" imgW="164885" imgH="164885" progId="Equation.DSMT4">
                    <p:embed/>
                    <p:pic>
                      <p:nvPicPr>
                        <p:cNvPr id="13" name="对象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38295" y="4028319"/>
                          <a:ext cx="298400" cy="298400"/>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8488363" y="4040188"/>
            <a:ext cx="1276055" cy="283417"/>
          </p:xfrm>
          <a:graphic>
            <a:graphicData uri="http://schemas.openxmlformats.org/presentationml/2006/ole">
              <mc:AlternateContent xmlns:mc="http://schemas.openxmlformats.org/markup-compatibility/2006">
                <mc:Choice xmlns:v="urn:schemas-microsoft-com:vml" Requires="v">
                  <p:oleObj name="Equation" r:id="rId31" imgW="863280" imgH="177480" progId="Equation.DSMT4">
                    <p:embed/>
                  </p:oleObj>
                </mc:Choice>
                <mc:Fallback>
                  <p:oleObj name="Equation" r:id="rId31" imgW="863280" imgH="177480" progId="Equation.DSMT4">
                    <p:embed/>
                    <p:pic>
                      <p:nvPicPr>
                        <p:cNvPr id="14" name="对象 13"/>
                        <p:cNvPicPr>
                          <a:picLocks noChangeAspect="1" noChangeArrowheads="1"/>
                        </p:cNvPicPr>
                        <p:nvPr/>
                      </p:nvPicPr>
                      <p:blipFill>
                        <a:blip r:embed="rId32"/>
                        <a:srcRect/>
                        <a:stretch>
                          <a:fillRect/>
                        </a:stretch>
                      </p:blipFill>
                      <p:spPr bwMode="auto">
                        <a:xfrm>
                          <a:off x="8488363" y="4040188"/>
                          <a:ext cx="1276055" cy="283417"/>
                        </a:xfrm>
                        <a:prstGeom prst="rect">
                          <a:avLst/>
                        </a:prstGeom>
                        <a:noFill/>
                      </p:spPr>
                    </p:pic>
                  </p:oleObj>
                </mc:Fallback>
              </mc:AlternateContent>
            </a:graphicData>
          </a:graphic>
        </p:graphicFrame>
        <p:sp>
          <p:nvSpPr>
            <p:cNvPr id="30" name="Rectangle 168"/>
            <p:cNvSpPr>
              <a:spLocks noChangeArrowheads="1"/>
            </p:cNvSpPr>
            <p:nvPr/>
          </p:nvSpPr>
          <p:spPr bwMode="auto">
            <a:xfrm>
              <a:off x="7890187" y="3967491"/>
              <a:ext cx="18742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得</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altLang="en-US" sz="2000" b="1" i="0" u="none" strike="noStrike" cap="none" normalizeH="0" baseline="0" dirty="0">
                <a:ln>
                  <a:noFill/>
                </a:ln>
                <a:solidFill>
                  <a:schemeClr val="tx1"/>
                </a:solidFill>
                <a:effectLst/>
                <a:latin typeface="+mn-ea"/>
              </a:endParaRPr>
            </a:p>
          </p:txBody>
        </p:sp>
        <p:sp>
          <p:nvSpPr>
            <p:cNvPr id="5986311" name="矩形 5986310"/>
            <p:cNvSpPr/>
            <p:nvPr/>
          </p:nvSpPr>
          <p:spPr>
            <a:xfrm>
              <a:off x="5773821" y="3985318"/>
              <a:ext cx="2270173"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两边同时右乘以</a:t>
              </a:r>
              <a:endParaRPr lang="zh-CN" altLang="zh-CN" sz="2000" b="1" dirty="0">
                <a:latin typeface="+mn-ea"/>
              </a:endParaRPr>
            </a:p>
          </p:txBody>
        </p:sp>
      </p:grpSp>
      <p:grpSp>
        <p:nvGrpSpPr>
          <p:cNvPr id="5986312" name="组合 5986311"/>
          <p:cNvGrpSpPr/>
          <p:nvPr/>
        </p:nvGrpSpPr>
        <p:grpSpPr>
          <a:xfrm>
            <a:off x="650017" y="3987456"/>
            <a:ext cx="5639685" cy="400110"/>
            <a:chOff x="650017" y="3987456"/>
            <a:chExt cx="5639685" cy="400110"/>
          </a:xfrm>
        </p:grpSpPr>
        <p:sp>
          <p:nvSpPr>
            <p:cNvPr id="29" name="Rectangle 167"/>
            <p:cNvSpPr>
              <a:spLocks noChangeArrowheads="1"/>
            </p:cNvSpPr>
            <p:nvPr/>
          </p:nvSpPr>
          <p:spPr bwMode="auto">
            <a:xfrm>
              <a:off x="650017" y="3987456"/>
              <a:ext cx="56396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现在对原等式</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进行</a:t>
              </a:r>
              <a:r>
                <a:rPr kumimoji="0" lang="zh-CN" sz="2000" b="1" i="0" u="none" strike="noStrike" cap="none" normalizeH="0" baseline="0" dirty="0">
                  <a:ln>
                    <a:noFill/>
                  </a:ln>
                  <a:solidFill>
                    <a:schemeClr val="tx1"/>
                  </a:solidFill>
                  <a:effectLst/>
                  <a:latin typeface="+mn-ea"/>
                  <a:cs typeface="Times New Roman" panose="02020603050405020304" pitchFamily="18" charset="0"/>
                </a:rPr>
                <a:t>变形</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a:t>
              </a:r>
              <a:endParaRPr kumimoji="0" lang="zh-CN" sz="2000" b="1" i="0" u="none" strike="noStrike" cap="none" normalizeH="0" baseline="0" dirty="0">
                <a:ln>
                  <a:noFill/>
                </a:ln>
                <a:solidFill>
                  <a:schemeClr val="tx1"/>
                </a:solidFill>
                <a:effectLst/>
                <a:latin typeface="+mn-ea"/>
              </a:endParaRPr>
            </a:p>
          </p:txBody>
        </p:sp>
        <p:graphicFrame>
          <p:nvGraphicFramePr>
            <p:cNvPr id="45" name="对象 44"/>
            <p:cNvGraphicFramePr>
              <a:graphicFrameLocks noChangeAspect="1"/>
            </p:cNvGraphicFramePr>
            <p:nvPr/>
          </p:nvGraphicFramePr>
          <p:xfrm>
            <a:off x="2630565" y="4056029"/>
            <a:ext cx="2190131" cy="315989"/>
          </p:xfrm>
          <a:graphic>
            <a:graphicData uri="http://schemas.openxmlformats.org/presentationml/2006/ole">
              <mc:AlternateContent xmlns:mc="http://schemas.openxmlformats.org/markup-compatibility/2006">
                <mc:Choice xmlns:v="urn:schemas-microsoft-com:vml" Requires="v">
                  <p:oleObj name="Equation" r:id="rId33" imgW="1256755" imgH="203112" progId="Equation.DSMT4">
                    <p:embed/>
                  </p:oleObj>
                </mc:Choice>
                <mc:Fallback>
                  <p:oleObj name="Equation" r:id="rId33" imgW="1256755" imgH="203112" progId="Equation.DSMT4">
                    <p:embed/>
                    <p:pic>
                      <p:nvPicPr>
                        <p:cNvPr id="45" name="对象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30565" y="4056029"/>
                          <a:ext cx="2190131" cy="315989"/>
                        </a:xfrm>
                        <a:prstGeom prst="rect">
                          <a:avLst/>
                        </a:prstGeom>
                        <a:noFill/>
                      </p:spPr>
                    </p:pic>
                  </p:oleObj>
                </mc:Fallback>
              </mc:AlternateContent>
            </a:graphicData>
          </a:graphic>
        </p:graphicFrame>
      </p:grpSp>
    </p:spTree>
    <p:extLst>
      <p:ext uri="{BB962C8B-B14F-4D97-AF65-F5344CB8AC3E}">
        <p14:creationId xmlns:p14="http://schemas.microsoft.com/office/powerpoint/2010/main" val="101631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3593" y="1077603"/>
            <a:ext cx="2369559" cy="707886"/>
          </a:xfrm>
          <a:prstGeom prst="rect">
            <a:avLst/>
          </a:prstGeom>
        </p:spPr>
        <p:txBody>
          <a:bodyPr wrap="none">
            <a:spAutoFit/>
          </a:bodyPr>
          <a:lstStyle/>
          <a:p>
            <a:pPr algn="ctr">
              <a:spcAft>
                <a:spcPts val="0"/>
              </a:spcAft>
            </a:pPr>
            <a:r>
              <a:rPr lang="zh-CN" altLang="zh-CN" sz="4000" b="1" kern="0" dirty="0">
                <a:solidFill>
                  <a:srgbClr val="000099"/>
                </a:solidFill>
                <a:latin typeface="Times New Roman" panose="02020603050405020304" pitchFamily="18" charset="0"/>
                <a:cs typeface="宋体" panose="02010600030101010101" pitchFamily="2" charset="-122"/>
              </a:rPr>
              <a:t>§</a:t>
            </a:r>
            <a:r>
              <a:rPr lang="en-US" altLang="zh-CN" sz="4000" b="1" kern="0" dirty="0">
                <a:solidFill>
                  <a:srgbClr val="000099"/>
                </a:solidFill>
                <a:latin typeface="Times New Roman" panose="02020603050405020304" pitchFamily="18" charset="0"/>
                <a:cs typeface="宋体" panose="02010600030101010101" pitchFamily="2" charset="-122"/>
              </a:rPr>
              <a:t>1.8</a:t>
            </a:r>
            <a:r>
              <a:rPr lang="zh-CN" altLang="zh-CN" sz="4000" b="1" kern="0" dirty="0">
                <a:solidFill>
                  <a:srgbClr val="000099"/>
                </a:solidFill>
                <a:latin typeface="Times New Roman" panose="02020603050405020304" pitchFamily="18" charset="0"/>
                <a:cs typeface="宋体" panose="02010600030101010101" pitchFamily="2" charset="-122"/>
              </a:rPr>
              <a:t>矩阵</a:t>
            </a:r>
            <a:endParaRPr lang="zh-CN" altLang="zh-CN" sz="4000" kern="1800" dirty="0">
              <a:solidFill>
                <a:srgbClr val="000099"/>
              </a:solidFill>
              <a:latin typeface="Times New Roman" panose="02020603050405020304" pitchFamily="18" charset="0"/>
            </a:endParaRPr>
          </a:p>
        </p:txBody>
      </p:sp>
      <p:sp>
        <p:nvSpPr>
          <p:cNvPr id="4" name="矩形 3"/>
          <p:cNvSpPr/>
          <p:nvPr/>
        </p:nvSpPr>
        <p:spPr>
          <a:xfrm>
            <a:off x="4014007" y="2419386"/>
            <a:ext cx="3647152" cy="646331"/>
          </a:xfrm>
          <a:prstGeom prst="rect">
            <a:avLst/>
          </a:prstGeom>
        </p:spPr>
        <p:txBody>
          <a:bodyPr wrap="none">
            <a:spAutoFit/>
          </a:bodyPr>
          <a:lstStyle/>
          <a:p>
            <a:pPr algn="just">
              <a:spcAft>
                <a:spcPts val="0"/>
              </a:spcAft>
            </a:pPr>
            <a:r>
              <a:rPr lang="en-US" altLang="zh-CN" sz="3600" b="1" kern="0" dirty="0">
                <a:solidFill>
                  <a:srgbClr val="0000FF"/>
                </a:solidFill>
                <a:latin typeface="+mj-ea"/>
                <a:ea typeface="+mj-ea"/>
                <a:cs typeface="宋体" panose="02010600030101010101" pitchFamily="2" charset="-122"/>
              </a:rPr>
              <a:t>1.8.1</a:t>
            </a:r>
            <a:r>
              <a:rPr lang="zh-CN" altLang="zh-CN" sz="3600" b="1" kern="0" dirty="0">
                <a:solidFill>
                  <a:srgbClr val="0000FF"/>
                </a:solidFill>
                <a:latin typeface="+mj-ea"/>
                <a:ea typeface="+mj-ea"/>
                <a:cs typeface="宋体" panose="02010600030101010101" pitchFamily="2" charset="-122"/>
              </a:rPr>
              <a:t>矩阵的定义</a:t>
            </a:r>
            <a:endParaRPr lang="zh-CN" altLang="zh-CN" sz="3600" b="1" kern="1800" dirty="0">
              <a:solidFill>
                <a:srgbClr val="0000FF"/>
              </a:solidFill>
              <a:latin typeface="+mj-ea"/>
              <a:ea typeface="+mj-ea"/>
            </a:endParaRPr>
          </a:p>
        </p:txBody>
      </p:sp>
      <p:sp>
        <p:nvSpPr>
          <p:cNvPr id="5" name="矩形 4"/>
          <p:cNvSpPr/>
          <p:nvPr/>
        </p:nvSpPr>
        <p:spPr>
          <a:xfrm>
            <a:off x="4014007" y="3164821"/>
            <a:ext cx="4822154" cy="646331"/>
          </a:xfrm>
          <a:prstGeom prst="rect">
            <a:avLst/>
          </a:prstGeom>
        </p:spPr>
        <p:txBody>
          <a:bodyPr wrap="none">
            <a:spAutoFit/>
          </a:bodyPr>
          <a:lstStyle/>
          <a:p>
            <a:r>
              <a:rPr lang="en-US" altLang="zh-CN" sz="3600" b="1" dirty="0">
                <a:solidFill>
                  <a:srgbClr val="0000FF"/>
                </a:solidFill>
                <a:latin typeface="+mj-ea"/>
                <a:ea typeface="+mj-ea"/>
              </a:rPr>
              <a:t>1.8.2 </a:t>
            </a:r>
            <a:r>
              <a:rPr lang="zh-CN" altLang="en-US" sz="3600" b="1" dirty="0">
                <a:solidFill>
                  <a:srgbClr val="0000FF"/>
                </a:solidFill>
                <a:latin typeface="+mj-ea"/>
                <a:ea typeface="+mj-ea"/>
              </a:rPr>
              <a:t>一些特殊的矩阵</a:t>
            </a:r>
            <a:endParaRPr lang="en-US" altLang="zh-CN" sz="3600" b="1" dirty="0">
              <a:solidFill>
                <a:srgbClr val="0000FF"/>
              </a:solidFill>
              <a:latin typeface="+mj-ea"/>
              <a:ea typeface="+mj-ea"/>
            </a:endParaRPr>
          </a:p>
        </p:txBody>
      </p:sp>
    </p:spTree>
    <p:extLst>
      <p:ext uri="{BB962C8B-B14F-4D97-AF65-F5344CB8AC3E}">
        <p14:creationId xmlns:p14="http://schemas.microsoft.com/office/powerpoint/2010/main" val="3417169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2686050" y="2192338"/>
          <a:ext cx="3930650" cy="396875"/>
        </p:xfrm>
        <a:graphic>
          <a:graphicData uri="http://schemas.openxmlformats.org/presentationml/2006/ole">
            <mc:AlternateContent xmlns:mc="http://schemas.openxmlformats.org/markup-compatibility/2006">
              <mc:Choice xmlns:v="urn:schemas-microsoft-com:vml" Requires="v">
                <p:oleObj name="Equation" r:id="rId2" imgW="2323800" imgH="228600" progId="Equation.DSMT4">
                  <p:embed/>
                </p:oleObj>
              </mc:Choice>
              <mc:Fallback>
                <p:oleObj name="Equation" r:id="rId2" imgW="2323800" imgH="228600" progId="Equation.DSMT4">
                  <p:embed/>
                  <p:pic>
                    <p:nvPicPr>
                      <p:cNvPr id="4" name="对象 3"/>
                      <p:cNvPicPr>
                        <a:picLocks noChangeAspect="1" noChangeArrowheads="1"/>
                      </p:cNvPicPr>
                      <p:nvPr/>
                    </p:nvPicPr>
                    <p:blipFill>
                      <a:blip r:embed="rId3"/>
                      <a:srcRect/>
                      <a:stretch>
                        <a:fillRect/>
                      </a:stretch>
                    </p:blipFill>
                    <p:spPr bwMode="auto">
                      <a:xfrm>
                        <a:off x="2686050" y="2192338"/>
                        <a:ext cx="3930650" cy="396875"/>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6561138" y="2236788"/>
          <a:ext cx="3789362" cy="387350"/>
        </p:xfrm>
        <a:graphic>
          <a:graphicData uri="http://schemas.openxmlformats.org/presentationml/2006/ole">
            <mc:AlternateContent xmlns:mc="http://schemas.openxmlformats.org/markup-compatibility/2006">
              <mc:Choice xmlns:v="urn:schemas-microsoft-com:vml" Requires="v">
                <p:oleObj name="Equation" r:id="rId4" imgW="2298600" imgH="228600" progId="Equation.DSMT4">
                  <p:embed/>
                </p:oleObj>
              </mc:Choice>
              <mc:Fallback>
                <p:oleObj name="Equation" r:id="rId4" imgW="2298600" imgH="228600" progId="Equation.DSMT4">
                  <p:embed/>
                  <p:pic>
                    <p:nvPicPr>
                      <p:cNvPr id="5" name="对象 4"/>
                      <p:cNvPicPr>
                        <a:picLocks noChangeAspect="1" noChangeArrowheads="1"/>
                      </p:cNvPicPr>
                      <p:nvPr/>
                    </p:nvPicPr>
                    <p:blipFill>
                      <a:blip r:embed="rId5"/>
                      <a:srcRect/>
                      <a:stretch>
                        <a:fillRect/>
                      </a:stretch>
                    </p:blipFill>
                    <p:spPr bwMode="auto">
                      <a:xfrm>
                        <a:off x="6561138" y="2236788"/>
                        <a:ext cx="3789362" cy="38735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2916238" y="2695575"/>
          <a:ext cx="2982912" cy="369888"/>
        </p:xfrm>
        <a:graphic>
          <a:graphicData uri="http://schemas.openxmlformats.org/presentationml/2006/ole">
            <mc:AlternateContent xmlns:mc="http://schemas.openxmlformats.org/markup-compatibility/2006">
              <mc:Choice xmlns:v="urn:schemas-microsoft-com:vml" Requires="v">
                <p:oleObj name="Equation" r:id="rId6" imgW="1892160" imgH="228600" progId="Equation.DSMT4">
                  <p:embed/>
                </p:oleObj>
              </mc:Choice>
              <mc:Fallback>
                <p:oleObj name="Equation" r:id="rId6" imgW="1892160" imgH="228600" progId="Equation.DSMT4">
                  <p:embed/>
                  <p:pic>
                    <p:nvPicPr>
                      <p:cNvPr id="6" name="对象 5"/>
                      <p:cNvPicPr>
                        <a:picLocks noChangeAspect="1" noChangeArrowheads="1"/>
                      </p:cNvPicPr>
                      <p:nvPr/>
                    </p:nvPicPr>
                    <p:blipFill>
                      <a:blip r:embed="rId7"/>
                      <a:srcRect/>
                      <a:stretch>
                        <a:fillRect/>
                      </a:stretch>
                    </p:blipFill>
                    <p:spPr bwMode="auto">
                      <a:xfrm>
                        <a:off x="2916238" y="2695575"/>
                        <a:ext cx="2982912" cy="369888"/>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686050" y="4571815"/>
          <a:ext cx="2765630" cy="1188357"/>
        </p:xfrm>
        <a:graphic>
          <a:graphicData uri="http://schemas.openxmlformats.org/presentationml/2006/ole">
            <mc:AlternateContent xmlns:mc="http://schemas.openxmlformats.org/markup-compatibility/2006">
              <mc:Choice xmlns:v="urn:schemas-microsoft-com:vml" Requires="v">
                <p:oleObj name="Equation" r:id="rId8" imgW="1625400" imgH="698400" progId="Equation.DSMT4">
                  <p:embed/>
                </p:oleObj>
              </mc:Choice>
              <mc:Fallback>
                <p:oleObj name="Equation" r:id="rId8" imgW="1625400" imgH="698400" progId="Equation.DSMT4">
                  <p:embed/>
                  <p:pic>
                    <p:nvPicPr>
                      <p:cNvPr id="10" name="对象 9"/>
                      <p:cNvPicPr>
                        <a:picLocks noChangeAspect="1" noChangeArrowheads="1"/>
                      </p:cNvPicPr>
                      <p:nvPr/>
                    </p:nvPicPr>
                    <p:blipFill>
                      <a:blip r:embed="rId9"/>
                      <a:srcRect/>
                      <a:stretch>
                        <a:fillRect/>
                      </a:stretch>
                    </p:blipFill>
                    <p:spPr bwMode="auto">
                      <a:xfrm>
                        <a:off x="2686050" y="4571815"/>
                        <a:ext cx="2765630" cy="1188357"/>
                      </a:xfrm>
                      <a:prstGeom prst="rect">
                        <a:avLst/>
                      </a:prstGeom>
                      <a:noFill/>
                    </p:spPr>
                  </p:pic>
                </p:oleObj>
              </mc:Fallback>
            </mc:AlternateContent>
          </a:graphicData>
        </a:graphic>
      </p:graphicFrame>
      <p:grpSp>
        <p:nvGrpSpPr>
          <p:cNvPr id="21" name="组合 20"/>
          <p:cNvGrpSpPr/>
          <p:nvPr/>
        </p:nvGrpSpPr>
        <p:grpSpPr>
          <a:xfrm>
            <a:off x="631215" y="879475"/>
            <a:ext cx="10316185" cy="1073150"/>
            <a:chOff x="631215" y="879475"/>
            <a:chExt cx="10316185" cy="1073150"/>
          </a:xfrm>
        </p:grpSpPr>
        <p:graphicFrame>
          <p:nvGraphicFramePr>
            <p:cNvPr id="2" name="对象 1"/>
            <p:cNvGraphicFramePr>
              <a:graphicFrameLocks noChangeAspect="1"/>
            </p:cNvGraphicFramePr>
            <p:nvPr/>
          </p:nvGraphicFramePr>
          <p:xfrm>
            <a:off x="2312988" y="879475"/>
            <a:ext cx="4681537" cy="1073150"/>
          </p:xfrm>
          <a:graphic>
            <a:graphicData uri="http://schemas.openxmlformats.org/presentationml/2006/ole">
              <mc:AlternateContent xmlns:mc="http://schemas.openxmlformats.org/markup-compatibility/2006">
                <mc:Choice xmlns:v="urn:schemas-microsoft-com:vml" Requires="v">
                  <p:oleObj name="Equation" r:id="rId10" imgW="3047760" imgH="698400" progId="Equation.DSMT4">
                    <p:embed/>
                  </p:oleObj>
                </mc:Choice>
                <mc:Fallback>
                  <p:oleObj name="Equation" r:id="rId10" imgW="3047760" imgH="698400" progId="Equation.DSMT4">
                    <p:embed/>
                    <p:pic>
                      <p:nvPicPr>
                        <p:cNvPr id="2" name="对象 1"/>
                        <p:cNvPicPr>
                          <a:picLocks noChangeAspect="1" noChangeArrowheads="1"/>
                        </p:cNvPicPr>
                        <p:nvPr/>
                      </p:nvPicPr>
                      <p:blipFill>
                        <a:blip r:embed="rId11"/>
                        <a:srcRect/>
                        <a:stretch>
                          <a:fillRect/>
                        </a:stretch>
                      </p:blipFill>
                      <p:spPr bwMode="auto">
                        <a:xfrm>
                          <a:off x="2312988" y="879475"/>
                          <a:ext cx="4681537" cy="1073150"/>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7504113" y="1222375"/>
            <a:ext cx="3443287" cy="387350"/>
          </p:xfrm>
          <a:graphic>
            <a:graphicData uri="http://schemas.openxmlformats.org/presentationml/2006/ole">
              <mc:AlternateContent xmlns:mc="http://schemas.openxmlformats.org/markup-compatibility/2006">
                <mc:Choice xmlns:v="urn:schemas-microsoft-com:vml" Requires="v">
                  <p:oleObj name="Equation" r:id="rId12" imgW="2095200" imgH="228600" progId="Equation.DSMT4">
                    <p:embed/>
                  </p:oleObj>
                </mc:Choice>
                <mc:Fallback>
                  <p:oleObj name="Equation" r:id="rId12" imgW="2095200" imgH="228600" progId="Equation.DSMT4">
                    <p:embed/>
                    <p:pic>
                      <p:nvPicPr>
                        <p:cNvPr id="3" name="对象 2"/>
                        <p:cNvPicPr>
                          <a:picLocks noChangeAspect="1" noChangeArrowheads="1"/>
                        </p:cNvPicPr>
                        <p:nvPr/>
                      </p:nvPicPr>
                      <p:blipFill>
                        <a:blip r:embed="rId13"/>
                        <a:srcRect/>
                        <a:stretch>
                          <a:fillRect/>
                        </a:stretch>
                      </p:blipFill>
                      <p:spPr bwMode="auto">
                        <a:xfrm>
                          <a:off x="7504113" y="1222375"/>
                          <a:ext cx="3443287" cy="387350"/>
                        </a:xfrm>
                        <a:prstGeom prst="rect">
                          <a:avLst/>
                        </a:prstGeom>
                        <a:noFill/>
                      </p:spPr>
                    </p:pic>
                  </p:oleObj>
                </mc:Fallback>
              </mc:AlternateContent>
            </a:graphicData>
          </a:graphic>
        </p:graphicFrame>
        <p:sp>
          <p:nvSpPr>
            <p:cNvPr id="11" name="Rectangle 10"/>
            <p:cNvSpPr>
              <a:spLocks noChangeArrowheads="1"/>
            </p:cNvSpPr>
            <p:nvPr/>
          </p:nvSpPr>
          <p:spPr bwMode="auto">
            <a:xfrm>
              <a:off x="631215" y="1192065"/>
              <a:ext cx="17395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1.10.17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设</a:t>
              </a:r>
              <a:endParaRPr kumimoji="0" lang="zh-CN" altLang="en-US" sz="2000" b="1" i="0" u="none" strike="noStrike" cap="none" normalizeH="0" baseline="0" dirty="0">
                <a:ln>
                  <a:noFill/>
                </a:ln>
                <a:solidFill>
                  <a:schemeClr val="tx1"/>
                </a:solidFill>
                <a:effectLst/>
                <a:latin typeface="+mn-ea"/>
              </a:endParaRPr>
            </a:p>
          </p:txBody>
        </p:sp>
        <p:sp>
          <p:nvSpPr>
            <p:cNvPr id="12" name="Rectangle 11"/>
            <p:cNvSpPr>
              <a:spLocks noChangeArrowheads="1"/>
            </p:cNvSpPr>
            <p:nvPr/>
          </p:nvSpPr>
          <p:spPr bwMode="auto">
            <a:xfrm>
              <a:off x="6447710" y="1192065"/>
              <a:ext cx="1111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3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334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求</a:t>
              </a:r>
              <a:endParaRPr kumimoji="0" lang="zh-CN" altLang="en-US" sz="2000" b="1" i="0" u="none" strike="noStrike" cap="none" normalizeH="0" baseline="0" dirty="0">
                <a:ln>
                  <a:noFill/>
                </a:ln>
                <a:solidFill>
                  <a:schemeClr val="tx1"/>
                </a:solidFill>
                <a:effectLst/>
                <a:latin typeface="+mn-ea"/>
              </a:endParaRPr>
            </a:p>
          </p:txBody>
        </p:sp>
      </p:grpSp>
      <p:sp>
        <p:nvSpPr>
          <p:cNvPr id="13" name="Rectangle 12"/>
          <p:cNvSpPr>
            <a:spLocks noChangeArrowheads="1"/>
          </p:cNvSpPr>
          <p:nvPr/>
        </p:nvSpPr>
        <p:spPr bwMode="auto">
          <a:xfrm>
            <a:off x="631215" y="2160275"/>
            <a:ext cx="20441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77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778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解</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  先化简</a:t>
            </a:r>
            <a:r>
              <a:rPr kumimoji="0" lang="en-US" altLang="zh-CN" sz="2000" b="1"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有</a:t>
            </a:r>
            <a:endParaRPr kumimoji="0" lang="zh-CN" altLang="en-US" sz="2000" b="1" i="0" u="none" strike="noStrike" cap="none" normalizeH="0" baseline="0" dirty="0">
              <a:ln>
                <a:noFill/>
              </a:ln>
              <a:solidFill>
                <a:schemeClr val="tx1"/>
              </a:solidFill>
              <a:effectLst/>
              <a:latin typeface="+mn-ea"/>
            </a:endParaRPr>
          </a:p>
        </p:txBody>
      </p:sp>
      <p:sp>
        <p:nvSpPr>
          <p:cNvPr id="14" name="Rectangle 13"/>
          <p:cNvSpPr>
            <a:spLocks noChangeArrowheads="1"/>
          </p:cNvSpPr>
          <p:nvPr/>
        </p:nvSpPr>
        <p:spPr bwMode="auto">
          <a:xfrm>
            <a:off x="6970241" y="4091892"/>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15" name="Rectangle 14"/>
          <p:cNvSpPr>
            <a:spLocks noChangeArrowheads="1"/>
          </p:cNvSpPr>
          <p:nvPr/>
        </p:nvSpPr>
        <p:spPr bwMode="auto">
          <a:xfrm>
            <a:off x="6970241" y="4326842"/>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16" name="Rectangle 15"/>
          <p:cNvSpPr>
            <a:spLocks noChangeArrowheads="1"/>
          </p:cNvSpPr>
          <p:nvPr/>
        </p:nvSpPr>
        <p:spPr bwMode="auto">
          <a:xfrm>
            <a:off x="954976" y="3498665"/>
            <a:ext cx="11079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53340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effectLst/>
                <a:latin typeface="+mn-ea"/>
                <a:cs typeface="Times New Roman" panose="02020603050405020304" pitchFamily="18" charset="0"/>
              </a:rPr>
              <a:t>由</a:t>
            </a:r>
            <a:r>
              <a:rPr kumimoji="0" lang="zh-CN" sz="2000" b="1" i="0" u="none" strike="noStrike" cap="none" normalizeH="0" baseline="0" dirty="0">
                <a:ln>
                  <a:noFill/>
                </a:ln>
                <a:solidFill>
                  <a:schemeClr val="tx1"/>
                </a:solidFill>
                <a:effectLst/>
                <a:latin typeface="+mn-ea"/>
                <a:cs typeface="Times New Roman" panose="02020603050405020304" pitchFamily="18" charset="0"/>
              </a:rPr>
              <a:t> </a:t>
            </a:r>
            <a:endParaRPr kumimoji="0" lang="zh-CN" sz="2000" b="1" i="0" u="none" strike="noStrike" cap="none" normalizeH="0" baseline="0" dirty="0">
              <a:ln>
                <a:noFill/>
              </a:ln>
              <a:solidFill>
                <a:schemeClr val="tx1"/>
              </a:solidFill>
              <a:effectLst/>
              <a:latin typeface="+mn-ea"/>
            </a:endParaRPr>
          </a:p>
        </p:txBody>
      </p:sp>
      <p:sp>
        <p:nvSpPr>
          <p:cNvPr id="17" name="Rectangle 16"/>
          <p:cNvSpPr>
            <a:spLocks noChangeArrowheads="1"/>
          </p:cNvSpPr>
          <p:nvPr/>
        </p:nvSpPr>
        <p:spPr bwMode="auto">
          <a:xfrm>
            <a:off x="1677157" y="4923891"/>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ea"/>
              </a:rPr>
              <a:t>故</a:t>
            </a:r>
          </a:p>
        </p:txBody>
      </p:sp>
      <p:graphicFrame>
        <p:nvGraphicFramePr>
          <p:cNvPr id="22" name="对象 21"/>
          <p:cNvGraphicFramePr>
            <a:graphicFrameLocks noChangeAspect="1"/>
          </p:cNvGraphicFramePr>
          <p:nvPr/>
        </p:nvGraphicFramePr>
        <p:xfrm>
          <a:off x="1951179" y="3187448"/>
          <a:ext cx="6689725" cy="1073150"/>
        </p:xfrm>
        <a:graphic>
          <a:graphicData uri="http://schemas.openxmlformats.org/presentationml/2006/ole">
            <mc:AlternateContent xmlns:mc="http://schemas.openxmlformats.org/markup-compatibility/2006">
              <mc:Choice xmlns:v="urn:schemas-microsoft-com:vml" Requires="v">
                <p:oleObj name="Equation" r:id="rId14" imgW="4356000" imgH="698400" progId="Equation.DSMT4">
                  <p:embed/>
                </p:oleObj>
              </mc:Choice>
              <mc:Fallback>
                <p:oleObj name="Equation" r:id="rId14" imgW="4356000" imgH="698400" progId="Equation.DSMT4">
                  <p:embed/>
                  <p:pic>
                    <p:nvPicPr>
                      <p:cNvPr id="22" name="对象 21"/>
                      <p:cNvPicPr>
                        <a:picLocks noChangeAspect="1" noChangeArrowheads="1"/>
                      </p:cNvPicPr>
                      <p:nvPr/>
                    </p:nvPicPr>
                    <p:blipFill>
                      <a:blip r:embed="rId15"/>
                      <a:srcRect/>
                      <a:stretch>
                        <a:fillRect/>
                      </a:stretch>
                    </p:blipFill>
                    <p:spPr bwMode="auto">
                      <a:xfrm>
                        <a:off x="1951179" y="3187448"/>
                        <a:ext cx="6689725" cy="1073150"/>
                      </a:xfrm>
                      <a:prstGeom prst="rect">
                        <a:avLst/>
                      </a:prstGeom>
                      <a:noFill/>
                    </p:spPr>
                  </p:pic>
                </p:oleObj>
              </mc:Fallback>
            </mc:AlternateContent>
          </a:graphicData>
        </a:graphic>
      </p:graphicFrame>
      <p:grpSp>
        <p:nvGrpSpPr>
          <p:cNvPr id="18" name="组合 17"/>
          <p:cNvGrpSpPr/>
          <p:nvPr/>
        </p:nvGrpSpPr>
        <p:grpSpPr>
          <a:xfrm>
            <a:off x="1219200" y="4388644"/>
            <a:ext cx="9515475" cy="1859756"/>
            <a:chOff x="1219200" y="4388644"/>
            <a:chExt cx="9515475" cy="1859756"/>
          </a:xfrm>
        </p:grpSpPr>
        <p:grpSp>
          <p:nvGrpSpPr>
            <p:cNvPr id="19" name="组合 18"/>
            <p:cNvGrpSpPr/>
            <p:nvPr/>
          </p:nvGrpSpPr>
          <p:grpSpPr>
            <a:xfrm>
              <a:off x="7915275" y="4388644"/>
              <a:ext cx="2819400" cy="1573212"/>
              <a:chOff x="7848600" y="4038600"/>
              <a:chExt cx="2819400" cy="1573212"/>
            </a:xfrm>
          </p:grpSpPr>
          <p:sp>
            <p:nvSpPr>
              <p:cNvPr id="37" name="Rectangle 17"/>
              <p:cNvSpPr>
                <a:spLocks noChangeArrowheads="1"/>
              </p:cNvSpPr>
              <p:nvPr/>
            </p:nvSpPr>
            <p:spPr bwMode="auto">
              <a:xfrm>
                <a:off x="9156826" y="419337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38" name="Oval 14"/>
              <p:cNvSpPr>
                <a:spLocks noChangeArrowheads="1"/>
              </p:cNvSpPr>
              <p:nvPr/>
            </p:nvSpPr>
            <p:spPr bwMode="auto">
              <a:xfrm>
                <a:off x="7848600" y="4773612"/>
                <a:ext cx="2819400" cy="838200"/>
              </a:xfrm>
              <a:prstGeom prst="ellipse">
                <a:avLst/>
              </a:prstGeom>
              <a:gradFill>
                <a:gsLst>
                  <a:gs pos="0">
                    <a:srgbClr val="00B050"/>
                  </a:gs>
                  <a:gs pos="46000">
                    <a:srgbClr val="00FF00"/>
                  </a:gs>
                  <a:gs pos="64000">
                    <a:srgbClr val="00FF00"/>
                  </a:gs>
                  <a:gs pos="100000">
                    <a:srgbClr val="00B050"/>
                  </a:gs>
                </a:gsLst>
                <a:lin ang="5400000" scaled="1"/>
              </a:gra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15"/>
              <p:cNvSpPr txBox="1">
                <a:spLocks noChangeArrowheads="1"/>
              </p:cNvSpPr>
              <p:nvPr/>
            </p:nvSpPr>
            <p:spPr bwMode="auto">
              <a:xfrm>
                <a:off x="8410575" y="4887911"/>
                <a:ext cx="2133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rgbClr val="FF0000"/>
                    </a:solidFill>
                    <a:latin typeface="方正舒体" panose="02010601030101010101" pitchFamily="2" charset="-122"/>
                    <a:ea typeface="方正舒体" panose="02010601030101010101" pitchFamily="2" charset="-122"/>
                  </a:rPr>
                  <a:t>证明有点多</a:t>
                </a:r>
              </a:p>
            </p:txBody>
          </p:sp>
          <p:sp>
            <p:nvSpPr>
              <p:cNvPr id="40" name="Freeform 16"/>
              <p:cNvSpPr>
                <a:spLocks/>
              </p:cNvSpPr>
              <p:nvPr/>
            </p:nvSpPr>
            <p:spPr bwMode="auto">
              <a:xfrm>
                <a:off x="8991600" y="4629150"/>
                <a:ext cx="192088" cy="228600"/>
              </a:xfrm>
              <a:custGeom>
                <a:avLst/>
                <a:gdLst>
                  <a:gd name="T0" fmla="*/ 0 w 242"/>
                  <a:gd name="T1" fmla="*/ 207 h 289"/>
                  <a:gd name="T2" fmla="*/ 61 w 242"/>
                  <a:gd name="T3" fmla="*/ 289 h 289"/>
                  <a:gd name="T4" fmla="*/ 242 w 242"/>
                  <a:gd name="T5" fmla="*/ 56 h 289"/>
                  <a:gd name="T6" fmla="*/ 195 w 242"/>
                  <a:gd name="T7" fmla="*/ 0 h 289"/>
                  <a:gd name="T8" fmla="*/ 193 w 242"/>
                  <a:gd name="T9" fmla="*/ 1 h 289"/>
                  <a:gd name="T10" fmla="*/ 186 w 242"/>
                  <a:gd name="T11" fmla="*/ 3 h 289"/>
                  <a:gd name="T12" fmla="*/ 175 w 242"/>
                  <a:gd name="T13" fmla="*/ 8 h 289"/>
                  <a:gd name="T14" fmla="*/ 163 w 242"/>
                  <a:gd name="T15" fmla="*/ 13 h 289"/>
                  <a:gd name="T16" fmla="*/ 148 w 242"/>
                  <a:gd name="T17" fmla="*/ 21 h 289"/>
                  <a:gd name="T18" fmla="*/ 130 w 242"/>
                  <a:gd name="T19" fmla="*/ 31 h 289"/>
                  <a:gd name="T20" fmla="*/ 112 w 242"/>
                  <a:gd name="T21" fmla="*/ 42 h 289"/>
                  <a:gd name="T22" fmla="*/ 92 w 242"/>
                  <a:gd name="T23" fmla="*/ 55 h 289"/>
                  <a:gd name="T24" fmla="*/ 74 w 242"/>
                  <a:gd name="T25" fmla="*/ 69 h 289"/>
                  <a:gd name="T26" fmla="*/ 57 w 242"/>
                  <a:gd name="T27" fmla="*/ 85 h 289"/>
                  <a:gd name="T28" fmla="*/ 39 w 242"/>
                  <a:gd name="T29" fmla="*/ 102 h 289"/>
                  <a:gd name="T30" fmla="*/ 25 w 242"/>
                  <a:gd name="T31" fmla="*/ 120 h 289"/>
                  <a:gd name="T32" fmla="*/ 14 w 242"/>
                  <a:gd name="T33" fmla="*/ 140 h 289"/>
                  <a:gd name="T34" fmla="*/ 5 w 242"/>
                  <a:gd name="T35" fmla="*/ 161 h 289"/>
                  <a:gd name="T36" fmla="*/ 0 w 242"/>
                  <a:gd name="T37" fmla="*/ 184 h 289"/>
                  <a:gd name="T38" fmla="*/ 0 w 242"/>
                  <a:gd name="T39" fmla="*/ 20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289">
                    <a:moveTo>
                      <a:pt x="0" y="207"/>
                    </a:moveTo>
                    <a:lnTo>
                      <a:pt x="61" y="289"/>
                    </a:lnTo>
                    <a:lnTo>
                      <a:pt x="242" y="56"/>
                    </a:lnTo>
                    <a:lnTo>
                      <a:pt x="195" y="0"/>
                    </a:lnTo>
                    <a:lnTo>
                      <a:pt x="193" y="1"/>
                    </a:lnTo>
                    <a:lnTo>
                      <a:pt x="186" y="3"/>
                    </a:lnTo>
                    <a:lnTo>
                      <a:pt x="175" y="8"/>
                    </a:lnTo>
                    <a:lnTo>
                      <a:pt x="163" y="13"/>
                    </a:lnTo>
                    <a:lnTo>
                      <a:pt x="148" y="21"/>
                    </a:lnTo>
                    <a:lnTo>
                      <a:pt x="130" y="31"/>
                    </a:lnTo>
                    <a:lnTo>
                      <a:pt x="112" y="42"/>
                    </a:lnTo>
                    <a:lnTo>
                      <a:pt x="92" y="55"/>
                    </a:lnTo>
                    <a:lnTo>
                      <a:pt x="74" y="69"/>
                    </a:lnTo>
                    <a:lnTo>
                      <a:pt x="57" y="85"/>
                    </a:lnTo>
                    <a:lnTo>
                      <a:pt x="39" y="102"/>
                    </a:lnTo>
                    <a:lnTo>
                      <a:pt x="25" y="120"/>
                    </a:lnTo>
                    <a:lnTo>
                      <a:pt x="14" y="140"/>
                    </a:lnTo>
                    <a:lnTo>
                      <a:pt x="5" y="161"/>
                    </a:lnTo>
                    <a:lnTo>
                      <a:pt x="0" y="184"/>
                    </a:lnTo>
                    <a:lnTo>
                      <a:pt x="0" y="20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7"/>
              <p:cNvSpPr>
                <a:spLocks/>
              </p:cNvSpPr>
              <p:nvPr/>
            </p:nvSpPr>
            <p:spPr bwMode="auto">
              <a:xfrm>
                <a:off x="9178925" y="4038600"/>
                <a:ext cx="573088" cy="447675"/>
              </a:xfrm>
              <a:custGeom>
                <a:avLst/>
                <a:gdLst>
                  <a:gd name="T0" fmla="*/ 663 w 722"/>
                  <a:gd name="T1" fmla="*/ 137 h 563"/>
                  <a:gd name="T2" fmla="*/ 672 w 722"/>
                  <a:gd name="T3" fmla="*/ 165 h 563"/>
                  <a:gd name="T4" fmla="*/ 687 w 722"/>
                  <a:gd name="T5" fmla="*/ 190 h 563"/>
                  <a:gd name="T6" fmla="*/ 708 w 722"/>
                  <a:gd name="T7" fmla="*/ 213 h 563"/>
                  <a:gd name="T8" fmla="*/ 711 w 722"/>
                  <a:gd name="T9" fmla="*/ 241 h 563"/>
                  <a:gd name="T10" fmla="*/ 688 w 722"/>
                  <a:gd name="T11" fmla="*/ 274 h 563"/>
                  <a:gd name="T12" fmla="*/ 663 w 722"/>
                  <a:gd name="T13" fmla="*/ 306 h 563"/>
                  <a:gd name="T14" fmla="*/ 639 w 722"/>
                  <a:gd name="T15" fmla="*/ 340 h 563"/>
                  <a:gd name="T16" fmla="*/ 612 w 722"/>
                  <a:gd name="T17" fmla="*/ 372 h 563"/>
                  <a:gd name="T18" fmla="*/ 588 w 722"/>
                  <a:gd name="T19" fmla="*/ 404 h 563"/>
                  <a:gd name="T20" fmla="*/ 563 w 722"/>
                  <a:gd name="T21" fmla="*/ 436 h 563"/>
                  <a:gd name="T22" fmla="*/ 540 w 722"/>
                  <a:gd name="T23" fmla="*/ 467 h 563"/>
                  <a:gd name="T24" fmla="*/ 514 w 722"/>
                  <a:gd name="T25" fmla="*/ 474 h 563"/>
                  <a:gd name="T26" fmla="*/ 487 w 722"/>
                  <a:gd name="T27" fmla="*/ 454 h 563"/>
                  <a:gd name="T28" fmla="*/ 457 w 722"/>
                  <a:gd name="T29" fmla="*/ 436 h 563"/>
                  <a:gd name="T30" fmla="*/ 422 w 722"/>
                  <a:gd name="T31" fmla="*/ 429 h 563"/>
                  <a:gd name="T32" fmla="*/ 379 w 722"/>
                  <a:gd name="T33" fmla="*/ 433 h 563"/>
                  <a:gd name="T34" fmla="*/ 346 w 722"/>
                  <a:gd name="T35" fmla="*/ 457 h 563"/>
                  <a:gd name="T36" fmla="*/ 326 w 722"/>
                  <a:gd name="T37" fmla="*/ 496 h 563"/>
                  <a:gd name="T38" fmla="*/ 317 w 722"/>
                  <a:gd name="T39" fmla="*/ 535 h 563"/>
                  <a:gd name="T40" fmla="*/ 309 w 722"/>
                  <a:gd name="T41" fmla="*/ 553 h 563"/>
                  <a:gd name="T42" fmla="*/ 295 w 722"/>
                  <a:gd name="T43" fmla="*/ 558 h 563"/>
                  <a:gd name="T44" fmla="*/ 282 w 722"/>
                  <a:gd name="T45" fmla="*/ 562 h 563"/>
                  <a:gd name="T46" fmla="*/ 269 w 722"/>
                  <a:gd name="T47" fmla="*/ 563 h 563"/>
                  <a:gd name="T48" fmla="*/ 249 w 722"/>
                  <a:gd name="T49" fmla="*/ 549 h 563"/>
                  <a:gd name="T50" fmla="*/ 217 w 722"/>
                  <a:gd name="T51" fmla="*/ 523 h 563"/>
                  <a:gd name="T52" fmla="*/ 176 w 722"/>
                  <a:gd name="T53" fmla="*/ 503 h 563"/>
                  <a:gd name="T54" fmla="*/ 129 w 722"/>
                  <a:gd name="T55" fmla="*/ 501 h 563"/>
                  <a:gd name="T56" fmla="*/ 93 w 722"/>
                  <a:gd name="T57" fmla="*/ 519 h 563"/>
                  <a:gd name="T58" fmla="*/ 66 w 722"/>
                  <a:gd name="T59" fmla="*/ 531 h 563"/>
                  <a:gd name="T60" fmla="*/ 42 w 722"/>
                  <a:gd name="T61" fmla="*/ 528 h 563"/>
                  <a:gd name="T62" fmla="*/ 22 w 722"/>
                  <a:gd name="T63" fmla="*/ 511 h 563"/>
                  <a:gd name="T64" fmla="*/ 25 w 722"/>
                  <a:gd name="T65" fmla="*/ 393 h 563"/>
                  <a:gd name="T66" fmla="*/ 50 w 722"/>
                  <a:gd name="T67" fmla="*/ 406 h 563"/>
                  <a:gd name="T68" fmla="*/ 76 w 722"/>
                  <a:gd name="T69" fmla="*/ 425 h 563"/>
                  <a:gd name="T70" fmla="*/ 105 w 722"/>
                  <a:gd name="T71" fmla="*/ 440 h 563"/>
                  <a:gd name="T72" fmla="*/ 139 w 722"/>
                  <a:gd name="T73" fmla="*/ 441 h 563"/>
                  <a:gd name="T74" fmla="*/ 103 w 722"/>
                  <a:gd name="T75" fmla="*/ 409 h 563"/>
                  <a:gd name="T76" fmla="*/ 65 w 722"/>
                  <a:gd name="T77" fmla="*/ 379 h 563"/>
                  <a:gd name="T78" fmla="*/ 28 w 722"/>
                  <a:gd name="T79" fmla="*/ 345 h 563"/>
                  <a:gd name="T80" fmla="*/ 0 w 722"/>
                  <a:gd name="T81" fmla="*/ 306 h 563"/>
                  <a:gd name="T82" fmla="*/ 12 w 722"/>
                  <a:gd name="T83" fmla="*/ 235 h 563"/>
                  <a:gd name="T84" fmla="*/ 38 w 722"/>
                  <a:gd name="T85" fmla="*/ 179 h 563"/>
                  <a:gd name="T86" fmla="*/ 82 w 722"/>
                  <a:gd name="T87" fmla="*/ 129 h 563"/>
                  <a:gd name="T88" fmla="*/ 142 w 722"/>
                  <a:gd name="T89" fmla="*/ 75 h 563"/>
                  <a:gd name="T90" fmla="*/ 184 w 722"/>
                  <a:gd name="T91" fmla="*/ 44 h 563"/>
                  <a:gd name="T92" fmla="*/ 230 w 722"/>
                  <a:gd name="T93" fmla="*/ 22 h 563"/>
                  <a:gd name="T94" fmla="*/ 280 w 722"/>
                  <a:gd name="T95" fmla="*/ 8 h 563"/>
                  <a:gd name="T96" fmla="*/ 335 w 722"/>
                  <a:gd name="T97" fmla="*/ 1 h 563"/>
                  <a:gd name="T98" fmla="*/ 389 w 722"/>
                  <a:gd name="T99" fmla="*/ 1 h 563"/>
                  <a:gd name="T100" fmla="*/ 443 w 722"/>
                  <a:gd name="T101" fmla="*/ 6 h 563"/>
                  <a:gd name="T102" fmla="*/ 496 w 722"/>
                  <a:gd name="T103" fmla="*/ 13 h 563"/>
                  <a:gd name="T104" fmla="*/ 544 w 722"/>
                  <a:gd name="T105" fmla="*/ 23 h 563"/>
                  <a:gd name="T106" fmla="*/ 582 w 722"/>
                  <a:gd name="T107" fmla="*/ 39 h 563"/>
                  <a:gd name="T108" fmla="*/ 612 w 722"/>
                  <a:gd name="T109" fmla="*/ 64 h 563"/>
                  <a:gd name="T110" fmla="*/ 635 w 722"/>
                  <a:gd name="T111" fmla="*/ 93 h 563"/>
                  <a:gd name="T112" fmla="*/ 658 w 722"/>
                  <a:gd name="T113" fmla="*/ 12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2" h="563">
                    <a:moveTo>
                      <a:pt x="658" y="123"/>
                    </a:moveTo>
                    <a:lnTo>
                      <a:pt x="663" y="137"/>
                    </a:lnTo>
                    <a:lnTo>
                      <a:pt x="668" y="151"/>
                    </a:lnTo>
                    <a:lnTo>
                      <a:pt x="672" y="165"/>
                    </a:lnTo>
                    <a:lnTo>
                      <a:pt x="679" y="177"/>
                    </a:lnTo>
                    <a:lnTo>
                      <a:pt x="687" y="190"/>
                    </a:lnTo>
                    <a:lnTo>
                      <a:pt x="696" y="201"/>
                    </a:lnTo>
                    <a:lnTo>
                      <a:pt x="708" y="213"/>
                    </a:lnTo>
                    <a:lnTo>
                      <a:pt x="722" y="223"/>
                    </a:lnTo>
                    <a:lnTo>
                      <a:pt x="711" y="241"/>
                    </a:lnTo>
                    <a:lnTo>
                      <a:pt x="700" y="257"/>
                    </a:lnTo>
                    <a:lnTo>
                      <a:pt x="688" y="274"/>
                    </a:lnTo>
                    <a:lnTo>
                      <a:pt x="676" y="290"/>
                    </a:lnTo>
                    <a:lnTo>
                      <a:pt x="663" y="306"/>
                    </a:lnTo>
                    <a:lnTo>
                      <a:pt x="651" y="323"/>
                    </a:lnTo>
                    <a:lnTo>
                      <a:pt x="639" y="340"/>
                    </a:lnTo>
                    <a:lnTo>
                      <a:pt x="626" y="356"/>
                    </a:lnTo>
                    <a:lnTo>
                      <a:pt x="612" y="372"/>
                    </a:lnTo>
                    <a:lnTo>
                      <a:pt x="600" y="388"/>
                    </a:lnTo>
                    <a:lnTo>
                      <a:pt x="588" y="404"/>
                    </a:lnTo>
                    <a:lnTo>
                      <a:pt x="575" y="420"/>
                    </a:lnTo>
                    <a:lnTo>
                      <a:pt x="563" y="436"/>
                    </a:lnTo>
                    <a:lnTo>
                      <a:pt x="551" y="452"/>
                    </a:lnTo>
                    <a:lnTo>
                      <a:pt x="540" y="467"/>
                    </a:lnTo>
                    <a:lnTo>
                      <a:pt x="529" y="483"/>
                    </a:lnTo>
                    <a:lnTo>
                      <a:pt x="514" y="474"/>
                    </a:lnTo>
                    <a:lnTo>
                      <a:pt x="500" y="464"/>
                    </a:lnTo>
                    <a:lnTo>
                      <a:pt x="487" y="454"/>
                    </a:lnTo>
                    <a:lnTo>
                      <a:pt x="472" y="444"/>
                    </a:lnTo>
                    <a:lnTo>
                      <a:pt x="457" y="436"/>
                    </a:lnTo>
                    <a:lnTo>
                      <a:pt x="441" y="431"/>
                    </a:lnTo>
                    <a:lnTo>
                      <a:pt x="422" y="429"/>
                    </a:lnTo>
                    <a:lnTo>
                      <a:pt x="403" y="431"/>
                    </a:lnTo>
                    <a:lnTo>
                      <a:pt x="379" y="433"/>
                    </a:lnTo>
                    <a:lnTo>
                      <a:pt x="361" y="442"/>
                    </a:lnTo>
                    <a:lnTo>
                      <a:pt x="346" y="457"/>
                    </a:lnTo>
                    <a:lnTo>
                      <a:pt x="335" y="475"/>
                    </a:lnTo>
                    <a:lnTo>
                      <a:pt x="326" y="496"/>
                    </a:lnTo>
                    <a:lnTo>
                      <a:pt x="321" y="517"/>
                    </a:lnTo>
                    <a:lnTo>
                      <a:pt x="317" y="535"/>
                    </a:lnTo>
                    <a:lnTo>
                      <a:pt x="316" y="549"/>
                    </a:lnTo>
                    <a:lnTo>
                      <a:pt x="309" y="553"/>
                    </a:lnTo>
                    <a:lnTo>
                      <a:pt x="302" y="555"/>
                    </a:lnTo>
                    <a:lnTo>
                      <a:pt x="295" y="558"/>
                    </a:lnTo>
                    <a:lnTo>
                      <a:pt x="288" y="561"/>
                    </a:lnTo>
                    <a:lnTo>
                      <a:pt x="282" y="562"/>
                    </a:lnTo>
                    <a:lnTo>
                      <a:pt x="275" y="563"/>
                    </a:lnTo>
                    <a:lnTo>
                      <a:pt x="269" y="563"/>
                    </a:lnTo>
                    <a:lnTo>
                      <a:pt x="263" y="562"/>
                    </a:lnTo>
                    <a:lnTo>
                      <a:pt x="249" y="549"/>
                    </a:lnTo>
                    <a:lnTo>
                      <a:pt x="234" y="535"/>
                    </a:lnTo>
                    <a:lnTo>
                      <a:pt x="217" y="523"/>
                    </a:lnTo>
                    <a:lnTo>
                      <a:pt x="197" y="511"/>
                    </a:lnTo>
                    <a:lnTo>
                      <a:pt x="176" y="503"/>
                    </a:lnTo>
                    <a:lnTo>
                      <a:pt x="154" y="500"/>
                    </a:lnTo>
                    <a:lnTo>
                      <a:pt x="129" y="501"/>
                    </a:lnTo>
                    <a:lnTo>
                      <a:pt x="104" y="508"/>
                    </a:lnTo>
                    <a:lnTo>
                      <a:pt x="93" y="519"/>
                    </a:lnTo>
                    <a:lnTo>
                      <a:pt x="80" y="526"/>
                    </a:lnTo>
                    <a:lnTo>
                      <a:pt x="66" y="531"/>
                    </a:lnTo>
                    <a:lnTo>
                      <a:pt x="55" y="531"/>
                    </a:lnTo>
                    <a:lnTo>
                      <a:pt x="42" y="528"/>
                    </a:lnTo>
                    <a:lnTo>
                      <a:pt x="32" y="521"/>
                    </a:lnTo>
                    <a:lnTo>
                      <a:pt x="22" y="511"/>
                    </a:lnTo>
                    <a:lnTo>
                      <a:pt x="14" y="497"/>
                    </a:lnTo>
                    <a:lnTo>
                      <a:pt x="25" y="393"/>
                    </a:lnTo>
                    <a:lnTo>
                      <a:pt x="37" y="398"/>
                    </a:lnTo>
                    <a:lnTo>
                      <a:pt x="50" y="406"/>
                    </a:lnTo>
                    <a:lnTo>
                      <a:pt x="63" y="416"/>
                    </a:lnTo>
                    <a:lnTo>
                      <a:pt x="76" y="425"/>
                    </a:lnTo>
                    <a:lnTo>
                      <a:pt x="90" y="433"/>
                    </a:lnTo>
                    <a:lnTo>
                      <a:pt x="105" y="440"/>
                    </a:lnTo>
                    <a:lnTo>
                      <a:pt x="121" y="442"/>
                    </a:lnTo>
                    <a:lnTo>
                      <a:pt x="139" y="441"/>
                    </a:lnTo>
                    <a:lnTo>
                      <a:pt x="121" y="425"/>
                    </a:lnTo>
                    <a:lnTo>
                      <a:pt x="103" y="409"/>
                    </a:lnTo>
                    <a:lnTo>
                      <a:pt x="85" y="394"/>
                    </a:lnTo>
                    <a:lnTo>
                      <a:pt x="65" y="379"/>
                    </a:lnTo>
                    <a:lnTo>
                      <a:pt x="45" y="363"/>
                    </a:lnTo>
                    <a:lnTo>
                      <a:pt x="28" y="345"/>
                    </a:lnTo>
                    <a:lnTo>
                      <a:pt x="13" y="327"/>
                    </a:lnTo>
                    <a:lnTo>
                      <a:pt x="0" y="306"/>
                    </a:lnTo>
                    <a:lnTo>
                      <a:pt x="4" y="268"/>
                    </a:lnTo>
                    <a:lnTo>
                      <a:pt x="12" y="235"/>
                    </a:lnTo>
                    <a:lnTo>
                      <a:pt x="23" y="206"/>
                    </a:lnTo>
                    <a:lnTo>
                      <a:pt x="38" y="179"/>
                    </a:lnTo>
                    <a:lnTo>
                      <a:pt x="59" y="154"/>
                    </a:lnTo>
                    <a:lnTo>
                      <a:pt x="82" y="129"/>
                    </a:lnTo>
                    <a:lnTo>
                      <a:pt x="110" y="103"/>
                    </a:lnTo>
                    <a:lnTo>
                      <a:pt x="142" y="75"/>
                    </a:lnTo>
                    <a:lnTo>
                      <a:pt x="162" y="57"/>
                    </a:lnTo>
                    <a:lnTo>
                      <a:pt x="184" y="44"/>
                    </a:lnTo>
                    <a:lnTo>
                      <a:pt x="206" y="31"/>
                    </a:lnTo>
                    <a:lnTo>
                      <a:pt x="230" y="22"/>
                    </a:lnTo>
                    <a:lnTo>
                      <a:pt x="255" y="14"/>
                    </a:lnTo>
                    <a:lnTo>
                      <a:pt x="280" y="8"/>
                    </a:lnTo>
                    <a:lnTo>
                      <a:pt x="307" y="3"/>
                    </a:lnTo>
                    <a:lnTo>
                      <a:pt x="335" y="1"/>
                    </a:lnTo>
                    <a:lnTo>
                      <a:pt x="361" y="0"/>
                    </a:lnTo>
                    <a:lnTo>
                      <a:pt x="389" y="1"/>
                    </a:lnTo>
                    <a:lnTo>
                      <a:pt x="416" y="2"/>
                    </a:lnTo>
                    <a:lnTo>
                      <a:pt x="443" y="6"/>
                    </a:lnTo>
                    <a:lnTo>
                      <a:pt x="469" y="9"/>
                    </a:lnTo>
                    <a:lnTo>
                      <a:pt x="496" y="13"/>
                    </a:lnTo>
                    <a:lnTo>
                      <a:pt x="520" y="17"/>
                    </a:lnTo>
                    <a:lnTo>
                      <a:pt x="544" y="23"/>
                    </a:lnTo>
                    <a:lnTo>
                      <a:pt x="565" y="30"/>
                    </a:lnTo>
                    <a:lnTo>
                      <a:pt x="582" y="39"/>
                    </a:lnTo>
                    <a:lnTo>
                      <a:pt x="598" y="51"/>
                    </a:lnTo>
                    <a:lnTo>
                      <a:pt x="612" y="64"/>
                    </a:lnTo>
                    <a:lnTo>
                      <a:pt x="624" y="78"/>
                    </a:lnTo>
                    <a:lnTo>
                      <a:pt x="635" y="93"/>
                    </a:lnTo>
                    <a:lnTo>
                      <a:pt x="647" y="108"/>
                    </a:lnTo>
                    <a:lnTo>
                      <a:pt x="658" y="123"/>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8"/>
              <p:cNvSpPr>
                <a:spLocks/>
              </p:cNvSpPr>
              <p:nvPr/>
            </p:nvSpPr>
            <p:spPr bwMode="auto">
              <a:xfrm>
                <a:off x="9378950" y="4057650"/>
                <a:ext cx="117475" cy="263525"/>
              </a:xfrm>
              <a:custGeom>
                <a:avLst/>
                <a:gdLst>
                  <a:gd name="T0" fmla="*/ 115 w 146"/>
                  <a:gd name="T1" fmla="*/ 0 h 332"/>
                  <a:gd name="T2" fmla="*/ 114 w 146"/>
                  <a:gd name="T3" fmla="*/ 9 h 332"/>
                  <a:gd name="T4" fmla="*/ 110 w 146"/>
                  <a:gd name="T5" fmla="*/ 18 h 332"/>
                  <a:gd name="T6" fmla="*/ 106 w 146"/>
                  <a:gd name="T7" fmla="*/ 26 h 332"/>
                  <a:gd name="T8" fmla="*/ 100 w 146"/>
                  <a:gd name="T9" fmla="*/ 33 h 332"/>
                  <a:gd name="T10" fmla="*/ 94 w 146"/>
                  <a:gd name="T11" fmla="*/ 40 h 332"/>
                  <a:gd name="T12" fmla="*/ 91 w 146"/>
                  <a:gd name="T13" fmla="*/ 46 h 332"/>
                  <a:gd name="T14" fmla="*/ 91 w 146"/>
                  <a:gd name="T15" fmla="*/ 52 h 332"/>
                  <a:gd name="T16" fmla="*/ 94 w 146"/>
                  <a:gd name="T17" fmla="*/ 59 h 332"/>
                  <a:gd name="T18" fmla="*/ 146 w 146"/>
                  <a:gd name="T19" fmla="*/ 17 h 332"/>
                  <a:gd name="T20" fmla="*/ 140 w 146"/>
                  <a:gd name="T21" fmla="*/ 29 h 332"/>
                  <a:gd name="T22" fmla="*/ 133 w 146"/>
                  <a:gd name="T23" fmla="*/ 39 h 332"/>
                  <a:gd name="T24" fmla="*/ 125 w 146"/>
                  <a:gd name="T25" fmla="*/ 48 h 332"/>
                  <a:gd name="T26" fmla="*/ 117 w 146"/>
                  <a:gd name="T27" fmla="*/ 59 h 332"/>
                  <a:gd name="T28" fmla="*/ 108 w 146"/>
                  <a:gd name="T29" fmla="*/ 68 h 332"/>
                  <a:gd name="T30" fmla="*/ 99 w 146"/>
                  <a:gd name="T31" fmla="*/ 77 h 332"/>
                  <a:gd name="T32" fmla="*/ 90 w 146"/>
                  <a:gd name="T33" fmla="*/ 86 h 332"/>
                  <a:gd name="T34" fmla="*/ 80 w 146"/>
                  <a:gd name="T35" fmla="*/ 97 h 332"/>
                  <a:gd name="T36" fmla="*/ 67 w 146"/>
                  <a:gd name="T37" fmla="*/ 122 h 332"/>
                  <a:gd name="T38" fmla="*/ 55 w 146"/>
                  <a:gd name="T39" fmla="*/ 148 h 332"/>
                  <a:gd name="T40" fmla="*/ 46 w 146"/>
                  <a:gd name="T41" fmla="*/ 175 h 332"/>
                  <a:gd name="T42" fmla="*/ 38 w 146"/>
                  <a:gd name="T43" fmla="*/ 203 h 332"/>
                  <a:gd name="T44" fmla="*/ 33 w 146"/>
                  <a:gd name="T45" fmla="*/ 231 h 332"/>
                  <a:gd name="T46" fmla="*/ 30 w 146"/>
                  <a:gd name="T47" fmla="*/ 262 h 332"/>
                  <a:gd name="T48" fmla="*/ 30 w 146"/>
                  <a:gd name="T49" fmla="*/ 296 h 332"/>
                  <a:gd name="T50" fmla="*/ 32 w 146"/>
                  <a:gd name="T51" fmla="*/ 332 h 332"/>
                  <a:gd name="T52" fmla="*/ 10 w 146"/>
                  <a:gd name="T53" fmla="*/ 280 h 332"/>
                  <a:gd name="T54" fmla="*/ 0 w 146"/>
                  <a:gd name="T55" fmla="*/ 229 h 332"/>
                  <a:gd name="T56" fmla="*/ 1 w 146"/>
                  <a:gd name="T57" fmla="*/ 181 h 332"/>
                  <a:gd name="T58" fmla="*/ 10 w 146"/>
                  <a:gd name="T59" fmla="*/ 136 h 332"/>
                  <a:gd name="T60" fmla="*/ 26 w 146"/>
                  <a:gd name="T61" fmla="*/ 95 h 332"/>
                  <a:gd name="T62" fmla="*/ 47 w 146"/>
                  <a:gd name="T63" fmla="*/ 59 h 332"/>
                  <a:gd name="T64" fmla="*/ 72 w 146"/>
                  <a:gd name="T65" fmla="*/ 26 h 332"/>
                  <a:gd name="T66" fmla="*/ 98 w 146"/>
                  <a:gd name="T67" fmla="*/ 0 h 332"/>
                  <a:gd name="T68" fmla="*/ 115 w 146"/>
                  <a:gd name="T6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332">
                    <a:moveTo>
                      <a:pt x="115" y="0"/>
                    </a:moveTo>
                    <a:lnTo>
                      <a:pt x="114" y="9"/>
                    </a:lnTo>
                    <a:lnTo>
                      <a:pt x="110" y="18"/>
                    </a:lnTo>
                    <a:lnTo>
                      <a:pt x="106" y="26"/>
                    </a:lnTo>
                    <a:lnTo>
                      <a:pt x="100" y="33"/>
                    </a:lnTo>
                    <a:lnTo>
                      <a:pt x="94" y="40"/>
                    </a:lnTo>
                    <a:lnTo>
                      <a:pt x="91" y="46"/>
                    </a:lnTo>
                    <a:lnTo>
                      <a:pt x="91" y="52"/>
                    </a:lnTo>
                    <a:lnTo>
                      <a:pt x="94" y="59"/>
                    </a:lnTo>
                    <a:lnTo>
                      <a:pt x="146" y="17"/>
                    </a:lnTo>
                    <a:lnTo>
                      <a:pt x="140" y="29"/>
                    </a:lnTo>
                    <a:lnTo>
                      <a:pt x="133" y="39"/>
                    </a:lnTo>
                    <a:lnTo>
                      <a:pt x="125" y="48"/>
                    </a:lnTo>
                    <a:lnTo>
                      <a:pt x="117" y="59"/>
                    </a:lnTo>
                    <a:lnTo>
                      <a:pt x="108" y="68"/>
                    </a:lnTo>
                    <a:lnTo>
                      <a:pt x="99" y="77"/>
                    </a:lnTo>
                    <a:lnTo>
                      <a:pt x="90" y="86"/>
                    </a:lnTo>
                    <a:lnTo>
                      <a:pt x="80" y="97"/>
                    </a:lnTo>
                    <a:lnTo>
                      <a:pt x="67" y="122"/>
                    </a:lnTo>
                    <a:lnTo>
                      <a:pt x="55" y="148"/>
                    </a:lnTo>
                    <a:lnTo>
                      <a:pt x="46" y="175"/>
                    </a:lnTo>
                    <a:lnTo>
                      <a:pt x="38" y="203"/>
                    </a:lnTo>
                    <a:lnTo>
                      <a:pt x="33" y="231"/>
                    </a:lnTo>
                    <a:lnTo>
                      <a:pt x="30" y="262"/>
                    </a:lnTo>
                    <a:lnTo>
                      <a:pt x="30" y="296"/>
                    </a:lnTo>
                    <a:lnTo>
                      <a:pt x="32" y="332"/>
                    </a:lnTo>
                    <a:lnTo>
                      <a:pt x="10" y="280"/>
                    </a:lnTo>
                    <a:lnTo>
                      <a:pt x="0" y="229"/>
                    </a:lnTo>
                    <a:lnTo>
                      <a:pt x="1" y="181"/>
                    </a:lnTo>
                    <a:lnTo>
                      <a:pt x="10" y="136"/>
                    </a:lnTo>
                    <a:lnTo>
                      <a:pt x="26" y="95"/>
                    </a:lnTo>
                    <a:lnTo>
                      <a:pt x="47" y="59"/>
                    </a:lnTo>
                    <a:lnTo>
                      <a:pt x="72" y="26"/>
                    </a:lnTo>
                    <a:lnTo>
                      <a:pt x="98" y="0"/>
                    </a:lnTo>
                    <a:lnTo>
                      <a:pt x="115" y="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9"/>
              <p:cNvSpPr>
                <a:spLocks/>
              </p:cNvSpPr>
              <p:nvPr/>
            </p:nvSpPr>
            <p:spPr bwMode="auto">
              <a:xfrm>
                <a:off x="9525000" y="4156075"/>
                <a:ext cx="104775" cy="131762"/>
              </a:xfrm>
              <a:custGeom>
                <a:avLst/>
                <a:gdLst>
                  <a:gd name="T0" fmla="*/ 5 w 132"/>
                  <a:gd name="T1" fmla="*/ 166 h 166"/>
                  <a:gd name="T2" fmla="*/ 0 w 132"/>
                  <a:gd name="T3" fmla="*/ 157 h 166"/>
                  <a:gd name="T4" fmla="*/ 2 w 132"/>
                  <a:gd name="T5" fmla="*/ 145 h 166"/>
                  <a:gd name="T6" fmla="*/ 8 w 132"/>
                  <a:gd name="T7" fmla="*/ 133 h 166"/>
                  <a:gd name="T8" fmla="*/ 15 w 132"/>
                  <a:gd name="T9" fmla="*/ 121 h 166"/>
                  <a:gd name="T10" fmla="*/ 28 w 132"/>
                  <a:gd name="T11" fmla="*/ 106 h 166"/>
                  <a:gd name="T12" fmla="*/ 41 w 132"/>
                  <a:gd name="T13" fmla="*/ 91 h 166"/>
                  <a:gd name="T14" fmla="*/ 55 w 132"/>
                  <a:gd name="T15" fmla="*/ 76 h 166"/>
                  <a:gd name="T16" fmla="*/ 71 w 132"/>
                  <a:gd name="T17" fmla="*/ 62 h 166"/>
                  <a:gd name="T18" fmla="*/ 86 w 132"/>
                  <a:gd name="T19" fmla="*/ 47 h 166"/>
                  <a:gd name="T20" fmla="*/ 102 w 132"/>
                  <a:gd name="T21" fmla="*/ 32 h 166"/>
                  <a:gd name="T22" fmla="*/ 117 w 132"/>
                  <a:gd name="T23" fmla="*/ 16 h 166"/>
                  <a:gd name="T24" fmla="*/ 132 w 132"/>
                  <a:gd name="T25" fmla="*/ 0 h 166"/>
                  <a:gd name="T26" fmla="*/ 132 w 132"/>
                  <a:gd name="T27" fmla="*/ 21 h 166"/>
                  <a:gd name="T28" fmla="*/ 5 w 132"/>
                  <a:gd name="T2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66">
                    <a:moveTo>
                      <a:pt x="5" y="166"/>
                    </a:moveTo>
                    <a:lnTo>
                      <a:pt x="0" y="157"/>
                    </a:lnTo>
                    <a:lnTo>
                      <a:pt x="2" y="145"/>
                    </a:lnTo>
                    <a:lnTo>
                      <a:pt x="8" y="133"/>
                    </a:lnTo>
                    <a:lnTo>
                      <a:pt x="15" y="121"/>
                    </a:lnTo>
                    <a:lnTo>
                      <a:pt x="28" y="106"/>
                    </a:lnTo>
                    <a:lnTo>
                      <a:pt x="41" y="91"/>
                    </a:lnTo>
                    <a:lnTo>
                      <a:pt x="55" y="76"/>
                    </a:lnTo>
                    <a:lnTo>
                      <a:pt x="71" y="62"/>
                    </a:lnTo>
                    <a:lnTo>
                      <a:pt x="86" y="47"/>
                    </a:lnTo>
                    <a:lnTo>
                      <a:pt x="102" y="32"/>
                    </a:lnTo>
                    <a:lnTo>
                      <a:pt x="117" y="16"/>
                    </a:lnTo>
                    <a:lnTo>
                      <a:pt x="132" y="0"/>
                    </a:lnTo>
                    <a:lnTo>
                      <a:pt x="132" y="21"/>
                    </a:lnTo>
                    <a:lnTo>
                      <a:pt x="5" y="166"/>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20"/>
              <p:cNvSpPr>
                <a:spLocks/>
              </p:cNvSpPr>
              <p:nvPr/>
            </p:nvSpPr>
            <p:spPr bwMode="auto">
              <a:xfrm>
                <a:off x="9577388" y="4171950"/>
                <a:ext cx="96838" cy="112712"/>
              </a:xfrm>
              <a:custGeom>
                <a:avLst/>
                <a:gdLst>
                  <a:gd name="T0" fmla="*/ 0 w 121"/>
                  <a:gd name="T1" fmla="*/ 142 h 142"/>
                  <a:gd name="T2" fmla="*/ 4 w 121"/>
                  <a:gd name="T3" fmla="*/ 122 h 142"/>
                  <a:gd name="T4" fmla="*/ 14 w 121"/>
                  <a:gd name="T5" fmla="*/ 102 h 142"/>
                  <a:gd name="T6" fmla="*/ 25 w 121"/>
                  <a:gd name="T7" fmla="*/ 84 h 142"/>
                  <a:gd name="T8" fmla="*/ 39 w 121"/>
                  <a:gd name="T9" fmla="*/ 66 h 142"/>
                  <a:gd name="T10" fmla="*/ 55 w 121"/>
                  <a:gd name="T11" fmla="*/ 48 h 142"/>
                  <a:gd name="T12" fmla="*/ 72 w 121"/>
                  <a:gd name="T13" fmla="*/ 31 h 142"/>
                  <a:gd name="T14" fmla="*/ 90 w 121"/>
                  <a:gd name="T15" fmla="*/ 15 h 142"/>
                  <a:gd name="T16" fmla="*/ 107 w 121"/>
                  <a:gd name="T17" fmla="*/ 0 h 142"/>
                  <a:gd name="T18" fmla="*/ 121 w 121"/>
                  <a:gd name="T19" fmla="*/ 10 h 142"/>
                  <a:gd name="T20" fmla="*/ 0 w 121"/>
                  <a:gd name="T2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42">
                    <a:moveTo>
                      <a:pt x="0" y="142"/>
                    </a:moveTo>
                    <a:lnTo>
                      <a:pt x="4" y="122"/>
                    </a:lnTo>
                    <a:lnTo>
                      <a:pt x="14" y="102"/>
                    </a:lnTo>
                    <a:lnTo>
                      <a:pt x="25" y="84"/>
                    </a:lnTo>
                    <a:lnTo>
                      <a:pt x="39" y="66"/>
                    </a:lnTo>
                    <a:lnTo>
                      <a:pt x="55" y="48"/>
                    </a:lnTo>
                    <a:lnTo>
                      <a:pt x="72" y="31"/>
                    </a:lnTo>
                    <a:lnTo>
                      <a:pt x="90" y="15"/>
                    </a:lnTo>
                    <a:lnTo>
                      <a:pt x="107" y="0"/>
                    </a:lnTo>
                    <a:lnTo>
                      <a:pt x="121" y="10"/>
                    </a:lnTo>
                    <a:lnTo>
                      <a:pt x="0" y="142"/>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21"/>
              <p:cNvSpPr>
                <a:spLocks/>
              </p:cNvSpPr>
              <p:nvPr/>
            </p:nvSpPr>
            <p:spPr bwMode="auto">
              <a:xfrm>
                <a:off x="9621838" y="4197350"/>
                <a:ext cx="79375" cy="71437"/>
              </a:xfrm>
              <a:custGeom>
                <a:avLst/>
                <a:gdLst>
                  <a:gd name="T0" fmla="*/ 0 w 100"/>
                  <a:gd name="T1" fmla="*/ 90 h 90"/>
                  <a:gd name="T2" fmla="*/ 4 w 100"/>
                  <a:gd name="T3" fmla="*/ 75 h 90"/>
                  <a:gd name="T4" fmla="*/ 9 w 100"/>
                  <a:gd name="T5" fmla="*/ 62 h 90"/>
                  <a:gd name="T6" fmla="*/ 18 w 100"/>
                  <a:gd name="T7" fmla="*/ 51 h 90"/>
                  <a:gd name="T8" fmla="*/ 30 w 100"/>
                  <a:gd name="T9" fmla="*/ 39 h 90"/>
                  <a:gd name="T10" fmla="*/ 42 w 100"/>
                  <a:gd name="T11" fmla="*/ 30 h 90"/>
                  <a:gd name="T12" fmla="*/ 54 w 100"/>
                  <a:gd name="T13" fmla="*/ 20 h 90"/>
                  <a:gd name="T14" fmla="*/ 67 w 100"/>
                  <a:gd name="T15" fmla="*/ 10 h 90"/>
                  <a:gd name="T16" fmla="*/ 80 w 100"/>
                  <a:gd name="T17" fmla="*/ 0 h 90"/>
                  <a:gd name="T18" fmla="*/ 100 w 100"/>
                  <a:gd name="T19" fmla="*/ 0 h 90"/>
                  <a:gd name="T20" fmla="*/ 0 w 100"/>
                  <a:gd name="T2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0">
                    <a:moveTo>
                      <a:pt x="0" y="90"/>
                    </a:moveTo>
                    <a:lnTo>
                      <a:pt x="4" y="75"/>
                    </a:lnTo>
                    <a:lnTo>
                      <a:pt x="9" y="62"/>
                    </a:lnTo>
                    <a:lnTo>
                      <a:pt x="18" y="51"/>
                    </a:lnTo>
                    <a:lnTo>
                      <a:pt x="30" y="39"/>
                    </a:lnTo>
                    <a:lnTo>
                      <a:pt x="42" y="30"/>
                    </a:lnTo>
                    <a:lnTo>
                      <a:pt x="54" y="20"/>
                    </a:lnTo>
                    <a:lnTo>
                      <a:pt x="67" y="10"/>
                    </a:lnTo>
                    <a:lnTo>
                      <a:pt x="80" y="0"/>
                    </a:lnTo>
                    <a:lnTo>
                      <a:pt x="100" y="0"/>
                    </a:lnTo>
                    <a:lnTo>
                      <a:pt x="0" y="9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22"/>
              <p:cNvSpPr>
                <a:spLocks/>
              </p:cNvSpPr>
              <p:nvPr/>
            </p:nvSpPr>
            <p:spPr bwMode="auto">
              <a:xfrm>
                <a:off x="9413875" y="4197350"/>
                <a:ext cx="455613" cy="522287"/>
              </a:xfrm>
              <a:custGeom>
                <a:avLst/>
                <a:gdLst>
                  <a:gd name="T0" fmla="*/ 575 w 575"/>
                  <a:gd name="T1" fmla="*/ 78 h 659"/>
                  <a:gd name="T2" fmla="*/ 552 w 575"/>
                  <a:gd name="T3" fmla="*/ 151 h 659"/>
                  <a:gd name="T4" fmla="*/ 522 w 575"/>
                  <a:gd name="T5" fmla="*/ 221 h 659"/>
                  <a:gd name="T6" fmla="*/ 468 w 575"/>
                  <a:gd name="T7" fmla="*/ 257 h 659"/>
                  <a:gd name="T8" fmla="*/ 414 w 575"/>
                  <a:gd name="T9" fmla="*/ 272 h 659"/>
                  <a:gd name="T10" fmla="*/ 455 w 575"/>
                  <a:gd name="T11" fmla="*/ 328 h 659"/>
                  <a:gd name="T12" fmla="*/ 457 w 575"/>
                  <a:gd name="T13" fmla="*/ 422 h 659"/>
                  <a:gd name="T14" fmla="*/ 435 w 575"/>
                  <a:gd name="T15" fmla="*/ 518 h 659"/>
                  <a:gd name="T16" fmla="*/ 391 w 575"/>
                  <a:gd name="T17" fmla="*/ 583 h 659"/>
                  <a:gd name="T18" fmla="*/ 332 w 575"/>
                  <a:gd name="T19" fmla="*/ 636 h 659"/>
                  <a:gd name="T20" fmla="*/ 253 w 575"/>
                  <a:gd name="T21" fmla="*/ 656 h 659"/>
                  <a:gd name="T22" fmla="*/ 219 w 575"/>
                  <a:gd name="T23" fmla="*/ 659 h 659"/>
                  <a:gd name="T24" fmla="*/ 181 w 575"/>
                  <a:gd name="T25" fmla="*/ 654 h 659"/>
                  <a:gd name="T26" fmla="*/ 142 w 575"/>
                  <a:gd name="T27" fmla="*/ 645 h 659"/>
                  <a:gd name="T28" fmla="*/ 103 w 575"/>
                  <a:gd name="T29" fmla="*/ 631 h 659"/>
                  <a:gd name="T30" fmla="*/ 67 w 575"/>
                  <a:gd name="T31" fmla="*/ 615 h 659"/>
                  <a:gd name="T32" fmla="*/ 74 w 575"/>
                  <a:gd name="T33" fmla="*/ 584 h 659"/>
                  <a:gd name="T34" fmla="*/ 102 w 575"/>
                  <a:gd name="T35" fmla="*/ 547 h 659"/>
                  <a:gd name="T36" fmla="*/ 118 w 575"/>
                  <a:gd name="T37" fmla="*/ 502 h 659"/>
                  <a:gd name="T38" fmla="*/ 89 w 575"/>
                  <a:gd name="T39" fmla="*/ 515 h 659"/>
                  <a:gd name="T40" fmla="*/ 65 w 575"/>
                  <a:gd name="T41" fmla="*/ 561 h 659"/>
                  <a:gd name="T42" fmla="*/ 21 w 575"/>
                  <a:gd name="T43" fmla="*/ 568 h 659"/>
                  <a:gd name="T44" fmla="*/ 3 w 575"/>
                  <a:gd name="T45" fmla="*/ 448 h 659"/>
                  <a:gd name="T46" fmla="*/ 12 w 575"/>
                  <a:gd name="T47" fmla="*/ 407 h 659"/>
                  <a:gd name="T48" fmla="*/ 27 w 575"/>
                  <a:gd name="T49" fmla="*/ 404 h 659"/>
                  <a:gd name="T50" fmla="*/ 36 w 575"/>
                  <a:gd name="T51" fmla="*/ 409 h 659"/>
                  <a:gd name="T52" fmla="*/ 57 w 575"/>
                  <a:gd name="T53" fmla="*/ 433 h 659"/>
                  <a:gd name="T54" fmla="*/ 87 w 575"/>
                  <a:gd name="T55" fmla="*/ 456 h 659"/>
                  <a:gd name="T56" fmla="*/ 123 w 575"/>
                  <a:gd name="T57" fmla="*/ 472 h 659"/>
                  <a:gd name="T58" fmla="*/ 164 w 575"/>
                  <a:gd name="T59" fmla="*/ 479 h 659"/>
                  <a:gd name="T60" fmla="*/ 209 w 575"/>
                  <a:gd name="T61" fmla="*/ 471 h 659"/>
                  <a:gd name="T62" fmla="*/ 255 w 575"/>
                  <a:gd name="T63" fmla="*/ 436 h 659"/>
                  <a:gd name="T64" fmla="*/ 263 w 575"/>
                  <a:gd name="T65" fmla="*/ 377 h 659"/>
                  <a:gd name="T66" fmla="*/ 252 w 575"/>
                  <a:gd name="T67" fmla="*/ 313 h 659"/>
                  <a:gd name="T68" fmla="*/ 296 w 575"/>
                  <a:gd name="T69" fmla="*/ 257 h 659"/>
                  <a:gd name="T70" fmla="*/ 344 w 575"/>
                  <a:gd name="T71" fmla="*/ 190 h 659"/>
                  <a:gd name="T72" fmla="*/ 389 w 575"/>
                  <a:gd name="T73" fmla="*/ 123 h 659"/>
                  <a:gd name="T74" fmla="*/ 426 w 575"/>
                  <a:gd name="T75" fmla="*/ 67 h 659"/>
                  <a:gd name="T76" fmla="*/ 450 w 575"/>
                  <a:gd name="T77" fmla="*/ 31 h 659"/>
                  <a:gd name="T78" fmla="*/ 460 w 575"/>
                  <a:gd name="T79" fmla="*/ 16 h 659"/>
                  <a:gd name="T80" fmla="*/ 472 w 575"/>
                  <a:gd name="T81" fmla="*/ 5 h 659"/>
                  <a:gd name="T82" fmla="*/ 491 w 575"/>
                  <a:gd name="T83" fmla="*/ 0 h 659"/>
                  <a:gd name="T84" fmla="*/ 522 w 575"/>
                  <a:gd name="T85" fmla="*/ 2 h 659"/>
                  <a:gd name="T86" fmla="*/ 550 w 575"/>
                  <a:gd name="T87" fmla="*/ 1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5" h="659">
                    <a:moveTo>
                      <a:pt x="560" y="28"/>
                    </a:moveTo>
                    <a:lnTo>
                      <a:pt x="572" y="53"/>
                    </a:lnTo>
                    <a:lnTo>
                      <a:pt x="575" y="78"/>
                    </a:lnTo>
                    <a:lnTo>
                      <a:pt x="572" y="103"/>
                    </a:lnTo>
                    <a:lnTo>
                      <a:pt x="564" y="127"/>
                    </a:lnTo>
                    <a:lnTo>
                      <a:pt x="552" y="151"/>
                    </a:lnTo>
                    <a:lnTo>
                      <a:pt x="541" y="174"/>
                    </a:lnTo>
                    <a:lnTo>
                      <a:pt x="529" y="198"/>
                    </a:lnTo>
                    <a:lnTo>
                      <a:pt x="522" y="221"/>
                    </a:lnTo>
                    <a:lnTo>
                      <a:pt x="513" y="240"/>
                    </a:lnTo>
                    <a:lnTo>
                      <a:pt x="493" y="250"/>
                    </a:lnTo>
                    <a:lnTo>
                      <a:pt x="468" y="257"/>
                    </a:lnTo>
                    <a:lnTo>
                      <a:pt x="444" y="260"/>
                    </a:lnTo>
                    <a:lnTo>
                      <a:pt x="423" y="265"/>
                    </a:lnTo>
                    <a:lnTo>
                      <a:pt x="414" y="272"/>
                    </a:lnTo>
                    <a:lnTo>
                      <a:pt x="422" y="284"/>
                    </a:lnTo>
                    <a:lnTo>
                      <a:pt x="451" y="305"/>
                    </a:lnTo>
                    <a:lnTo>
                      <a:pt x="455" y="328"/>
                    </a:lnTo>
                    <a:lnTo>
                      <a:pt x="459" y="357"/>
                    </a:lnTo>
                    <a:lnTo>
                      <a:pt x="459" y="388"/>
                    </a:lnTo>
                    <a:lnTo>
                      <a:pt x="457" y="422"/>
                    </a:lnTo>
                    <a:lnTo>
                      <a:pt x="452" y="455"/>
                    </a:lnTo>
                    <a:lnTo>
                      <a:pt x="444" y="487"/>
                    </a:lnTo>
                    <a:lnTo>
                      <a:pt x="435" y="518"/>
                    </a:lnTo>
                    <a:lnTo>
                      <a:pt x="422" y="545"/>
                    </a:lnTo>
                    <a:lnTo>
                      <a:pt x="407" y="563"/>
                    </a:lnTo>
                    <a:lnTo>
                      <a:pt x="391" y="583"/>
                    </a:lnTo>
                    <a:lnTo>
                      <a:pt x="374" y="602"/>
                    </a:lnTo>
                    <a:lnTo>
                      <a:pt x="354" y="620"/>
                    </a:lnTo>
                    <a:lnTo>
                      <a:pt x="332" y="636"/>
                    </a:lnTo>
                    <a:lnTo>
                      <a:pt x="309" y="647"/>
                    </a:lnTo>
                    <a:lnTo>
                      <a:pt x="283" y="654"/>
                    </a:lnTo>
                    <a:lnTo>
                      <a:pt x="253" y="656"/>
                    </a:lnTo>
                    <a:lnTo>
                      <a:pt x="242" y="658"/>
                    </a:lnTo>
                    <a:lnTo>
                      <a:pt x="231" y="659"/>
                    </a:lnTo>
                    <a:lnTo>
                      <a:pt x="219" y="659"/>
                    </a:lnTo>
                    <a:lnTo>
                      <a:pt x="207" y="658"/>
                    </a:lnTo>
                    <a:lnTo>
                      <a:pt x="194" y="656"/>
                    </a:lnTo>
                    <a:lnTo>
                      <a:pt x="181" y="654"/>
                    </a:lnTo>
                    <a:lnTo>
                      <a:pt x="169" y="652"/>
                    </a:lnTo>
                    <a:lnTo>
                      <a:pt x="156" y="648"/>
                    </a:lnTo>
                    <a:lnTo>
                      <a:pt x="142" y="645"/>
                    </a:lnTo>
                    <a:lnTo>
                      <a:pt x="129" y="640"/>
                    </a:lnTo>
                    <a:lnTo>
                      <a:pt x="117" y="636"/>
                    </a:lnTo>
                    <a:lnTo>
                      <a:pt x="103" y="631"/>
                    </a:lnTo>
                    <a:lnTo>
                      <a:pt x="91" y="626"/>
                    </a:lnTo>
                    <a:lnTo>
                      <a:pt x="79" y="621"/>
                    </a:lnTo>
                    <a:lnTo>
                      <a:pt x="67" y="615"/>
                    </a:lnTo>
                    <a:lnTo>
                      <a:pt x="56" y="609"/>
                    </a:lnTo>
                    <a:lnTo>
                      <a:pt x="64" y="597"/>
                    </a:lnTo>
                    <a:lnTo>
                      <a:pt x="74" y="584"/>
                    </a:lnTo>
                    <a:lnTo>
                      <a:pt x="83" y="572"/>
                    </a:lnTo>
                    <a:lnTo>
                      <a:pt x="94" y="560"/>
                    </a:lnTo>
                    <a:lnTo>
                      <a:pt x="102" y="547"/>
                    </a:lnTo>
                    <a:lnTo>
                      <a:pt x="110" y="533"/>
                    </a:lnTo>
                    <a:lnTo>
                      <a:pt x="116" y="518"/>
                    </a:lnTo>
                    <a:lnTo>
                      <a:pt x="118" y="502"/>
                    </a:lnTo>
                    <a:lnTo>
                      <a:pt x="108" y="492"/>
                    </a:lnTo>
                    <a:lnTo>
                      <a:pt x="97" y="501"/>
                    </a:lnTo>
                    <a:lnTo>
                      <a:pt x="89" y="515"/>
                    </a:lnTo>
                    <a:lnTo>
                      <a:pt x="81" y="531"/>
                    </a:lnTo>
                    <a:lnTo>
                      <a:pt x="73" y="547"/>
                    </a:lnTo>
                    <a:lnTo>
                      <a:pt x="65" y="561"/>
                    </a:lnTo>
                    <a:lnTo>
                      <a:pt x="53" y="570"/>
                    </a:lnTo>
                    <a:lnTo>
                      <a:pt x="40" y="574"/>
                    </a:lnTo>
                    <a:lnTo>
                      <a:pt x="21" y="568"/>
                    </a:lnTo>
                    <a:lnTo>
                      <a:pt x="20" y="531"/>
                    </a:lnTo>
                    <a:lnTo>
                      <a:pt x="12" y="488"/>
                    </a:lnTo>
                    <a:lnTo>
                      <a:pt x="3" y="448"/>
                    </a:lnTo>
                    <a:lnTo>
                      <a:pt x="0" y="412"/>
                    </a:lnTo>
                    <a:lnTo>
                      <a:pt x="6" y="409"/>
                    </a:lnTo>
                    <a:lnTo>
                      <a:pt x="12" y="407"/>
                    </a:lnTo>
                    <a:lnTo>
                      <a:pt x="18" y="405"/>
                    </a:lnTo>
                    <a:lnTo>
                      <a:pt x="22" y="404"/>
                    </a:lnTo>
                    <a:lnTo>
                      <a:pt x="27" y="404"/>
                    </a:lnTo>
                    <a:lnTo>
                      <a:pt x="30" y="404"/>
                    </a:lnTo>
                    <a:lnTo>
                      <a:pt x="34" y="407"/>
                    </a:lnTo>
                    <a:lnTo>
                      <a:pt x="36" y="409"/>
                    </a:lnTo>
                    <a:lnTo>
                      <a:pt x="42" y="417"/>
                    </a:lnTo>
                    <a:lnTo>
                      <a:pt x="49" y="425"/>
                    </a:lnTo>
                    <a:lnTo>
                      <a:pt x="57" y="433"/>
                    </a:lnTo>
                    <a:lnTo>
                      <a:pt x="66" y="441"/>
                    </a:lnTo>
                    <a:lnTo>
                      <a:pt x="76" y="449"/>
                    </a:lnTo>
                    <a:lnTo>
                      <a:pt x="87" y="456"/>
                    </a:lnTo>
                    <a:lnTo>
                      <a:pt x="98" y="463"/>
                    </a:lnTo>
                    <a:lnTo>
                      <a:pt x="110" y="468"/>
                    </a:lnTo>
                    <a:lnTo>
                      <a:pt x="123" y="472"/>
                    </a:lnTo>
                    <a:lnTo>
                      <a:pt x="135" y="476"/>
                    </a:lnTo>
                    <a:lnTo>
                      <a:pt x="149" y="478"/>
                    </a:lnTo>
                    <a:lnTo>
                      <a:pt x="164" y="479"/>
                    </a:lnTo>
                    <a:lnTo>
                      <a:pt x="179" y="478"/>
                    </a:lnTo>
                    <a:lnTo>
                      <a:pt x="194" y="476"/>
                    </a:lnTo>
                    <a:lnTo>
                      <a:pt x="209" y="471"/>
                    </a:lnTo>
                    <a:lnTo>
                      <a:pt x="225" y="464"/>
                    </a:lnTo>
                    <a:lnTo>
                      <a:pt x="242" y="451"/>
                    </a:lnTo>
                    <a:lnTo>
                      <a:pt x="255" y="436"/>
                    </a:lnTo>
                    <a:lnTo>
                      <a:pt x="261" y="418"/>
                    </a:lnTo>
                    <a:lnTo>
                      <a:pt x="264" y="397"/>
                    </a:lnTo>
                    <a:lnTo>
                      <a:pt x="263" y="377"/>
                    </a:lnTo>
                    <a:lnTo>
                      <a:pt x="261" y="355"/>
                    </a:lnTo>
                    <a:lnTo>
                      <a:pt x="256" y="334"/>
                    </a:lnTo>
                    <a:lnTo>
                      <a:pt x="252" y="313"/>
                    </a:lnTo>
                    <a:lnTo>
                      <a:pt x="265" y="296"/>
                    </a:lnTo>
                    <a:lnTo>
                      <a:pt x="280" y="276"/>
                    </a:lnTo>
                    <a:lnTo>
                      <a:pt x="296" y="257"/>
                    </a:lnTo>
                    <a:lnTo>
                      <a:pt x="313" y="235"/>
                    </a:lnTo>
                    <a:lnTo>
                      <a:pt x="328" y="212"/>
                    </a:lnTo>
                    <a:lnTo>
                      <a:pt x="344" y="190"/>
                    </a:lnTo>
                    <a:lnTo>
                      <a:pt x="360" y="167"/>
                    </a:lnTo>
                    <a:lnTo>
                      <a:pt x="375" y="145"/>
                    </a:lnTo>
                    <a:lnTo>
                      <a:pt x="389" y="123"/>
                    </a:lnTo>
                    <a:lnTo>
                      <a:pt x="402" y="103"/>
                    </a:lnTo>
                    <a:lnTo>
                      <a:pt x="415" y="84"/>
                    </a:lnTo>
                    <a:lnTo>
                      <a:pt x="426" y="67"/>
                    </a:lnTo>
                    <a:lnTo>
                      <a:pt x="436" y="52"/>
                    </a:lnTo>
                    <a:lnTo>
                      <a:pt x="443" y="40"/>
                    </a:lnTo>
                    <a:lnTo>
                      <a:pt x="450" y="31"/>
                    </a:lnTo>
                    <a:lnTo>
                      <a:pt x="453" y="25"/>
                    </a:lnTo>
                    <a:lnTo>
                      <a:pt x="457" y="21"/>
                    </a:lnTo>
                    <a:lnTo>
                      <a:pt x="460" y="16"/>
                    </a:lnTo>
                    <a:lnTo>
                      <a:pt x="464" y="12"/>
                    </a:lnTo>
                    <a:lnTo>
                      <a:pt x="467" y="8"/>
                    </a:lnTo>
                    <a:lnTo>
                      <a:pt x="472" y="5"/>
                    </a:lnTo>
                    <a:lnTo>
                      <a:pt x="477" y="2"/>
                    </a:lnTo>
                    <a:lnTo>
                      <a:pt x="483" y="1"/>
                    </a:lnTo>
                    <a:lnTo>
                      <a:pt x="491" y="0"/>
                    </a:lnTo>
                    <a:lnTo>
                      <a:pt x="500" y="1"/>
                    </a:lnTo>
                    <a:lnTo>
                      <a:pt x="511" y="1"/>
                    </a:lnTo>
                    <a:lnTo>
                      <a:pt x="522" y="2"/>
                    </a:lnTo>
                    <a:lnTo>
                      <a:pt x="533" y="4"/>
                    </a:lnTo>
                    <a:lnTo>
                      <a:pt x="542" y="6"/>
                    </a:lnTo>
                    <a:lnTo>
                      <a:pt x="550" y="10"/>
                    </a:lnTo>
                    <a:lnTo>
                      <a:pt x="557" y="17"/>
                    </a:lnTo>
                    <a:lnTo>
                      <a:pt x="560" y="28"/>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23"/>
              <p:cNvSpPr>
                <a:spLocks/>
              </p:cNvSpPr>
              <p:nvPr/>
            </p:nvSpPr>
            <p:spPr bwMode="auto">
              <a:xfrm>
                <a:off x="9748838" y="4213225"/>
                <a:ext cx="80963" cy="139700"/>
              </a:xfrm>
              <a:custGeom>
                <a:avLst/>
                <a:gdLst>
                  <a:gd name="T0" fmla="*/ 79 w 102"/>
                  <a:gd name="T1" fmla="*/ 0 h 176"/>
                  <a:gd name="T2" fmla="*/ 67 w 102"/>
                  <a:gd name="T3" fmla="*/ 11 h 176"/>
                  <a:gd name="T4" fmla="*/ 55 w 102"/>
                  <a:gd name="T5" fmla="*/ 23 h 176"/>
                  <a:gd name="T6" fmla="*/ 45 w 102"/>
                  <a:gd name="T7" fmla="*/ 35 h 176"/>
                  <a:gd name="T8" fmla="*/ 36 w 102"/>
                  <a:gd name="T9" fmla="*/ 49 h 176"/>
                  <a:gd name="T10" fmla="*/ 29 w 102"/>
                  <a:gd name="T11" fmla="*/ 64 h 176"/>
                  <a:gd name="T12" fmla="*/ 22 w 102"/>
                  <a:gd name="T13" fmla="*/ 79 h 176"/>
                  <a:gd name="T14" fmla="*/ 19 w 102"/>
                  <a:gd name="T15" fmla="*/ 95 h 176"/>
                  <a:gd name="T16" fmla="*/ 17 w 102"/>
                  <a:gd name="T17" fmla="*/ 110 h 176"/>
                  <a:gd name="T18" fmla="*/ 28 w 102"/>
                  <a:gd name="T19" fmla="*/ 113 h 176"/>
                  <a:gd name="T20" fmla="*/ 41 w 102"/>
                  <a:gd name="T21" fmla="*/ 109 h 176"/>
                  <a:gd name="T22" fmla="*/ 54 w 102"/>
                  <a:gd name="T23" fmla="*/ 102 h 176"/>
                  <a:gd name="T24" fmla="*/ 67 w 102"/>
                  <a:gd name="T25" fmla="*/ 93 h 176"/>
                  <a:gd name="T26" fmla="*/ 79 w 102"/>
                  <a:gd name="T27" fmla="*/ 87 h 176"/>
                  <a:gd name="T28" fmla="*/ 89 w 102"/>
                  <a:gd name="T29" fmla="*/ 86 h 176"/>
                  <a:gd name="T30" fmla="*/ 97 w 102"/>
                  <a:gd name="T31" fmla="*/ 92 h 176"/>
                  <a:gd name="T32" fmla="*/ 102 w 102"/>
                  <a:gd name="T33" fmla="*/ 108 h 176"/>
                  <a:gd name="T34" fmla="*/ 100 w 102"/>
                  <a:gd name="T35" fmla="*/ 118 h 176"/>
                  <a:gd name="T36" fmla="*/ 98 w 102"/>
                  <a:gd name="T37" fmla="*/ 128 h 176"/>
                  <a:gd name="T38" fmla="*/ 94 w 102"/>
                  <a:gd name="T39" fmla="*/ 137 h 176"/>
                  <a:gd name="T40" fmla="*/ 89 w 102"/>
                  <a:gd name="T41" fmla="*/ 146 h 176"/>
                  <a:gd name="T42" fmla="*/ 82 w 102"/>
                  <a:gd name="T43" fmla="*/ 154 h 176"/>
                  <a:gd name="T44" fmla="*/ 76 w 102"/>
                  <a:gd name="T45" fmla="*/ 162 h 176"/>
                  <a:gd name="T46" fmla="*/ 70 w 102"/>
                  <a:gd name="T47" fmla="*/ 169 h 176"/>
                  <a:gd name="T48" fmla="*/ 65 w 102"/>
                  <a:gd name="T49" fmla="*/ 176 h 176"/>
                  <a:gd name="T50" fmla="*/ 51 w 102"/>
                  <a:gd name="T51" fmla="*/ 176 h 176"/>
                  <a:gd name="T52" fmla="*/ 89 w 102"/>
                  <a:gd name="T53" fmla="*/ 117 h 176"/>
                  <a:gd name="T54" fmla="*/ 76 w 102"/>
                  <a:gd name="T55" fmla="*/ 107 h 176"/>
                  <a:gd name="T56" fmla="*/ 66 w 102"/>
                  <a:gd name="T57" fmla="*/ 106 h 176"/>
                  <a:gd name="T58" fmla="*/ 58 w 102"/>
                  <a:gd name="T59" fmla="*/ 111 h 176"/>
                  <a:gd name="T60" fmla="*/ 50 w 102"/>
                  <a:gd name="T61" fmla="*/ 122 h 176"/>
                  <a:gd name="T62" fmla="*/ 42 w 102"/>
                  <a:gd name="T63" fmla="*/ 131 h 176"/>
                  <a:gd name="T64" fmla="*/ 32 w 102"/>
                  <a:gd name="T65" fmla="*/ 139 h 176"/>
                  <a:gd name="T66" fmla="*/ 22 w 102"/>
                  <a:gd name="T67" fmla="*/ 139 h 176"/>
                  <a:gd name="T68" fmla="*/ 7 w 102"/>
                  <a:gd name="T69" fmla="*/ 131 h 176"/>
                  <a:gd name="T70" fmla="*/ 1 w 102"/>
                  <a:gd name="T71" fmla="*/ 120 h 176"/>
                  <a:gd name="T72" fmla="*/ 0 w 102"/>
                  <a:gd name="T73" fmla="*/ 103 h 176"/>
                  <a:gd name="T74" fmla="*/ 5 w 102"/>
                  <a:gd name="T75" fmla="*/ 85 h 176"/>
                  <a:gd name="T76" fmla="*/ 14 w 102"/>
                  <a:gd name="T77" fmla="*/ 65 h 176"/>
                  <a:gd name="T78" fmla="*/ 26 w 102"/>
                  <a:gd name="T79" fmla="*/ 45 h 176"/>
                  <a:gd name="T80" fmla="*/ 42 w 102"/>
                  <a:gd name="T81" fmla="*/ 27 h 176"/>
                  <a:gd name="T82" fmla="*/ 59 w 102"/>
                  <a:gd name="T83" fmla="*/ 11 h 176"/>
                  <a:gd name="T84" fmla="*/ 79 w 102"/>
                  <a:gd name="T8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176">
                    <a:moveTo>
                      <a:pt x="79" y="0"/>
                    </a:moveTo>
                    <a:lnTo>
                      <a:pt x="67" y="11"/>
                    </a:lnTo>
                    <a:lnTo>
                      <a:pt x="55" y="23"/>
                    </a:lnTo>
                    <a:lnTo>
                      <a:pt x="45" y="35"/>
                    </a:lnTo>
                    <a:lnTo>
                      <a:pt x="36" y="49"/>
                    </a:lnTo>
                    <a:lnTo>
                      <a:pt x="29" y="64"/>
                    </a:lnTo>
                    <a:lnTo>
                      <a:pt x="22" y="79"/>
                    </a:lnTo>
                    <a:lnTo>
                      <a:pt x="19" y="95"/>
                    </a:lnTo>
                    <a:lnTo>
                      <a:pt x="17" y="110"/>
                    </a:lnTo>
                    <a:lnTo>
                      <a:pt x="28" y="113"/>
                    </a:lnTo>
                    <a:lnTo>
                      <a:pt x="41" y="109"/>
                    </a:lnTo>
                    <a:lnTo>
                      <a:pt x="54" y="102"/>
                    </a:lnTo>
                    <a:lnTo>
                      <a:pt x="67" y="93"/>
                    </a:lnTo>
                    <a:lnTo>
                      <a:pt x="79" y="87"/>
                    </a:lnTo>
                    <a:lnTo>
                      <a:pt x="89" y="86"/>
                    </a:lnTo>
                    <a:lnTo>
                      <a:pt x="97" y="92"/>
                    </a:lnTo>
                    <a:lnTo>
                      <a:pt x="102" y="108"/>
                    </a:lnTo>
                    <a:lnTo>
                      <a:pt x="100" y="118"/>
                    </a:lnTo>
                    <a:lnTo>
                      <a:pt x="98" y="128"/>
                    </a:lnTo>
                    <a:lnTo>
                      <a:pt x="94" y="137"/>
                    </a:lnTo>
                    <a:lnTo>
                      <a:pt x="89" y="146"/>
                    </a:lnTo>
                    <a:lnTo>
                      <a:pt x="82" y="154"/>
                    </a:lnTo>
                    <a:lnTo>
                      <a:pt x="76" y="162"/>
                    </a:lnTo>
                    <a:lnTo>
                      <a:pt x="70" y="169"/>
                    </a:lnTo>
                    <a:lnTo>
                      <a:pt x="65" y="176"/>
                    </a:lnTo>
                    <a:lnTo>
                      <a:pt x="51" y="176"/>
                    </a:lnTo>
                    <a:lnTo>
                      <a:pt x="89" y="117"/>
                    </a:lnTo>
                    <a:lnTo>
                      <a:pt x="76" y="107"/>
                    </a:lnTo>
                    <a:lnTo>
                      <a:pt x="66" y="106"/>
                    </a:lnTo>
                    <a:lnTo>
                      <a:pt x="58" y="111"/>
                    </a:lnTo>
                    <a:lnTo>
                      <a:pt x="50" y="122"/>
                    </a:lnTo>
                    <a:lnTo>
                      <a:pt x="42" y="131"/>
                    </a:lnTo>
                    <a:lnTo>
                      <a:pt x="32" y="139"/>
                    </a:lnTo>
                    <a:lnTo>
                      <a:pt x="22" y="139"/>
                    </a:lnTo>
                    <a:lnTo>
                      <a:pt x="7" y="131"/>
                    </a:lnTo>
                    <a:lnTo>
                      <a:pt x="1" y="120"/>
                    </a:lnTo>
                    <a:lnTo>
                      <a:pt x="0" y="103"/>
                    </a:lnTo>
                    <a:lnTo>
                      <a:pt x="5" y="85"/>
                    </a:lnTo>
                    <a:lnTo>
                      <a:pt x="14" y="65"/>
                    </a:lnTo>
                    <a:lnTo>
                      <a:pt x="26" y="45"/>
                    </a:lnTo>
                    <a:lnTo>
                      <a:pt x="42" y="27"/>
                    </a:lnTo>
                    <a:lnTo>
                      <a:pt x="59" y="11"/>
                    </a:lnTo>
                    <a:lnTo>
                      <a:pt x="79" y="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24"/>
              <p:cNvSpPr>
                <a:spLocks/>
              </p:cNvSpPr>
              <p:nvPr/>
            </p:nvSpPr>
            <p:spPr bwMode="auto">
              <a:xfrm>
                <a:off x="9644063" y="4219575"/>
                <a:ext cx="76200" cy="63500"/>
              </a:xfrm>
              <a:custGeom>
                <a:avLst/>
                <a:gdLst>
                  <a:gd name="T0" fmla="*/ 96 w 96"/>
                  <a:gd name="T1" fmla="*/ 0 h 79"/>
                  <a:gd name="T2" fmla="*/ 0 w 96"/>
                  <a:gd name="T3" fmla="*/ 79 h 79"/>
                  <a:gd name="T4" fmla="*/ 5 w 96"/>
                  <a:gd name="T5" fmla="*/ 68 h 79"/>
                  <a:gd name="T6" fmla="*/ 14 w 96"/>
                  <a:gd name="T7" fmla="*/ 55 h 79"/>
                  <a:gd name="T8" fmla="*/ 24 w 96"/>
                  <a:gd name="T9" fmla="*/ 42 h 79"/>
                  <a:gd name="T10" fmla="*/ 35 w 96"/>
                  <a:gd name="T11" fmla="*/ 28 h 79"/>
                  <a:gd name="T12" fmla="*/ 48 w 96"/>
                  <a:gd name="T13" fmla="*/ 18 h 79"/>
                  <a:gd name="T14" fmla="*/ 63 w 96"/>
                  <a:gd name="T15" fmla="*/ 8 h 79"/>
                  <a:gd name="T16" fmla="*/ 79 w 96"/>
                  <a:gd name="T17" fmla="*/ 2 h 79"/>
                  <a:gd name="T18" fmla="*/ 96 w 96"/>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79">
                    <a:moveTo>
                      <a:pt x="96" y="0"/>
                    </a:moveTo>
                    <a:lnTo>
                      <a:pt x="0" y="79"/>
                    </a:lnTo>
                    <a:lnTo>
                      <a:pt x="5" y="68"/>
                    </a:lnTo>
                    <a:lnTo>
                      <a:pt x="14" y="55"/>
                    </a:lnTo>
                    <a:lnTo>
                      <a:pt x="24" y="42"/>
                    </a:lnTo>
                    <a:lnTo>
                      <a:pt x="35" y="28"/>
                    </a:lnTo>
                    <a:lnTo>
                      <a:pt x="48" y="18"/>
                    </a:lnTo>
                    <a:lnTo>
                      <a:pt x="63" y="8"/>
                    </a:lnTo>
                    <a:lnTo>
                      <a:pt x="79" y="2"/>
                    </a:lnTo>
                    <a:lnTo>
                      <a:pt x="96" y="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25"/>
              <p:cNvSpPr>
                <a:spLocks/>
              </p:cNvSpPr>
              <p:nvPr/>
            </p:nvSpPr>
            <p:spPr bwMode="auto">
              <a:xfrm>
                <a:off x="9239250" y="4249737"/>
                <a:ext cx="139700" cy="117475"/>
              </a:xfrm>
              <a:custGeom>
                <a:avLst/>
                <a:gdLst>
                  <a:gd name="T0" fmla="*/ 177 w 177"/>
                  <a:gd name="T1" fmla="*/ 134 h 148"/>
                  <a:gd name="T2" fmla="*/ 174 w 177"/>
                  <a:gd name="T3" fmla="*/ 134 h 148"/>
                  <a:gd name="T4" fmla="*/ 168 w 177"/>
                  <a:gd name="T5" fmla="*/ 132 h 148"/>
                  <a:gd name="T6" fmla="*/ 156 w 177"/>
                  <a:gd name="T7" fmla="*/ 129 h 148"/>
                  <a:gd name="T8" fmla="*/ 144 w 177"/>
                  <a:gd name="T9" fmla="*/ 124 h 148"/>
                  <a:gd name="T10" fmla="*/ 135 w 177"/>
                  <a:gd name="T11" fmla="*/ 123 h 148"/>
                  <a:gd name="T12" fmla="*/ 131 w 177"/>
                  <a:gd name="T13" fmla="*/ 125 h 148"/>
                  <a:gd name="T14" fmla="*/ 133 w 177"/>
                  <a:gd name="T15" fmla="*/ 133 h 148"/>
                  <a:gd name="T16" fmla="*/ 146 w 177"/>
                  <a:gd name="T17" fmla="*/ 148 h 148"/>
                  <a:gd name="T18" fmla="*/ 125 w 177"/>
                  <a:gd name="T19" fmla="*/ 138 h 148"/>
                  <a:gd name="T20" fmla="*/ 105 w 177"/>
                  <a:gd name="T21" fmla="*/ 125 h 148"/>
                  <a:gd name="T22" fmla="*/ 86 w 177"/>
                  <a:gd name="T23" fmla="*/ 110 h 148"/>
                  <a:gd name="T24" fmla="*/ 66 w 177"/>
                  <a:gd name="T25" fmla="*/ 94 h 148"/>
                  <a:gd name="T26" fmla="*/ 49 w 177"/>
                  <a:gd name="T27" fmla="*/ 77 h 148"/>
                  <a:gd name="T28" fmla="*/ 32 w 177"/>
                  <a:gd name="T29" fmla="*/ 58 h 148"/>
                  <a:gd name="T30" fmla="*/ 15 w 177"/>
                  <a:gd name="T31" fmla="*/ 41 h 148"/>
                  <a:gd name="T32" fmla="*/ 0 w 177"/>
                  <a:gd name="T33" fmla="*/ 24 h 148"/>
                  <a:gd name="T34" fmla="*/ 0 w 177"/>
                  <a:gd name="T35" fmla="*/ 17 h 148"/>
                  <a:gd name="T36" fmla="*/ 18 w 177"/>
                  <a:gd name="T37" fmla="*/ 28 h 148"/>
                  <a:gd name="T38" fmla="*/ 34 w 177"/>
                  <a:gd name="T39" fmla="*/ 40 h 148"/>
                  <a:gd name="T40" fmla="*/ 49 w 177"/>
                  <a:gd name="T41" fmla="*/ 53 h 148"/>
                  <a:gd name="T42" fmla="*/ 63 w 177"/>
                  <a:gd name="T43" fmla="*/ 65 h 148"/>
                  <a:gd name="T44" fmla="*/ 78 w 177"/>
                  <a:gd name="T45" fmla="*/ 78 h 148"/>
                  <a:gd name="T46" fmla="*/ 94 w 177"/>
                  <a:gd name="T47" fmla="*/ 90 h 148"/>
                  <a:gd name="T48" fmla="*/ 110 w 177"/>
                  <a:gd name="T49" fmla="*/ 99 h 148"/>
                  <a:gd name="T50" fmla="*/ 128 w 177"/>
                  <a:gd name="T51" fmla="*/ 107 h 148"/>
                  <a:gd name="T52" fmla="*/ 52 w 177"/>
                  <a:gd name="T53" fmla="*/ 3 h 148"/>
                  <a:gd name="T54" fmla="*/ 59 w 177"/>
                  <a:gd name="T55" fmla="*/ 0 h 148"/>
                  <a:gd name="T56" fmla="*/ 66 w 177"/>
                  <a:gd name="T57" fmla="*/ 1 h 148"/>
                  <a:gd name="T58" fmla="*/ 71 w 177"/>
                  <a:gd name="T59" fmla="*/ 4 h 148"/>
                  <a:gd name="T60" fmla="*/ 75 w 177"/>
                  <a:gd name="T61" fmla="*/ 10 h 148"/>
                  <a:gd name="T62" fmla="*/ 80 w 177"/>
                  <a:gd name="T63" fmla="*/ 15 h 148"/>
                  <a:gd name="T64" fmla="*/ 85 w 177"/>
                  <a:gd name="T65" fmla="*/ 20 h 148"/>
                  <a:gd name="T66" fmla="*/ 89 w 177"/>
                  <a:gd name="T67" fmla="*/ 24 h 148"/>
                  <a:gd name="T68" fmla="*/ 94 w 177"/>
                  <a:gd name="T69" fmla="*/ 24 h 148"/>
                  <a:gd name="T70" fmla="*/ 177 w 177"/>
                  <a:gd name="T71"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 h="148">
                    <a:moveTo>
                      <a:pt x="177" y="134"/>
                    </a:moveTo>
                    <a:lnTo>
                      <a:pt x="174" y="134"/>
                    </a:lnTo>
                    <a:lnTo>
                      <a:pt x="168" y="132"/>
                    </a:lnTo>
                    <a:lnTo>
                      <a:pt x="156" y="129"/>
                    </a:lnTo>
                    <a:lnTo>
                      <a:pt x="144" y="124"/>
                    </a:lnTo>
                    <a:lnTo>
                      <a:pt x="135" y="123"/>
                    </a:lnTo>
                    <a:lnTo>
                      <a:pt x="131" y="125"/>
                    </a:lnTo>
                    <a:lnTo>
                      <a:pt x="133" y="133"/>
                    </a:lnTo>
                    <a:lnTo>
                      <a:pt x="146" y="148"/>
                    </a:lnTo>
                    <a:lnTo>
                      <a:pt x="125" y="138"/>
                    </a:lnTo>
                    <a:lnTo>
                      <a:pt x="105" y="125"/>
                    </a:lnTo>
                    <a:lnTo>
                      <a:pt x="86" y="110"/>
                    </a:lnTo>
                    <a:lnTo>
                      <a:pt x="66" y="94"/>
                    </a:lnTo>
                    <a:lnTo>
                      <a:pt x="49" y="77"/>
                    </a:lnTo>
                    <a:lnTo>
                      <a:pt x="32" y="58"/>
                    </a:lnTo>
                    <a:lnTo>
                      <a:pt x="15" y="41"/>
                    </a:lnTo>
                    <a:lnTo>
                      <a:pt x="0" y="24"/>
                    </a:lnTo>
                    <a:lnTo>
                      <a:pt x="0" y="17"/>
                    </a:lnTo>
                    <a:lnTo>
                      <a:pt x="18" y="28"/>
                    </a:lnTo>
                    <a:lnTo>
                      <a:pt x="34" y="40"/>
                    </a:lnTo>
                    <a:lnTo>
                      <a:pt x="49" y="53"/>
                    </a:lnTo>
                    <a:lnTo>
                      <a:pt x="63" y="65"/>
                    </a:lnTo>
                    <a:lnTo>
                      <a:pt x="78" y="78"/>
                    </a:lnTo>
                    <a:lnTo>
                      <a:pt x="94" y="90"/>
                    </a:lnTo>
                    <a:lnTo>
                      <a:pt x="110" y="99"/>
                    </a:lnTo>
                    <a:lnTo>
                      <a:pt x="128" y="107"/>
                    </a:lnTo>
                    <a:lnTo>
                      <a:pt x="52" y="3"/>
                    </a:lnTo>
                    <a:lnTo>
                      <a:pt x="59" y="0"/>
                    </a:lnTo>
                    <a:lnTo>
                      <a:pt x="66" y="1"/>
                    </a:lnTo>
                    <a:lnTo>
                      <a:pt x="71" y="4"/>
                    </a:lnTo>
                    <a:lnTo>
                      <a:pt x="75" y="10"/>
                    </a:lnTo>
                    <a:lnTo>
                      <a:pt x="80" y="15"/>
                    </a:lnTo>
                    <a:lnTo>
                      <a:pt x="85" y="20"/>
                    </a:lnTo>
                    <a:lnTo>
                      <a:pt x="89" y="24"/>
                    </a:lnTo>
                    <a:lnTo>
                      <a:pt x="94" y="24"/>
                    </a:lnTo>
                    <a:lnTo>
                      <a:pt x="177" y="134"/>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26"/>
              <p:cNvSpPr>
                <a:spLocks/>
              </p:cNvSpPr>
              <p:nvPr/>
            </p:nvSpPr>
            <p:spPr bwMode="auto">
              <a:xfrm>
                <a:off x="9217025" y="4287837"/>
                <a:ext cx="100013" cy="82550"/>
              </a:xfrm>
              <a:custGeom>
                <a:avLst/>
                <a:gdLst>
                  <a:gd name="T0" fmla="*/ 124 w 124"/>
                  <a:gd name="T1" fmla="*/ 104 h 105"/>
                  <a:gd name="T2" fmla="*/ 114 w 124"/>
                  <a:gd name="T3" fmla="*/ 105 h 105"/>
                  <a:gd name="T4" fmla="*/ 102 w 124"/>
                  <a:gd name="T5" fmla="*/ 101 h 105"/>
                  <a:gd name="T6" fmla="*/ 91 w 124"/>
                  <a:gd name="T7" fmla="*/ 97 h 105"/>
                  <a:gd name="T8" fmla="*/ 80 w 124"/>
                  <a:gd name="T9" fmla="*/ 90 h 105"/>
                  <a:gd name="T10" fmla="*/ 69 w 124"/>
                  <a:gd name="T11" fmla="*/ 82 h 105"/>
                  <a:gd name="T12" fmla="*/ 59 w 124"/>
                  <a:gd name="T13" fmla="*/ 73 h 105"/>
                  <a:gd name="T14" fmla="*/ 49 w 124"/>
                  <a:gd name="T15" fmla="*/ 63 h 105"/>
                  <a:gd name="T16" fmla="*/ 41 w 124"/>
                  <a:gd name="T17" fmla="*/ 55 h 105"/>
                  <a:gd name="T18" fmla="*/ 38 w 124"/>
                  <a:gd name="T19" fmla="*/ 45 h 105"/>
                  <a:gd name="T20" fmla="*/ 33 w 124"/>
                  <a:gd name="T21" fmla="*/ 38 h 105"/>
                  <a:gd name="T22" fmla="*/ 27 w 124"/>
                  <a:gd name="T23" fmla="*/ 32 h 105"/>
                  <a:gd name="T24" fmla="*/ 21 w 124"/>
                  <a:gd name="T25" fmla="*/ 28 h 105"/>
                  <a:gd name="T26" fmla="*/ 14 w 124"/>
                  <a:gd name="T27" fmla="*/ 24 h 105"/>
                  <a:gd name="T28" fmla="*/ 8 w 124"/>
                  <a:gd name="T29" fmla="*/ 18 h 105"/>
                  <a:gd name="T30" fmla="*/ 3 w 124"/>
                  <a:gd name="T31" fmla="*/ 13 h 105"/>
                  <a:gd name="T32" fmla="*/ 0 w 124"/>
                  <a:gd name="T33" fmla="*/ 4 h 105"/>
                  <a:gd name="T34" fmla="*/ 10 w 124"/>
                  <a:gd name="T35" fmla="*/ 0 h 105"/>
                  <a:gd name="T36" fmla="*/ 124 w 124"/>
                  <a:gd name="T37"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05">
                    <a:moveTo>
                      <a:pt x="124" y="104"/>
                    </a:moveTo>
                    <a:lnTo>
                      <a:pt x="114" y="105"/>
                    </a:lnTo>
                    <a:lnTo>
                      <a:pt x="102" y="101"/>
                    </a:lnTo>
                    <a:lnTo>
                      <a:pt x="91" y="97"/>
                    </a:lnTo>
                    <a:lnTo>
                      <a:pt x="80" y="90"/>
                    </a:lnTo>
                    <a:lnTo>
                      <a:pt x="69" y="82"/>
                    </a:lnTo>
                    <a:lnTo>
                      <a:pt x="59" y="73"/>
                    </a:lnTo>
                    <a:lnTo>
                      <a:pt x="49" y="63"/>
                    </a:lnTo>
                    <a:lnTo>
                      <a:pt x="41" y="55"/>
                    </a:lnTo>
                    <a:lnTo>
                      <a:pt x="38" y="45"/>
                    </a:lnTo>
                    <a:lnTo>
                      <a:pt x="33" y="38"/>
                    </a:lnTo>
                    <a:lnTo>
                      <a:pt x="27" y="32"/>
                    </a:lnTo>
                    <a:lnTo>
                      <a:pt x="21" y="28"/>
                    </a:lnTo>
                    <a:lnTo>
                      <a:pt x="14" y="24"/>
                    </a:lnTo>
                    <a:lnTo>
                      <a:pt x="8" y="18"/>
                    </a:lnTo>
                    <a:lnTo>
                      <a:pt x="3" y="13"/>
                    </a:lnTo>
                    <a:lnTo>
                      <a:pt x="0" y="4"/>
                    </a:lnTo>
                    <a:lnTo>
                      <a:pt x="10" y="0"/>
                    </a:lnTo>
                    <a:lnTo>
                      <a:pt x="124" y="104"/>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27"/>
              <p:cNvSpPr>
                <a:spLocks/>
              </p:cNvSpPr>
              <p:nvPr/>
            </p:nvSpPr>
            <p:spPr bwMode="auto">
              <a:xfrm>
                <a:off x="9448800" y="4408487"/>
                <a:ext cx="149225" cy="141287"/>
              </a:xfrm>
              <a:custGeom>
                <a:avLst/>
                <a:gdLst>
                  <a:gd name="T0" fmla="*/ 166 w 188"/>
                  <a:gd name="T1" fmla="*/ 60 h 177"/>
                  <a:gd name="T2" fmla="*/ 171 w 188"/>
                  <a:gd name="T3" fmla="*/ 70 h 177"/>
                  <a:gd name="T4" fmla="*/ 175 w 188"/>
                  <a:gd name="T5" fmla="*/ 82 h 177"/>
                  <a:gd name="T6" fmla="*/ 180 w 188"/>
                  <a:gd name="T7" fmla="*/ 93 h 177"/>
                  <a:gd name="T8" fmla="*/ 185 w 188"/>
                  <a:gd name="T9" fmla="*/ 105 h 177"/>
                  <a:gd name="T10" fmla="*/ 187 w 188"/>
                  <a:gd name="T11" fmla="*/ 118 h 177"/>
                  <a:gd name="T12" fmla="*/ 188 w 188"/>
                  <a:gd name="T13" fmla="*/ 129 h 177"/>
                  <a:gd name="T14" fmla="*/ 186 w 188"/>
                  <a:gd name="T15" fmla="*/ 142 h 177"/>
                  <a:gd name="T16" fmla="*/ 180 w 188"/>
                  <a:gd name="T17" fmla="*/ 153 h 177"/>
                  <a:gd name="T18" fmla="*/ 169 w 188"/>
                  <a:gd name="T19" fmla="*/ 164 h 177"/>
                  <a:gd name="T20" fmla="*/ 156 w 188"/>
                  <a:gd name="T21" fmla="*/ 170 h 177"/>
                  <a:gd name="T22" fmla="*/ 142 w 188"/>
                  <a:gd name="T23" fmla="*/ 175 h 177"/>
                  <a:gd name="T24" fmla="*/ 127 w 188"/>
                  <a:gd name="T25" fmla="*/ 177 h 177"/>
                  <a:gd name="T26" fmla="*/ 111 w 188"/>
                  <a:gd name="T27" fmla="*/ 177 h 177"/>
                  <a:gd name="T28" fmla="*/ 95 w 188"/>
                  <a:gd name="T29" fmla="*/ 175 h 177"/>
                  <a:gd name="T30" fmla="*/ 79 w 188"/>
                  <a:gd name="T31" fmla="*/ 172 h 177"/>
                  <a:gd name="T32" fmla="*/ 63 w 188"/>
                  <a:gd name="T33" fmla="*/ 167 h 177"/>
                  <a:gd name="T34" fmla="*/ 51 w 188"/>
                  <a:gd name="T35" fmla="*/ 162 h 177"/>
                  <a:gd name="T36" fmla="*/ 41 w 188"/>
                  <a:gd name="T37" fmla="*/ 156 h 177"/>
                  <a:gd name="T38" fmla="*/ 33 w 188"/>
                  <a:gd name="T39" fmla="*/ 147 h 177"/>
                  <a:gd name="T40" fmla="*/ 27 w 188"/>
                  <a:gd name="T41" fmla="*/ 137 h 177"/>
                  <a:gd name="T42" fmla="*/ 20 w 188"/>
                  <a:gd name="T43" fmla="*/ 128 h 177"/>
                  <a:gd name="T44" fmla="*/ 14 w 188"/>
                  <a:gd name="T45" fmla="*/ 118 h 177"/>
                  <a:gd name="T46" fmla="*/ 7 w 188"/>
                  <a:gd name="T47" fmla="*/ 107 h 177"/>
                  <a:gd name="T48" fmla="*/ 0 w 188"/>
                  <a:gd name="T49" fmla="*/ 98 h 177"/>
                  <a:gd name="T50" fmla="*/ 5 w 188"/>
                  <a:gd name="T51" fmla="*/ 86 h 177"/>
                  <a:gd name="T52" fmla="*/ 8 w 188"/>
                  <a:gd name="T53" fmla="*/ 75 h 177"/>
                  <a:gd name="T54" fmla="*/ 10 w 188"/>
                  <a:gd name="T55" fmla="*/ 62 h 177"/>
                  <a:gd name="T56" fmla="*/ 11 w 188"/>
                  <a:gd name="T57" fmla="*/ 50 h 177"/>
                  <a:gd name="T58" fmla="*/ 13 w 188"/>
                  <a:gd name="T59" fmla="*/ 38 h 177"/>
                  <a:gd name="T60" fmla="*/ 18 w 188"/>
                  <a:gd name="T61" fmla="*/ 27 h 177"/>
                  <a:gd name="T62" fmla="*/ 25 w 188"/>
                  <a:gd name="T63" fmla="*/ 18 h 177"/>
                  <a:gd name="T64" fmla="*/ 35 w 188"/>
                  <a:gd name="T65" fmla="*/ 12 h 177"/>
                  <a:gd name="T66" fmla="*/ 56 w 188"/>
                  <a:gd name="T67" fmla="*/ 2 h 177"/>
                  <a:gd name="T68" fmla="*/ 75 w 188"/>
                  <a:gd name="T69" fmla="*/ 0 h 177"/>
                  <a:gd name="T70" fmla="*/ 95 w 188"/>
                  <a:gd name="T71" fmla="*/ 4 h 177"/>
                  <a:gd name="T72" fmla="*/ 112 w 188"/>
                  <a:gd name="T73" fmla="*/ 12 h 177"/>
                  <a:gd name="T74" fmla="*/ 128 w 188"/>
                  <a:gd name="T75" fmla="*/ 23 h 177"/>
                  <a:gd name="T76" fmla="*/ 143 w 188"/>
                  <a:gd name="T77" fmla="*/ 36 h 177"/>
                  <a:gd name="T78" fmla="*/ 156 w 188"/>
                  <a:gd name="T79" fmla="*/ 48 h 177"/>
                  <a:gd name="T80" fmla="*/ 166 w 188"/>
                  <a:gd name="T81" fmla="*/ 6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177">
                    <a:moveTo>
                      <a:pt x="166" y="60"/>
                    </a:moveTo>
                    <a:lnTo>
                      <a:pt x="171" y="70"/>
                    </a:lnTo>
                    <a:lnTo>
                      <a:pt x="175" y="82"/>
                    </a:lnTo>
                    <a:lnTo>
                      <a:pt x="180" y="93"/>
                    </a:lnTo>
                    <a:lnTo>
                      <a:pt x="185" y="105"/>
                    </a:lnTo>
                    <a:lnTo>
                      <a:pt x="187" y="118"/>
                    </a:lnTo>
                    <a:lnTo>
                      <a:pt x="188" y="129"/>
                    </a:lnTo>
                    <a:lnTo>
                      <a:pt x="186" y="142"/>
                    </a:lnTo>
                    <a:lnTo>
                      <a:pt x="180" y="153"/>
                    </a:lnTo>
                    <a:lnTo>
                      <a:pt x="169" y="164"/>
                    </a:lnTo>
                    <a:lnTo>
                      <a:pt x="156" y="170"/>
                    </a:lnTo>
                    <a:lnTo>
                      <a:pt x="142" y="175"/>
                    </a:lnTo>
                    <a:lnTo>
                      <a:pt x="127" y="177"/>
                    </a:lnTo>
                    <a:lnTo>
                      <a:pt x="111" y="177"/>
                    </a:lnTo>
                    <a:lnTo>
                      <a:pt x="95" y="175"/>
                    </a:lnTo>
                    <a:lnTo>
                      <a:pt x="79" y="172"/>
                    </a:lnTo>
                    <a:lnTo>
                      <a:pt x="63" y="167"/>
                    </a:lnTo>
                    <a:lnTo>
                      <a:pt x="51" y="162"/>
                    </a:lnTo>
                    <a:lnTo>
                      <a:pt x="41" y="156"/>
                    </a:lnTo>
                    <a:lnTo>
                      <a:pt x="33" y="147"/>
                    </a:lnTo>
                    <a:lnTo>
                      <a:pt x="27" y="137"/>
                    </a:lnTo>
                    <a:lnTo>
                      <a:pt x="20" y="128"/>
                    </a:lnTo>
                    <a:lnTo>
                      <a:pt x="14" y="118"/>
                    </a:lnTo>
                    <a:lnTo>
                      <a:pt x="7" y="107"/>
                    </a:lnTo>
                    <a:lnTo>
                      <a:pt x="0" y="98"/>
                    </a:lnTo>
                    <a:lnTo>
                      <a:pt x="5" y="86"/>
                    </a:lnTo>
                    <a:lnTo>
                      <a:pt x="8" y="75"/>
                    </a:lnTo>
                    <a:lnTo>
                      <a:pt x="10" y="62"/>
                    </a:lnTo>
                    <a:lnTo>
                      <a:pt x="11" y="50"/>
                    </a:lnTo>
                    <a:lnTo>
                      <a:pt x="13" y="38"/>
                    </a:lnTo>
                    <a:lnTo>
                      <a:pt x="18" y="27"/>
                    </a:lnTo>
                    <a:lnTo>
                      <a:pt x="25" y="18"/>
                    </a:lnTo>
                    <a:lnTo>
                      <a:pt x="35" y="12"/>
                    </a:lnTo>
                    <a:lnTo>
                      <a:pt x="56" y="2"/>
                    </a:lnTo>
                    <a:lnTo>
                      <a:pt x="75" y="0"/>
                    </a:lnTo>
                    <a:lnTo>
                      <a:pt x="95" y="4"/>
                    </a:lnTo>
                    <a:lnTo>
                      <a:pt x="112" y="12"/>
                    </a:lnTo>
                    <a:lnTo>
                      <a:pt x="128" y="23"/>
                    </a:lnTo>
                    <a:lnTo>
                      <a:pt x="143" y="36"/>
                    </a:lnTo>
                    <a:lnTo>
                      <a:pt x="156" y="48"/>
                    </a:lnTo>
                    <a:lnTo>
                      <a:pt x="166" y="6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28"/>
              <p:cNvSpPr>
                <a:spLocks/>
              </p:cNvSpPr>
              <p:nvPr/>
            </p:nvSpPr>
            <p:spPr bwMode="auto">
              <a:xfrm>
                <a:off x="9232900" y="4471987"/>
                <a:ext cx="150813" cy="122237"/>
              </a:xfrm>
              <a:custGeom>
                <a:avLst/>
                <a:gdLst>
                  <a:gd name="T0" fmla="*/ 189 w 191"/>
                  <a:gd name="T1" fmla="*/ 73 h 154"/>
                  <a:gd name="T2" fmla="*/ 191 w 191"/>
                  <a:gd name="T3" fmla="*/ 95 h 154"/>
                  <a:gd name="T4" fmla="*/ 187 w 191"/>
                  <a:gd name="T5" fmla="*/ 116 h 154"/>
                  <a:gd name="T6" fmla="*/ 179 w 191"/>
                  <a:gd name="T7" fmla="*/ 134 h 154"/>
                  <a:gd name="T8" fmla="*/ 164 w 191"/>
                  <a:gd name="T9" fmla="*/ 146 h 154"/>
                  <a:gd name="T10" fmla="*/ 148 w 191"/>
                  <a:gd name="T11" fmla="*/ 152 h 154"/>
                  <a:gd name="T12" fmla="*/ 132 w 191"/>
                  <a:gd name="T13" fmla="*/ 154 h 154"/>
                  <a:gd name="T14" fmla="*/ 117 w 191"/>
                  <a:gd name="T15" fmla="*/ 154 h 154"/>
                  <a:gd name="T16" fmla="*/ 103 w 191"/>
                  <a:gd name="T17" fmla="*/ 153 h 154"/>
                  <a:gd name="T18" fmla="*/ 89 w 191"/>
                  <a:gd name="T19" fmla="*/ 149 h 154"/>
                  <a:gd name="T20" fmla="*/ 76 w 191"/>
                  <a:gd name="T21" fmla="*/ 145 h 154"/>
                  <a:gd name="T22" fmla="*/ 63 w 191"/>
                  <a:gd name="T23" fmla="*/ 140 h 154"/>
                  <a:gd name="T24" fmla="*/ 50 w 191"/>
                  <a:gd name="T25" fmla="*/ 135 h 154"/>
                  <a:gd name="T26" fmla="*/ 42 w 191"/>
                  <a:gd name="T27" fmla="*/ 127 h 154"/>
                  <a:gd name="T28" fmla="*/ 33 w 191"/>
                  <a:gd name="T29" fmla="*/ 119 h 154"/>
                  <a:gd name="T30" fmla="*/ 23 w 191"/>
                  <a:gd name="T31" fmla="*/ 112 h 154"/>
                  <a:gd name="T32" fmla="*/ 15 w 191"/>
                  <a:gd name="T33" fmla="*/ 104 h 154"/>
                  <a:gd name="T34" fmla="*/ 8 w 191"/>
                  <a:gd name="T35" fmla="*/ 97 h 154"/>
                  <a:gd name="T36" fmla="*/ 4 w 191"/>
                  <a:gd name="T37" fmla="*/ 88 h 154"/>
                  <a:gd name="T38" fmla="*/ 0 w 191"/>
                  <a:gd name="T39" fmla="*/ 78 h 154"/>
                  <a:gd name="T40" fmla="*/ 2 w 191"/>
                  <a:gd name="T41" fmla="*/ 66 h 154"/>
                  <a:gd name="T42" fmla="*/ 0 w 191"/>
                  <a:gd name="T43" fmla="*/ 58 h 154"/>
                  <a:gd name="T44" fmla="*/ 3 w 191"/>
                  <a:gd name="T45" fmla="*/ 49 h 154"/>
                  <a:gd name="T46" fmla="*/ 7 w 191"/>
                  <a:gd name="T47" fmla="*/ 39 h 154"/>
                  <a:gd name="T48" fmla="*/ 15 w 191"/>
                  <a:gd name="T49" fmla="*/ 29 h 154"/>
                  <a:gd name="T50" fmla="*/ 23 w 191"/>
                  <a:gd name="T51" fmla="*/ 20 h 154"/>
                  <a:gd name="T52" fmla="*/ 34 w 191"/>
                  <a:gd name="T53" fmla="*/ 12 h 154"/>
                  <a:gd name="T54" fmla="*/ 45 w 191"/>
                  <a:gd name="T55" fmla="*/ 5 h 154"/>
                  <a:gd name="T56" fmla="*/ 57 w 191"/>
                  <a:gd name="T57" fmla="*/ 1 h 154"/>
                  <a:gd name="T58" fmla="*/ 79 w 191"/>
                  <a:gd name="T59" fmla="*/ 0 h 154"/>
                  <a:gd name="T60" fmla="*/ 100 w 191"/>
                  <a:gd name="T61" fmla="*/ 2 h 154"/>
                  <a:gd name="T62" fmla="*/ 118 w 191"/>
                  <a:gd name="T63" fmla="*/ 9 h 154"/>
                  <a:gd name="T64" fmla="*/ 134 w 191"/>
                  <a:gd name="T65" fmla="*/ 19 h 154"/>
                  <a:gd name="T66" fmla="*/ 150 w 191"/>
                  <a:gd name="T67" fmla="*/ 31 h 154"/>
                  <a:gd name="T68" fmla="*/ 164 w 191"/>
                  <a:gd name="T69" fmla="*/ 44 h 154"/>
                  <a:gd name="T70" fmla="*/ 177 w 191"/>
                  <a:gd name="T71" fmla="*/ 58 h 154"/>
                  <a:gd name="T72" fmla="*/ 189 w 191"/>
                  <a:gd name="T73" fmla="*/ 7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154">
                    <a:moveTo>
                      <a:pt x="189" y="73"/>
                    </a:moveTo>
                    <a:lnTo>
                      <a:pt x="191" y="95"/>
                    </a:lnTo>
                    <a:lnTo>
                      <a:pt x="187" y="116"/>
                    </a:lnTo>
                    <a:lnTo>
                      <a:pt x="179" y="134"/>
                    </a:lnTo>
                    <a:lnTo>
                      <a:pt x="164" y="146"/>
                    </a:lnTo>
                    <a:lnTo>
                      <a:pt x="148" y="152"/>
                    </a:lnTo>
                    <a:lnTo>
                      <a:pt x="132" y="154"/>
                    </a:lnTo>
                    <a:lnTo>
                      <a:pt x="117" y="154"/>
                    </a:lnTo>
                    <a:lnTo>
                      <a:pt x="103" y="153"/>
                    </a:lnTo>
                    <a:lnTo>
                      <a:pt x="89" y="149"/>
                    </a:lnTo>
                    <a:lnTo>
                      <a:pt x="76" y="145"/>
                    </a:lnTo>
                    <a:lnTo>
                      <a:pt x="63" y="140"/>
                    </a:lnTo>
                    <a:lnTo>
                      <a:pt x="50" y="135"/>
                    </a:lnTo>
                    <a:lnTo>
                      <a:pt x="42" y="127"/>
                    </a:lnTo>
                    <a:lnTo>
                      <a:pt x="33" y="119"/>
                    </a:lnTo>
                    <a:lnTo>
                      <a:pt x="23" y="112"/>
                    </a:lnTo>
                    <a:lnTo>
                      <a:pt x="15" y="104"/>
                    </a:lnTo>
                    <a:lnTo>
                      <a:pt x="8" y="97"/>
                    </a:lnTo>
                    <a:lnTo>
                      <a:pt x="4" y="88"/>
                    </a:lnTo>
                    <a:lnTo>
                      <a:pt x="0" y="78"/>
                    </a:lnTo>
                    <a:lnTo>
                      <a:pt x="2" y="66"/>
                    </a:lnTo>
                    <a:lnTo>
                      <a:pt x="0" y="58"/>
                    </a:lnTo>
                    <a:lnTo>
                      <a:pt x="3" y="49"/>
                    </a:lnTo>
                    <a:lnTo>
                      <a:pt x="7" y="39"/>
                    </a:lnTo>
                    <a:lnTo>
                      <a:pt x="15" y="29"/>
                    </a:lnTo>
                    <a:lnTo>
                      <a:pt x="23" y="20"/>
                    </a:lnTo>
                    <a:lnTo>
                      <a:pt x="34" y="12"/>
                    </a:lnTo>
                    <a:lnTo>
                      <a:pt x="45" y="5"/>
                    </a:lnTo>
                    <a:lnTo>
                      <a:pt x="57" y="1"/>
                    </a:lnTo>
                    <a:lnTo>
                      <a:pt x="79" y="0"/>
                    </a:lnTo>
                    <a:lnTo>
                      <a:pt x="100" y="2"/>
                    </a:lnTo>
                    <a:lnTo>
                      <a:pt x="118" y="9"/>
                    </a:lnTo>
                    <a:lnTo>
                      <a:pt x="134" y="19"/>
                    </a:lnTo>
                    <a:lnTo>
                      <a:pt x="150" y="31"/>
                    </a:lnTo>
                    <a:lnTo>
                      <a:pt x="164" y="44"/>
                    </a:lnTo>
                    <a:lnTo>
                      <a:pt x="177" y="58"/>
                    </a:lnTo>
                    <a:lnTo>
                      <a:pt x="189" y="73"/>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9"/>
              <p:cNvSpPr>
                <a:spLocks/>
              </p:cNvSpPr>
              <p:nvPr/>
            </p:nvSpPr>
            <p:spPr bwMode="auto">
              <a:xfrm>
                <a:off x="9496425" y="4506912"/>
                <a:ext cx="26988" cy="23812"/>
              </a:xfrm>
              <a:custGeom>
                <a:avLst/>
                <a:gdLst>
                  <a:gd name="T0" fmla="*/ 35 w 35"/>
                  <a:gd name="T1" fmla="*/ 29 h 29"/>
                  <a:gd name="T2" fmla="*/ 0 w 35"/>
                  <a:gd name="T3" fmla="*/ 19 h 29"/>
                  <a:gd name="T4" fmla="*/ 4 w 35"/>
                  <a:gd name="T5" fmla="*/ 2 h 29"/>
                  <a:gd name="T6" fmla="*/ 16 w 35"/>
                  <a:gd name="T7" fmla="*/ 0 h 29"/>
                  <a:gd name="T8" fmla="*/ 25 w 35"/>
                  <a:gd name="T9" fmla="*/ 7 h 29"/>
                  <a:gd name="T10" fmla="*/ 31 w 35"/>
                  <a:gd name="T11" fmla="*/ 19 h 29"/>
                  <a:gd name="T12" fmla="*/ 35 w 3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35" h="29">
                    <a:moveTo>
                      <a:pt x="35" y="29"/>
                    </a:moveTo>
                    <a:lnTo>
                      <a:pt x="0" y="19"/>
                    </a:lnTo>
                    <a:lnTo>
                      <a:pt x="4" y="2"/>
                    </a:lnTo>
                    <a:lnTo>
                      <a:pt x="16" y="0"/>
                    </a:lnTo>
                    <a:lnTo>
                      <a:pt x="25" y="7"/>
                    </a:lnTo>
                    <a:lnTo>
                      <a:pt x="31" y="19"/>
                    </a:lnTo>
                    <a:lnTo>
                      <a:pt x="35" y="29"/>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30"/>
              <p:cNvSpPr>
                <a:spLocks/>
              </p:cNvSpPr>
              <p:nvPr/>
            </p:nvSpPr>
            <p:spPr bwMode="auto">
              <a:xfrm>
                <a:off x="9337675" y="4546600"/>
                <a:ext cx="25400" cy="22225"/>
              </a:xfrm>
              <a:custGeom>
                <a:avLst/>
                <a:gdLst>
                  <a:gd name="T0" fmla="*/ 31 w 31"/>
                  <a:gd name="T1" fmla="*/ 24 h 29"/>
                  <a:gd name="T2" fmla="*/ 25 w 31"/>
                  <a:gd name="T3" fmla="*/ 26 h 29"/>
                  <a:gd name="T4" fmla="*/ 17 w 31"/>
                  <a:gd name="T5" fmla="*/ 29 h 29"/>
                  <a:gd name="T6" fmla="*/ 10 w 31"/>
                  <a:gd name="T7" fmla="*/ 28 h 29"/>
                  <a:gd name="T8" fmla="*/ 7 w 31"/>
                  <a:gd name="T9" fmla="*/ 21 h 29"/>
                  <a:gd name="T10" fmla="*/ 0 w 31"/>
                  <a:gd name="T11" fmla="*/ 0 h 29"/>
                  <a:gd name="T12" fmla="*/ 5 w 31"/>
                  <a:gd name="T13" fmla="*/ 0 h 29"/>
                  <a:gd name="T14" fmla="*/ 9 w 31"/>
                  <a:gd name="T15" fmla="*/ 1 h 29"/>
                  <a:gd name="T16" fmla="*/ 15 w 31"/>
                  <a:gd name="T17" fmla="*/ 3 h 29"/>
                  <a:gd name="T18" fmla="*/ 21 w 31"/>
                  <a:gd name="T19" fmla="*/ 6 h 29"/>
                  <a:gd name="T20" fmla="*/ 25 w 31"/>
                  <a:gd name="T21" fmla="*/ 9 h 29"/>
                  <a:gd name="T22" fmla="*/ 29 w 31"/>
                  <a:gd name="T23" fmla="*/ 13 h 29"/>
                  <a:gd name="T24" fmla="*/ 31 w 31"/>
                  <a:gd name="T25" fmla="*/ 18 h 29"/>
                  <a:gd name="T26" fmla="*/ 31 w 31"/>
                  <a:gd name="T2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9">
                    <a:moveTo>
                      <a:pt x="31" y="24"/>
                    </a:moveTo>
                    <a:lnTo>
                      <a:pt x="25" y="26"/>
                    </a:lnTo>
                    <a:lnTo>
                      <a:pt x="17" y="29"/>
                    </a:lnTo>
                    <a:lnTo>
                      <a:pt x="10" y="28"/>
                    </a:lnTo>
                    <a:lnTo>
                      <a:pt x="7" y="21"/>
                    </a:lnTo>
                    <a:lnTo>
                      <a:pt x="0" y="0"/>
                    </a:lnTo>
                    <a:lnTo>
                      <a:pt x="5" y="0"/>
                    </a:lnTo>
                    <a:lnTo>
                      <a:pt x="9" y="1"/>
                    </a:lnTo>
                    <a:lnTo>
                      <a:pt x="15" y="3"/>
                    </a:lnTo>
                    <a:lnTo>
                      <a:pt x="21" y="6"/>
                    </a:lnTo>
                    <a:lnTo>
                      <a:pt x="25" y="9"/>
                    </a:lnTo>
                    <a:lnTo>
                      <a:pt x="29" y="13"/>
                    </a:lnTo>
                    <a:lnTo>
                      <a:pt x="31" y="18"/>
                    </a:lnTo>
                    <a:lnTo>
                      <a:pt x="31" y="24"/>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31"/>
              <p:cNvSpPr>
                <a:spLocks/>
              </p:cNvSpPr>
              <p:nvPr/>
            </p:nvSpPr>
            <p:spPr bwMode="auto">
              <a:xfrm>
                <a:off x="9363075" y="4584700"/>
                <a:ext cx="50800" cy="66675"/>
              </a:xfrm>
              <a:custGeom>
                <a:avLst/>
                <a:gdLst>
                  <a:gd name="T0" fmla="*/ 63 w 63"/>
                  <a:gd name="T1" fmla="*/ 83 h 83"/>
                  <a:gd name="T2" fmla="*/ 55 w 63"/>
                  <a:gd name="T3" fmla="*/ 81 h 83"/>
                  <a:gd name="T4" fmla="*/ 47 w 63"/>
                  <a:gd name="T5" fmla="*/ 79 h 83"/>
                  <a:gd name="T6" fmla="*/ 38 w 63"/>
                  <a:gd name="T7" fmla="*/ 75 h 83"/>
                  <a:gd name="T8" fmla="*/ 29 w 63"/>
                  <a:gd name="T9" fmla="*/ 73 h 83"/>
                  <a:gd name="T10" fmla="*/ 21 w 63"/>
                  <a:gd name="T11" fmla="*/ 68 h 83"/>
                  <a:gd name="T12" fmla="*/ 13 w 63"/>
                  <a:gd name="T13" fmla="*/ 64 h 83"/>
                  <a:gd name="T14" fmla="*/ 6 w 63"/>
                  <a:gd name="T15" fmla="*/ 57 h 83"/>
                  <a:gd name="T16" fmla="*/ 0 w 63"/>
                  <a:gd name="T17" fmla="*/ 49 h 83"/>
                  <a:gd name="T18" fmla="*/ 56 w 63"/>
                  <a:gd name="T19" fmla="*/ 0 h 83"/>
                  <a:gd name="T20" fmla="*/ 63 w 63"/>
                  <a:gd name="T21" fmla="*/ 20 h 83"/>
                  <a:gd name="T22" fmla="*/ 63 w 63"/>
                  <a:gd name="T23" fmla="*/ 41 h 83"/>
                  <a:gd name="T24" fmla="*/ 62 w 63"/>
                  <a:gd name="T25" fmla="*/ 62 h 83"/>
                  <a:gd name="T26" fmla="*/ 63 w 63"/>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3">
                    <a:moveTo>
                      <a:pt x="63" y="83"/>
                    </a:moveTo>
                    <a:lnTo>
                      <a:pt x="55" y="81"/>
                    </a:lnTo>
                    <a:lnTo>
                      <a:pt x="47" y="79"/>
                    </a:lnTo>
                    <a:lnTo>
                      <a:pt x="38" y="75"/>
                    </a:lnTo>
                    <a:lnTo>
                      <a:pt x="29" y="73"/>
                    </a:lnTo>
                    <a:lnTo>
                      <a:pt x="21" y="68"/>
                    </a:lnTo>
                    <a:lnTo>
                      <a:pt x="13" y="64"/>
                    </a:lnTo>
                    <a:lnTo>
                      <a:pt x="6" y="57"/>
                    </a:lnTo>
                    <a:lnTo>
                      <a:pt x="0" y="49"/>
                    </a:lnTo>
                    <a:lnTo>
                      <a:pt x="56" y="0"/>
                    </a:lnTo>
                    <a:lnTo>
                      <a:pt x="63" y="20"/>
                    </a:lnTo>
                    <a:lnTo>
                      <a:pt x="63" y="41"/>
                    </a:lnTo>
                    <a:lnTo>
                      <a:pt x="62" y="62"/>
                    </a:lnTo>
                    <a:lnTo>
                      <a:pt x="63" y="83"/>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32"/>
              <p:cNvSpPr>
                <a:spLocks/>
              </p:cNvSpPr>
              <p:nvPr/>
            </p:nvSpPr>
            <p:spPr bwMode="auto">
              <a:xfrm>
                <a:off x="9859963" y="4592637"/>
                <a:ext cx="101600" cy="90487"/>
              </a:xfrm>
              <a:custGeom>
                <a:avLst/>
                <a:gdLst>
                  <a:gd name="T0" fmla="*/ 128 w 128"/>
                  <a:gd name="T1" fmla="*/ 3 h 114"/>
                  <a:gd name="T2" fmla="*/ 115 w 128"/>
                  <a:gd name="T3" fmla="*/ 23 h 114"/>
                  <a:gd name="T4" fmla="*/ 102 w 128"/>
                  <a:gd name="T5" fmla="*/ 40 h 114"/>
                  <a:gd name="T6" fmla="*/ 88 w 128"/>
                  <a:gd name="T7" fmla="*/ 55 h 114"/>
                  <a:gd name="T8" fmla="*/ 72 w 128"/>
                  <a:gd name="T9" fmla="*/ 69 h 114"/>
                  <a:gd name="T10" fmla="*/ 56 w 128"/>
                  <a:gd name="T11" fmla="*/ 81 h 114"/>
                  <a:gd name="T12" fmla="*/ 39 w 128"/>
                  <a:gd name="T13" fmla="*/ 93 h 114"/>
                  <a:gd name="T14" fmla="*/ 19 w 128"/>
                  <a:gd name="T15" fmla="*/ 103 h 114"/>
                  <a:gd name="T16" fmla="*/ 0 w 128"/>
                  <a:gd name="T17" fmla="*/ 114 h 114"/>
                  <a:gd name="T18" fmla="*/ 8 w 128"/>
                  <a:gd name="T19" fmla="*/ 93 h 114"/>
                  <a:gd name="T20" fmla="*/ 18 w 128"/>
                  <a:gd name="T21" fmla="*/ 71 h 114"/>
                  <a:gd name="T22" fmla="*/ 30 w 128"/>
                  <a:gd name="T23" fmla="*/ 50 h 114"/>
                  <a:gd name="T24" fmla="*/ 45 w 128"/>
                  <a:gd name="T25" fmla="*/ 31 h 114"/>
                  <a:gd name="T26" fmla="*/ 61 w 128"/>
                  <a:gd name="T27" fmla="*/ 16 h 114"/>
                  <a:gd name="T28" fmla="*/ 80 w 128"/>
                  <a:gd name="T29" fmla="*/ 4 h 114"/>
                  <a:gd name="T30" fmla="*/ 102 w 128"/>
                  <a:gd name="T31" fmla="*/ 0 h 114"/>
                  <a:gd name="T32" fmla="*/ 128 w 128"/>
                  <a:gd name="T3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14">
                    <a:moveTo>
                      <a:pt x="128" y="3"/>
                    </a:moveTo>
                    <a:lnTo>
                      <a:pt x="115" y="23"/>
                    </a:lnTo>
                    <a:lnTo>
                      <a:pt x="102" y="40"/>
                    </a:lnTo>
                    <a:lnTo>
                      <a:pt x="88" y="55"/>
                    </a:lnTo>
                    <a:lnTo>
                      <a:pt x="72" y="69"/>
                    </a:lnTo>
                    <a:lnTo>
                      <a:pt x="56" y="81"/>
                    </a:lnTo>
                    <a:lnTo>
                      <a:pt x="39" y="93"/>
                    </a:lnTo>
                    <a:lnTo>
                      <a:pt x="19" y="103"/>
                    </a:lnTo>
                    <a:lnTo>
                      <a:pt x="0" y="114"/>
                    </a:lnTo>
                    <a:lnTo>
                      <a:pt x="8" y="93"/>
                    </a:lnTo>
                    <a:lnTo>
                      <a:pt x="18" y="71"/>
                    </a:lnTo>
                    <a:lnTo>
                      <a:pt x="30" y="50"/>
                    </a:lnTo>
                    <a:lnTo>
                      <a:pt x="45" y="31"/>
                    </a:lnTo>
                    <a:lnTo>
                      <a:pt x="61" y="16"/>
                    </a:lnTo>
                    <a:lnTo>
                      <a:pt x="80" y="4"/>
                    </a:lnTo>
                    <a:lnTo>
                      <a:pt x="102" y="0"/>
                    </a:lnTo>
                    <a:lnTo>
                      <a:pt x="128" y="3"/>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33"/>
              <p:cNvSpPr>
                <a:spLocks/>
              </p:cNvSpPr>
              <p:nvPr/>
            </p:nvSpPr>
            <p:spPr bwMode="auto">
              <a:xfrm>
                <a:off x="9558338" y="4659312"/>
                <a:ext cx="28575" cy="17462"/>
              </a:xfrm>
              <a:custGeom>
                <a:avLst/>
                <a:gdLst>
                  <a:gd name="T0" fmla="*/ 34 w 34"/>
                  <a:gd name="T1" fmla="*/ 16 h 22"/>
                  <a:gd name="T2" fmla="*/ 31 w 34"/>
                  <a:gd name="T3" fmla="*/ 16 h 22"/>
                  <a:gd name="T4" fmla="*/ 27 w 34"/>
                  <a:gd name="T5" fmla="*/ 18 h 22"/>
                  <a:gd name="T6" fmla="*/ 21 w 34"/>
                  <a:gd name="T7" fmla="*/ 19 h 22"/>
                  <a:gd name="T8" fmla="*/ 17 w 34"/>
                  <a:gd name="T9" fmla="*/ 20 h 22"/>
                  <a:gd name="T10" fmla="*/ 12 w 34"/>
                  <a:gd name="T11" fmla="*/ 22 h 22"/>
                  <a:gd name="T12" fmla="*/ 6 w 34"/>
                  <a:gd name="T13" fmla="*/ 20 h 22"/>
                  <a:gd name="T14" fmla="*/ 3 w 34"/>
                  <a:gd name="T15" fmla="*/ 17 h 22"/>
                  <a:gd name="T16" fmla="*/ 0 w 34"/>
                  <a:gd name="T17" fmla="*/ 12 h 22"/>
                  <a:gd name="T18" fmla="*/ 5 w 34"/>
                  <a:gd name="T19" fmla="*/ 10 h 22"/>
                  <a:gd name="T20" fmla="*/ 11 w 34"/>
                  <a:gd name="T21" fmla="*/ 7 h 22"/>
                  <a:gd name="T22" fmla="*/ 17 w 34"/>
                  <a:gd name="T23" fmla="*/ 4 h 22"/>
                  <a:gd name="T24" fmla="*/ 23 w 34"/>
                  <a:gd name="T25" fmla="*/ 1 h 22"/>
                  <a:gd name="T26" fmla="*/ 27 w 34"/>
                  <a:gd name="T27" fmla="*/ 0 h 22"/>
                  <a:gd name="T28" fmla="*/ 31 w 34"/>
                  <a:gd name="T29" fmla="*/ 2 h 22"/>
                  <a:gd name="T30" fmla="*/ 33 w 34"/>
                  <a:gd name="T31" fmla="*/ 7 h 22"/>
                  <a:gd name="T32" fmla="*/ 34 w 34"/>
                  <a:gd name="T3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22">
                    <a:moveTo>
                      <a:pt x="34" y="16"/>
                    </a:moveTo>
                    <a:lnTo>
                      <a:pt x="31" y="16"/>
                    </a:lnTo>
                    <a:lnTo>
                      <a:pt x="27" y="18"/>
                    </a:lnTo>
                    <a:lnTo>
                      <a:pt x="21" y="19"/>
                    </a:lnTo>
                    <a:lnTo>
                      <a:pt x="17" y="20"/>
                    </a:lnTo>
                    <a:lnTo>
                      <a:pt x="12" y="22"/>
                    </a:lnTo>
                    <a:lnTo>
                      <a:pt x="6" y="20"/>
                    </a:lnTo>
                    <a:lnTo>
                      <a:pt x="3" y="17"/>
                    </a:lnTo>
                    <a:lnTo>
                      <a:pt x="0" y="12"/>
                    </a:lnTo>
                    <a:lnTo>
                      <a:pt x="5" y="10"/>
                    </a:lnTo>
                    <a:lnTo>
                      <a:pt x="11" y="7"/>
                    </a:lnTo>
                    <a:lnTo>
                      <a:pt x="17" y="4"/>
                    </a:lnTo>
                    <a:lnTo>
                      <a:pt x="23" y="1"/>
                    </a:lnTo>
                    <a:lnTo>
                      <a:pt x="27" y="0"/>
                    </a:lnTo>
                    <a:lnTo>
                      <a:pt x="31" y="2"/>
                    </a:lnTo>
                    <a:lnTo>
                      <a:pt x="33" y="7"/>
                    </a:lnTo>
                    <a:lnTo>
                      <a:pt x="34" y="16"/>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34"/>
              <p:cNvSpPr>
                <a:spLocks/>
              </p:cNvSpPr>
              <p:nvPr/>
            </p:nvSpPr>
            <p:spPr bwMode="auto">
              <a:xfrm>
                <a:off x="9048750" y="4678362"/>
                <a:ext cx="257175" cy="217487"/>
              </a:xfrm>
              <a:custGeom>
                <a:avLst/>
                <a:gdLst>
                  <a:gd name="T0" fmla="*/ 220 w 322"/>
                  <a:gd name="T1" fmla="*/ 54 h 274"/>
                  <a:gd name="T2" fmla="*/ 228 w 322"/>
                  <a:gd name="T3" fmla="*/ 58 h 274"/>
                  <a:gd name="T4" fmla="*/ 238 w 322"/>
                  <a:gd name="T5" fmla="*/ 63 h 274"/>
                  <a:gd name="T6" fmla="*/ 250 w 322"/>
                  <a:gd name="T7" fmla="*/ 67 h 274"/>
                  <a:gd name="T8" fmla="*/ 261 w 322"/>
                  <a:gd name="T9" fmla="*/ 70 h 274"/>
                  <a:gd name="T10" fmla="*/ 273 w 322"/>
                  <a:gd name="T11" fmla="*/ 71 h 274"/>
                  <a:gd name="T12" fmla="*/ 284 w 322"/>
                  <a:gd name="T13" fmla="*/ 72 h 274"/>
                  <a:gd name="T14" fmla="*/ 296 w 322"/>
                  <a:gd name="T15" fmla="*/ 71 h 274"/>
                  <a:gd name="T16" fmla="*/ 305 w 322"/>
                  <a:gd name="T17" fmla="*/ 68 h 274"/>
                  <a:gd name="T18" fmla="*/ 309 w 322"/>
                  <a:gd name="T19" fmla="*/ 69 h 274"/>
                  <a:gd name="T20" fmla="*/ 317 w 322"/>
                  <a:gd name="T21" fmla="*/ 73 h 274"/>
                  <a:gd name="T22" fmla="*/ 322 w 322"/>
                  <a:gd name="T23" fmla="*/ 80 h 274"/>
                  <a:gd name="T24" fmla="*/ 322 w 322"/>
                  <a:gd name="T25" fmla="*/ 93 h 274"/>
                  <a:gd name="T26" fmla="*/ 313 w 322"/>
                  <a:gd name="T27" fmla="*/ 102 h 274"/>
                  <a:gd name="T28" fmla="*/ 302 w 322"/>
                  <a:gd name="T29" fmla="*/ 110 h 274"/>
                  <a:gd name="T30" fmla="*/ 288 w 322"/>
                  <a:gd name="T31" fmla="*/ 116 h 274"/>
                  <a:gd name="T32" fmla="*/ 274 w 322"/>
                  <a:gd name="T33" fmla="*/ 121 h 274"/>
                  <a:gd name="T34" fmla="*/ 258 w 322"/>
                  <a:gd name="T35" fmla="*/ 122 h 274"/>
                  <a:gd name="T36" fmla="*/ 242 w 322"/>
                  <a:gd name="T37" fmla="*/ 122 h 274"/>
                  <a:gd name="T38" fmla="*/ 227 w 322"/>
                  <a:gd name="T39" fmla="*/ 120 h 274"/>
                  <a:gd name="T40" fmla="*/ 212 w 322"/>
                  <a:gd name="T41" fmla="*/ 114 h 274"/>
                  <a:gd name="T42" fmla="*/ 200 w 322"/>
                  <a:gd name="T43" fmla="*/ 107 h 274"/>
                  <a:gd name="T44" fmla="*/ 191 w 322"/>
                  <a:gd name="T45" fmla="*/ 101 h 274"/>
                  <a:gd name="T46" fmla="*/ 181 w 322"/>
                  <a:gd name="T47" fmla="*/ 95 h 274"/>
                  <a:gd name="T48" fmla="*/ 170 w 322"/>
                  <a:gd name="T49" fmla="*/ 91 h 274"/>
                  <a:gd name="T50" fmla="*/ 160 w 322"/>
                  <a:gd name="T51" fmla="*/ 90 h 274"/>
                  <a:gd name="T52" fmla="*/ 147 w 322"/>
                  <a:gd name="T53" fmla="*/ 91 h 274"/>
                  <a:gd name="T54" fmla="*/ 132 w 322"/>
                  <a:gd name="T55" fmla="*/ 95 h 274"/>
                  <a:gd name="T56" fmla="*/ 115 w 322"/>
                  <a:gd name="T57" fmla="*/ 103 h 274"/>
                  <a:gd name="T58" fmla="*/ 98 w 322"/>
                  <a:gd name="T59" fmla="*/ 115 h 274"/>
                  <a:gd name="T60" fmla="*/ 86 w 322"/>
                  <a:gd name="T61" fmla="*/ 128 h 274"/>
                  <a:gd name="T62" fmla="*/ 77 w 322"/>
                  <a:gd name="T63" fmla="*/ 141 h 274"/>
                  <a:gd name="T64" fmla="*/ 71 w 322"/>
                  <a:gd name="T65" fmla="*/ 155 h 274"/>
                  <a:gd name="T66" fmla="*/ 67 w 322"/>
                  <a:gd name="T67" fmla="*/ 170 h 274"/>
                  <a:gd name="T68" fmla="*/ 63 w 322"/>
                  <a:gd name="T69" fmla="*/ 185 h 274"/>
                  <a:gd name="T70" fmla="*/ 60 w 322"/>
                  <a:gd name="T71" fmla="*/ 200 h 274"/>
                  <a:gd name="T72" fmla="*/ 55 w 322"/>
                  <a:gd name="T73" fmla="*/ 215 h 274"/>
                  <a:gd name="T74" fmla="*/ 10 w 322"/>
                  <a:gd name="T75" fmla="*/ 274 h 274"/>
                  <a:gd name="T76" fmla="*/ 8 w 322"/>
                  <a:gd name="T77" fmla="*/ 259 h 274"/>
                  <a:gd name="T78" fmla="*/ 2 w 322"/>
                  <a:gd name="T79" fmla="*/ 221 h 274"/>
                  <a:gd name="T80" fmla="*/ 0 w 322"/>
                  <a:gd name="T81" fmla="*/ 172 h 274"/>
                  <a:gd name="T82" fmla="*/ 4 w 322"/>
                  <a:gd name="T83" fmla="*/ 124 h 274"/>
                  <a:gd name="T84" fmla="*/ 16 w 322"/>
                  <a:gd name="T85" fmla="*/ 101 h 274"/>
                  <a:gd name="T86" fmla="*/ 28 w 322"/>
                  <a:gd name="T87" fmla="*/ 80 h 274"/>
                  <a:gd name="T88" fmla="*/ 40 w 322"/>
                  <a:gd name="T89" fmla="*/ 62 h 274"/>
                  <a:gd name="T90" fmla="*/ 55 w 322"/>
                  <a:gd name="T91" fmla="*/ 46 h 274"/>
                  <a:gd name="T92" fmla="*/ 71 w 322"/>
                  <a:gd name="T93" fmla="*/ 32 h 274"/>
                  <a:gd name="T94" fmla="*/ 91 w 322"/>
                  <a:gd name="T95" fmla="*/ 20 h 274"/>
                  <a:gd name="T96" fmla="*/ 113 w 322"/>
                  <a:gd name="T97" fmla="*/ 9 h 274"/>
                  <a:gd name="T98" fmla="*/ 139 w 322"/>
                  <a:gd name="T99" fmla="*/ 0 h 274"/>
                  <a:gd name="T100" fmla="*/ 154 w 322"/>
                  <a:gd name="T101" fmla="*/ 2 h 274"/>
                  <a:gd name="T102" fmla="*/ 168 w 322"/>
                  <a:gd name="T103" fmla="*/ 8 h 274"/>
                  <a:gd name="T104" fmla="*/ 180 w 322"/>
                  <a:gd name="T105" fmla="*/ 15 h 274"/>
                  <a:gd name="T106" fmla="*/ 189 w 322"/>
                  <a:gd name="T107" fmla="*/ 23 h 274"/>
                  <a:gd name="T108" fmla="*/ 197 w 322"/>
                  <a:gd name="T109" fmla="*/ 31 h 274"/>
                  <a:gd name="T110" fmla="*/ 205 w 322"/>
                  <a:gd name="T111" fmla="*/ 40 h 274"/>
                  <a:gd name="T112" fmla="*/ 212 w 322"/>
                  <a:gd name="T113" fmla="*/ 47 h 274"/>
                  <a:gd name="T114" fmla="*/ 220 w 322"/>
                  <a:gd name="T115" fmla="*/ 5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2" h="274">
                    <a:moveTo>
                      <a:pt x="220" y="54"/>
                    </a:moveTo>
                    <a:lnTo>
                      <a:pt x="228" y="58"/>
                    </a:lnTo>
                    <a:lnTo>
                      <a:pt x="238" y="63"/>
                    </a:lnTo>
                    <a:lnTo>
                      <a:pt x="250" y="67"/>
                    </a:lnTo>
                    <a:lnTo>
                      <a:pt x="261" y="70"/>
                    </a:lnTo>
                    <a:lnTo>
                      <a:pt x="273" y="71"/>
                    </a:lnTo>
                    <a:lnTo>
                      <a:pt x="284" y="72"/>
                    </a:lnTo>
                    <a:lnTo>
                      <a:pt x="296" y="71"/>
                    </a:lnTo>
                    <a:lnTo>
                      <a:pt x="305" y="68"/>
                    </a:lnTo>
                    <a:lnTo>
                      <a:pt x="309" y="69"/>
                    </a:lnTo>
                    <a:lnTo>
                      <a:pt x="317" y="73"/>
                    </a:lnTo>
                    <a:lnTo>
                      <a:pt x="322" y="80"/>
                    </a:lnTo>
                    <a:lnTo>
                      <a:pt x="322" y="93"/>
                    </a:lnTo>
                    <a:lnTo>
                      <a:pt x="313" y="102"/>
                    </a:lnTo>
                    <a:lnTo>
                      <a:pt x="302" y="110"/>
                    </a:lnTo>
                    <a:lnTo>
                      <a:pt x="288" y="116"/>
                    </a:lnTo>
                    <a:lnTo>
                      <a:pt x="274" y="121"/>
                    </a:lnTo>
                    <a:lnTo>
                      <a:pt x="258" y="122"/>
                    </a:lnTo>
                    <a:lnTo>
                      <a:pt x="242" y="122"/>
                    </a:lnTo>
                    <a:lnTo>
                      <a:pt x="227" y="120"/>
                    </a:lnTo>
                    <a:lnTo>
                      <a:pt x="212" y="114"/>
                    </a:lnTo>
                    <a:lnTo>
                      <a:pt x="200" y="107"/>
                    </a:lnTo>
                    <a:lnTo>
                      <a:pt x="191" y="101"/>
                    </a:lnTo>
                    <a:lnTo>
                      <a:pt x="181" y="95"/>
                    </a:lnTo>
                    <a:lnTo>
                      <a:pt x="170" y="91"/>
                    </a:lnTo>
                    <a:lnTo>
                      <a:pt x="160" y="90"/>
                    </a:lnTo>
                    <a:lnTo>
                      <a:pt x="147" y="91"/>
                    </a:lnTo>
                    <a:lnTo>
                      <a:pt x="132" y="95"/>
                    </a:lnTo>
                    <a:lnTo>
                      <a:pt x="115" y="103"/>
                    </a:lnTo>
                    <a:lnTo>
                      <a:pt x="98" y="115"/>
                    </a:lnTo>
                    <a:lnTo>
                      <a:pt x="86" y="128"/>
                    </a:lnTo>
                    <a:lnTo>
                      <a:pt x="77" y="141"/>
                    </a:lnTo>
                    <a:lnTo>
                      <a:pt x="71" y="155"/>
                    </a:lnTo>
                    <a:lnTo>
                      <a:pt x="67" y="170"/>
                    </a:lnTo>
                    <a:lnTo>
                      <a:pt x="63" y="185"/>
                    </a:lnTo>
                    <a:lnTo>
                      <a:pt x="60" y="200"/>
                    </a:lnTo>
                    <a:lnTo>
                      <a:pt x="55" y="215"/>
                    </a:lnTo>
                    <a:lnTo>
                      <a:pt x="10" y="274"/>
                    </a:lnTo>
                    <a:lnTo>
                      <a:pt x="8" y="259"/>
                    </a:lnTo>
                    <a:lnTo>
                      <a:pt x="2" y="221"/>
                    </a:lnTo>
                    <a:lnTo>
                      <a:pt x="0" y="172"/>
                    </a:lnTo>
                    <a:lnTo>
                      <a:pt x="4" y="124"/>
                    </a:lnTo>
                    <a:lnTo>
                      <a:pt x="16" y="101"/>
                    </a:lnTo>
                    <a:lnTo>
                      <a:pt x="28" y="80"/>
                    </a:lnTo>
                    <a:lnTo>
                      <a:pt x="40" y="62"/>
                    </a:lnTo>
                    <a:lnTo>
                      <a:pt x="55" y="46"/>
                    </a:lnTo>
                    <a:lnTo>
                      <a:pt x="71" y="32"/>
                    </a:lnTo>
                    <a:lnTo>
                      <a:pt x="91" y="20"/>
                    </a:lnTo>
                    <a:lnTo>
                      <a:pt x="113" y="9"/>
                    </a:lnTo>
                    <a:lnTo>
                      <a:pt x="139" y="0"/>
                    </a:lnTo>
                    <a:lnTo>
                      <a:pt x="154" y="2"/>
                    </a:lnTo>
                    <a:lnTo>
                      <a:pt x="168" y="8"/>
                    </a:lnTo>
                    <a:lnTo>
                      <a:pt x="180" y="15"/>
                    </a:lnTo>
                    <a:lnTo>
                      <a:pt x="189" y="23"/>
                    </a:lnTo>
                    <a:lnTo>
                      <a:pt x="197" y="31"/>
                    </a:lnTo>
                    <a:lnTo>
                      <a:pt x="205" y="40"/>
                    </a:lnTo>
                    <a:lnTo>
                      <a:pt x="212" y="47"/>
                    </a:lnTo>
                    <a:lnTo>
                      <a:pt x="220" y="54"/>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35"/>
              <p:cNvSpPr>
                <a:spLocks/>
              </p:cNvSpPr>
              <p:nvPr/>
            </p:nvSpPr>
            <p:spPr bwMode="auto">
              <a:xfrm>
                <a:off x="9602788" y="4683125"/>
                <a:ext cx="422275" cy="242887"/>
              </a:xfrm>
              <a:custGeom>
                <a:avLst/>
                <a:gdLst>
                  <a:gd name="T0" fmla="*/ 515 w 532"/>
                  <a:gd name="T1" fmla="*/ 133 h 305"/>
                  <a:gd name="T2" fmla="*/ 445 w 532"/>
                  <a:gd name="T3" fmla="*/ 179 h 305"/>
                  <a:gd name="T4" fmla="*/ 384 w 532"/>
                  <a:gd name="T5" fmla="*/ 231 h 305"/>
                  <a:gd name="T6" fmla="*/ 403 w 532"/>
                  <a:gd name="T7" fmla="*/ 230 h 305"/>
                  <a:gd name="T8" fmla="*/ 422 w 532"/>
                  <a:gd name="T9" fmla="*/ 221 h 305"/>
                  <a:gd name="T10" fmla="*/ 432 w 532"/>
                  <a:gd name="T11" fmla="*/ 225 h 305"/>
                  <a:gd name="T12" fmla="*/ 418 w 532"/>
                  <a:gd name="T13" fmla="*/ 251 h 305"/>
                  <a:gd name="T14" fmla="*/ 394 w 532"/>
                  <a:gd name="T15" fmla="*/ 268 h 305"/>
                  <a:gd name="T16" fmla="*/ 365 w 532"/>
                  <a:gd name="T17" fmla="*/ 275 h 305"/>
                  <a:gd name="T18" fmla="*/ 341 w 532"/>
                  <a:gd name="T19" fmla="*/ 262 h 305"/>
                  <a:gd name="T20" fmla="*/ 335 w 532"/>
                  <a:gd name="T21" fmla="*/ 245 h 305"/>
                  <a:gd name="T22" fmla="*/ 342 w 532"/>
                  <a:gd name="T23" fmla="*/ 203 h 305"/>
                  <a:gd name="T24" fmla="*/ 363 w 532"/>
                  <a:gd name="T25" fmla="*/ 175 h 305"/>
                  <a:gd name="T26" fmla="*/ 349 w 532"/>
                  <a:gd name="T27" fmla="*/ 162 h 305"/>
                  <a:gd name="T28" fmla="*/ 318 w 532"/>
                  <a:gd name="T29" fmla="*/ 194 h 305"/>
                  <a:gd name="T30" fmla="*/ 310 w 532"/>
                  <a:gd name="T31" fmla="*/ 233 h 305"/>
                  <a:gd name="T32" fmla="*/ 306 w 532"/>
                  <a:gd name="T33" fmla="*/ 261 h 305"/>
                  <a:gd name="T34" fmla="*/ 286 w 532"/>
                  <a:gd name="T35" fmla="*/ 255 h 305"/>
                  <a:gd name="T36" fmla="*/ 269 w 532"/>
                  <a:gd name="T37" fmla="*/ 245 h 305"/>
                  <a:gd name="T38" fmla="*/ 273 w 532"/>
                  <a:gd name="T39" fmla="*/ 202 h 305"/>
                  <a:gd name="T40" fmla="*/ 292 w 532"/>
                  <a:gd name="T41" fmla="*/ 167 h 305"/>
                  <a:gd name="T42" fmla="*/ 297 w 532"/>
                  <a:gd name="T43" fmla="*/ 144 h 305"/>
                  <a:gd name="T44" fmla="*/ 272 w 532"/>
                  <a:gd name="T45" fmla="*/ 156 h 305"/>
                  <a:gd name="T46" fmla="*/ 251 w 532"/>
                  <a:gd name="T47" fmla="*/ 179 h 305"/>
                  <a:gd name="T48" fmla="*/ 235 w 532"/>
                  <a:gd name="T49" fmla="*/ 250 h 305"/>
                  <a:gd name="T50" fmla="*/ 216 w 532"/>
                  <a:gd name="T51" fmla="*/ 250 h 305"/>
                  <a:gd name="T52" fmla="*/ 204 w 532"/>
                  <a:gd name="T53" fmla="*/ 232 h 305"/>
                  <a:gd name="T54" fmla="*/ 205 w 532"/>
                  <a:gd name="T55" fmla="*/ 200 h 305"/>
                  <a:gd name="T56" fmla="*/ 228 w 532"/>
                  <a:gd name="T57" fmla="*/ 151 h 305"/>
                  <a:gd name="T58" fmla="*/ 252 w 532"/>
                  <a:gd name="T59" fmla="*/ 110 h 305"/>
                  <a:gd name="T60" fmla="*/ 218 w 532"/>
                  <a:gd name="T61" fmla="*/ 127 h 305"/>
                  <a:gd name="T62" fmla="*/ 193 w 532"/>
                  <a:gd name="T63" fmla="*/ 156 h 305"/>
                  <a:gd name="T64" fmla="*/ 158 w 532"/>
                  <a:gd name="T65" fmla="*/ 195 h 305"/>
                  <a:gd name="T66" fmla="*/ 98 w 532"/>
                  <a:gd name="T67" fmla="*/ 246 h 305"/>
                  <a:gd name="T68" fmla="*/ 38 w 532"/>
                  <a:gd name="T69" fmla="*/ 292 h 305"/>
                  <a:gd name="T70" fmla="*/ 1 w 532"/>
                  <a:gd name="T71" fmla="*/ 298 h 305"/>
                  <a:gd name="T72" fmla="*/ 6 w 532"/>
                  <a:gd name="T73" fmla="*/ 268 h 305"/>
                  <a:gd name="T74" fmla="*/ 24 w 532"/>
                  <a:gd name="T75" fmla="*/ 244 h 305"/>
                  <a:gd name="T76" fmla="*/ 51 w 532"/>
                  <a:gd name="T77" fmla="*/ 216 h 305"/>
                  <a:gd name="T78" fmla="*/ 94 w 532"/>
                  <a:gd name="T79" fmla="*/ 177 h 305"/>
                  <a:gd name="T80" fmla="*/ 146 w 532"/>
                  <a:gd name="T81" fmla="*/ 133 h 305"/>
                  <a:gd name="T82" fmla="*/ 203 w 532"/>
                  <a:gd name="T83" fmla="*/ 91 h 305"/>
                  <a:gd name="T84" fmla="*/ 264 w 532"/>
                  <a:gd name="T85" fmla="*/ 53 h 305"/>
                  <a:gd name="T86" fmla="*/ 329 w 532"/>
                  <a:gd name="T87" fmla="*/ 19 h 305"/>
                  <a:gd name="T88" fmla="*/ 401 w 532"/>
                  <a:gd name="T89" fmla="*/ 1 h 305"/>
                  <a:gd name="T90" fmla="*/ 468 w 532"/>
                  <a:gd name="T91" fmla="*/ 18 h 305"/>
                  <a:gd name="T92" fmla="*/ 519 w 532"/>
                  <a:gd name="T93" fmla="*/ 6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2" h="305">
                    <a:moveTo>
                      <a:pt x="532" y="79"/>
                    </a:moveTo>
                    <a:lnTo>
                      <a:pt x="528" y="110"/>
                    </a:lnTo>
                    <a:lnTo>
                      <a:pt x="515" y="133"/>
                    </a:lnTo>
                    <a:lnTo>
                      <a:pt x="495" y="151"/>
                    </a:lnTo>
                    <a:lnTo>
                      <a:pt x="471" y="165"/>
                    </a:lnTo>
                    <a:lnTo>
                      <a:pt x="445" y="179"/>
                    </a:lnTo>
                    <a:lnTo>
                      <a:pt x="420" y="193"/>
                    </a:lnTo>
                    <a:lnTo>
                      <a:pt x="398" y="209"/>
                    </a:lnTo>
                    <a:lnTo>
                      <a:pt x="384" y="231"/>
                    </a:lnTo>
                    <a:lnTo>
                      <a:pt x="390" y="232"/>
                    </a:lnTo>
                    <a:lnTo>
                      <a:pt x="397" y="232"/>
                    </a:lnTo>
                    <a:lnTo>
                      <a:pt x="403" y="230"/>
                    </a:lnTo>
                    <a:lnTo>
                      <a:pt x="410" y="228"/>
                    </a:lnTo>
                    <a:lnTo>
                      <a:pt x="416" y="224"/>
                    </a:lnTo>
                    <a:lnTo>
                      <a:pt x="422" y="221"/>
                    </a:lnTo>
                    <a:lnTo>
                      <a:pt x="428" y="217"/>
                    </a:lnTo>
                    <a:lnTo>
                      <a:pt x="435" y="214"/>
                    </a:lnTo>
                    <a:lnTo>
                      <a:pt x="432" y="225"/>
                    </a:lnTo>
                    <a:lnTo>
                      <a:pt x="428" y="235"/>
                    </a:lnTo>
                    <a:lnTo>
                      <a:pt x="424" y="244"/>
                    </a:lnTo>
                    <a:lnTo>
                      <a:pt x="418" y="251"/>
                    </a:lnTo>
                    <a:lnTo>
                      <a:pt x="412" y="258"/>
                    </a:lnTo>
                    <a:lnTo>
                      <a:pt x="404" y="263"/>
                    </a:lnTo>
                    <a:lnTo>
                      <a:pt x="394" y="268"/>
                    </a:lnTo>
                    <a:lnTo>
                      <a:pt x="384" y="273"/>
                    </a:lnTo>
                    <a:lnTo>
                      <a:pt x="374" y="275"/>
                    </a:lnTo>
                    <a:lnTo>
                      <a:pt x="365" y="275"/>
                    </a:lnTo>
                    <a:lnTo>
                      <a:pt x="356" y="273"/>
                    </a:lnTo>
                    <a:lnTo>
                      <a:pt x="348" y="268"/>
                    </a:lnTo>
                    <a:lnTo>
                      <a:pt x="341" y="262"/>
                    </a:lnTo>
                    <a:lnTo>
                      <a:pt x="336" y="256"/>
                    </a:lnTo>
                    <a:lnTo>
                      <a:pt x="334" y="251"/>
                    </a:lnTo>
                    <a:lnTo>
                      <a:pt x="335" y="245"/>
                    </a:lnTo>
                    <a:lnTo>
                      <a:pt x="332" y="228"/>
                    </a:lnTo>
                    <a:lnTo>
                      <a:pt x="335" y="214"/>
                    </a:lnTo>
                    <a:lnTo>
                      <a:pt x="342" y="203"/>
                    </a:lnTo>
                    <a:lnTo>
                      <a:pt x="350" y="194"/>
                    </a:lnTo>
                    <a:lnTo>
                      <a:pt x="358" y="185"/>
                    </a:lnTo>
                    <a:lnTo>
                      <a:pt x="363" y="175"/>
                    </a:lnTo>
                    <a:lnTo>
                      <a:pt x="365" y="163"/>
                    </a:lnTo>
                    <a:lnTo>
                      <a:pt x="359" y="148"/>
                    </a:lnTo>
                    <a:lnTo>
                      <a:pt x="349" y="162"/>
                    </a:lnTo>
                    <a:lnTo>
                      <a:pt x="339" y="174"/>
                    </a:lnTo>
                    <a:lnTo>
                      <a:pt x="327" y="185"/>
                    </a:lnTo>
                    <a:lnTo>
                      <a:pt x="318" y="194"/>
                    </a:lnTo>
                    <a:lnTo>
                      <a:pt x="311" y="206"/>
                    </a:lnTo>
                    <a:lnTo>
                      <a:pt x="307" y="218"/>
                    </a:lnTo>
                    <a:lnTo>
                      <a:pt x="310" y="233"/>
                    </a:lnTo>
                    <a:lnTo>
                      <a:pt x="318" y="252"/>
                    </a:lnTo>
                    <a:lnTo>
                      <a:pt x="312" y="259"/>
                    </a:lnTo>
                    <a:lnTo>
                      <a:pt x="306" y="261"/>
                    </a:lnTo>
                    <a:lnTo>
                      <a:pt x="299" y="261"/>
                    </a:lnTo>
                    <a:lnTo>
                      <a:pt x="292" y="259"/>
                    </a:lnTo>
                    <a:lnTo>
                      <a:pt x="286" y="255"/>
                    </a:lnTo>
                    <a:lnTo>
                      <a:pt x="280" y="251"/>
                    </a:lnTo>
                    <a:lnTo>
                      <a:pt x="274" y="247"/>
                    </a:lnTo>
                    <a:lnTo>
                      <a:pt x="269" y="245"/>
                    </a:lnTo>
                    <a:lnTo>
                      <a:pt x="267" y="229"/>
                    </a:lnTo>
                    <a:lnTo>
                      <a:pt x="269" y="215"/>
                    </a:lnTo>
                    <a:lnTo>
                      <a:pt x="273" y="202"/>
                    </a:lnTo>
                    <a:lnTo>
                      <a:pt x="279" y="191"/>
                    </a:lnTo>
                    <a:lnTo>
                      <a:pt x="286" y="179"/>
                    </a:lnTo>
                    <a:lnTo>
                      <a:pt x="292" y="167"/>
                    </a:lnTo>
                    <a:lnTo>
                      <a:pt x="299" y="155"/>
                    </a:lnTo>
                    <a:lnTo>
                      <a:pt x="304" y="141"/>
                    </a:lnTo>
                    <a:lnTo>
                      <a:pt x="297" y="144"/>
                    </a:lnTo>
                    <a:lnTo>
                      <a:pt x="289" y="146"/>
                    </a:lnTo>
                    <a:lnTo>
                      <a:pt x="280" y="151"/>
                    </a:lnTo>
                    <a:lnTo>
                      <a:pt x="272" y="156"/>
                    </a:lnTo>
                    <a:lnTo>
                      <a:pt x="264" y="163"/>
                    </a:lnTo>
                    <a:lnTo>
                      <a:pt x="257" y="171"/>
                    </a:lnTo>
                    <a:lnTo>
                      <a:pt x="251" y="179"/>
                    </a:lnTo>
                    <a:lnTo>
                      <a:pt x="249" y="190"/>
                    </a:lnTo>
                    <a:lnTo>
                      <a:pt x="242" y="245"/>
                    </a:lnTo>
                    <a:lnTo>
                      <a:pt x="235" y="250"/>
                    </a:lnTo>
                    <a:lnTo>
                      <a:pt x="228" y="252"/>
                    </a:lnTo>
                    <a:lnTo>
                      <a:pt x="221" y="252"/>
                    </a:lnTo>
                    <a:lnTo>
                      <a:pt x="216" y="250"/>
                    </a:lnTo>
                    <a:lnTo>
                      <a:pt x="212" y="245"/>
                    </a:lnTo>
                    <a:lnTo>
                      <a:pt x="207" y="239"/>
                    </a:lnTo>
                    <a:lnTo>
                      <a:pt x="204" y="232"/>
                    </a:lnTo>
                    <a:lnTo>
                      <a:pt x="201" y="224"/>
                    </a:lnTo>
                    <a:lnTo>
                      <a:pt x="201" y="214"/>
                    </a:lnTo>
                    <a:lnTo>
                      <a:pt x="205" y="200"/>
                    </a:lnTo>
                    <a:lnTo>
                      <a:pt x="211" y="184"/>
                    </a:lnTo>
                    <a:lnTo>
                      <a:pt x="219" y="168"/>
                    </a:lnTo>
                    <a:lnTo>
                      <a:pt x="228" y="151"/>
                    </a:lnTo>
                    <a:lnTo>
                      <a:pt x="237" y="136"/>
                    </a:lnTo>
                    <a:lnTo>
                      <a:pt x="245" y="121"/>
                    </a:lnTo>
                    <a:lnTo>
                      <a:pt x="252" y="110"/>
                    </a:lnTo>
                    <a:lnTo>
                      <a:pt x="239" y="114"/>
                    </a:lnTo>
                    <a:lnTo>
                      <a:pt x="228" y="119"/>
                    </a:lnTo>
                    <a:lnTo>
                      <a:pt x="218" y="127"/>
                    </a:lnTo>
                    <a:lnTo>
                      <a:pt x="208" y="136"/>
                    </a:lnTo>
                    <a:lnTo>
                      <a:pt x="200" y="146"/>
                    </a:lnTo>
                    <a:lnTo>
                      <a:pt x="193" y="156"/>
                    </a:lnTo>
                    <a:lnTo>
                      <a:pt x="187" y="168"/>
                    </a:lnTo>
                    <a:lnTo>
                      <a:pt x="181" y="179"/>
                    </a:lnTo>
                    <a:lnTo>
                      <a:pt x="158" y="195"/>
                    </a:lnTo>
                    <a:lnTo>
                      <a:pt x="136" y="213"/>
                    </a:lnTo>
                    <a:lnTo>
                      <a:pt x="116" y="230"/>
                    </a:lnTo>
                    <a:lnTo>
                      <a:pt x="98" y="246"/>
                    </a:lnTo>
                    <a:lnTo>
                      <a:pt x="79" y="263"/>
                    </a:lnTo>
                    <a:lnTo>
                      <a:pt x="60" y="278"/>
                    </a:lnTo>
                    <a:lnTo>
                      <a:pt x="38" y="292"/>
                    </a:lnTo>
                    <a:lnTo>
                      <a:pt x="14" y="304"/>
                    </a:lnTo>
                    <a:lnTo>
                      <a:pt x="4" y="305"/>
                    </a:lnTo>
                    <a:lnTo>
                      <a:pt x="1" y="298"/>
                    </a:lnTo>
                    <a:lnTo>
                      <a:pt x="0" y="288"/>
                    </a:lnTo>
                    <a:lnTo>
                      <a:pt x="1" y="275"/>
                    </a:lnTo>
                    <a:lnTo>
                      <a:pt x="6" y="268"/>
                    </a:lnTo>
                    <a:lnTo>
                      <a:pt x="11" y="261"/>
                    </a:lnTo>
                    <a:lnTo>
                      <a:pt x="17" y="253"/>
                    </a:lnTo>
                    <a:lnTo>
                      <a:pt x="24" y="244"/>
                    </a:lnTo>
                    <a:lnTo>
                      <a:pt x="32" y="235"/>
                    </a:lnTo>
                    <a:lnTo>
                      <a:pt x="41" y="225"/>
                    </a:lnTo>
                    <a:lnTo>
                      <a:pt x="51" y="216"/>
                    </a:lnTo>
                    <a:lnTo>
                      <a:pt x="62" y="207"/>
                    </a:lnTo>
                    <a:lnTo>
                      <a:pt x="78" y="192"/>
                    </a:lnTo>
                    <a:lnTo>
                      <a:pt x="94" y="177"/>
                    </a:lnTo>
                    <a:lnTo>
                      <a:pt x="110" y="162"/>
                    </a:lnTo>
                    <a:lnTo>
                      <a:pt x="128" y="148"/>
                    </a:lnTo>
                    <a:lnTo>
                      <a:pt x="146" y="133"/>
                    </a:lnTo>
                    <a:lnTo>
                      <a:pt x="165" y="119"/>
                    </a:lnTo>
                    <a:lnTo>
                      <a:pt x="183" y="104"/>
                    </a:lnTo>
                    <a:lnTo>
                      <a:pt x="203" y="91"/>
                    </a:lnTo>
                    <a:lnTo>
                      <a:pt x="222" y="78"/>
                    </a:lnTo>
                    <a:lnTo>
                      <a:pt x="243" y="65"/>
                    </a:lnTo>
                    <a:lnTo>
                      <a:pt x="264" y="53"/>
                    </a:lnTo>
                    <a:lnTo>
                      <a:pt x="286" y="41"/>
                    </a:lnTo>
                    <a:lnTo>
                      <a:pt x="307" y="30"/>
                    </a:lnTo>
                    <a:lnTo>
                      <a:pt x="329" y="19"/>
                    </a:lnTo>
                    <a:lnTo>
                      <a:pt x="352" y="9"/>
                    </a:lnTo>
                    <a:lnTo>
                      <a:pt x="377" y="0"/>
                    </a:lnTo>
                    <a:lnTo>
                      <a:pt x="401" y="1"/>
                    </a:lnTo>
                    <a:lnTo>
                      <a:pt x="424" y="4"/>
                    </a:lnTo>
                    <a:lnTo>
                      <a:pt x="447" y="10"/>
                    </a:lnTo>
                    <a:lnTo>
                      <a:pt x="468" y="18"/>
                    </a:lnTo>
                    <a:lnTo>
                      <a:pt x="486" y="30"/>
                    </a:lnTo>
                    <a:lnTo>
                      <a:pt x="504" y="43"/>
                    </a:lnTo>
                    <a:lnTo>
                      <a:pt x="519" y="60"/>
                    </a:lnTo>
                    <a:lnTo>
                      <a:pt x="532" y="79"/>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36"/>
              <p:cNvSpPr>
                <a:spLocks/>
              </p:cNvSpPr>
              <p:nvPr/>
            </p:nvSpPr>
            <p:spPr bwMode="auto">
              <a:xfrm>
                <a:off x="9118600" y="4776787"/>
                <a:ext cx="30163" cy="38100"/>
              </a:xfrm>
              <a:custGeom>
                <a:avLst/>
                <a:gdLst>
                  <a:gd name="T0" fmla="*/ 0 w 38"/>
                  <a:gd name="T1" fmla="*/ 48 h 48"/>
                  <a:gd name="T2" fmla="*/ 38 w 38"/>
                  <a:gd name="T3" fmla="*/ 0 h 48"/>
                  <a:gd name="T4" fmla="*/ 21 w 38"/>
                  <a:gd name="T5" fmla="*/ 35 h 48"/>
                  <a:gd name="T6" fmla="*/ 0 w 38"/>
                  <a:gd name="T7" fmla="*/ 48 h 48"/>
                </a:gdLst>
                <a:ahLst/>
                <a:cxnLst>
                  <a:cxn ang="0">
                    <a:pos x="T0" y="T1"/>
                  </a:cxn>
                  <a:cxn ang="0">
                    <a:pos x="T2" y="T3"/>
                  </a:cxn>
                  <a:cxn ang="0">
                    <a:pos x="T4" y="T5"/>
                  </a:cxn>
                  <a:cxn ang="0">
                    <a:pos x="T6" y="T7"/>
                  </a:cxn>
                </a:cxnLst>
                <a:rect l="0" t="0" r="r" b="b"/>
                <a:pathLst>
                  <a:path w="38" h="48">
                    <a:moveTo>
                      <a:pt x="0" y="48"/>
                    </a:moveTo>
                    <a:lnTo>
                      <a:pt x="38" y="0"/>
                    </a:lnTo>
                    <a:lnTo>
                      <a:pt x="21" y="35"/>
                    </a:lnTo>
                    <a:lnTo>
                      <a:pt x="0" y="48"/>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 name="组合 19"/>
            <p:cNvGrpSpPr/>
            <p:nvPr/>
          </p:nvGrpSpPr>
          <p:grpSpPr>
            <a:xfrm>
              <a:off x="1219200" y="4724400"/>
              <a:ext cx="6668931" cy="1524000"/>
              <a:chOff x="1219200" y="4724400"/>
              <a:chExt cx="6668931" cy="1524000"/>
            </a:xfrm>
          </p:grpSpPr>
          <p:sp>
            <p:nvSpPr>
              <p:cNvPr id="23" name="Rectangle 18"/>
              <p:cNvSpPr>
                <a:spLocks noChangeArrowheads="1"/>
              </p:cNvSpPr>
              <p:nvPr/>
            </p:nvSpPr>
            <p:spPr bwMode="auto">
              <a:xfrm>
                <a:off x="5423026" y="5210963"/>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b="1">
                  <a:latin typeface="+mn-ea"/>
                </a:endParaRPr>
              </a:p>
            </p:txBody>
          </p:sp>
          <p:sp>
            <p:nvSpPr>
              <p:cNvPr id="24" name="Freeform 5"/>
              <p:cNvSpPr>
                <a:spLocks/>
              </p:cNvSpPr>
              <p:nvPr/>
            </p:nvSpPr>
            <p:spPr bwMode="auto">
              <a:xfrm>
                <a:off x="1219200" y="4724400"/>
                <a:ext cx="1276350" cy="1524000"/>
              </a:xfrm>
              <a:custGeom>
                <a:avLst/>
                <a:gdLst>
                  <a:gd name="T0" fmla="*/ 1018 w 1037"/>
                  <a:gd name="T1" fmla="*/ 482 h 1196"/>
                  <a:gd name="T2" fmla="*/ 972 w 1037"/>
                  <a:gd name="T3" fmla="*/ 355 h 1196"/>
                  <a:gd name="T4" fmla="*/ 904 w 1037"/>
                  <a:gd name="T5" fmla="*/ 247 h 1196"/>
                  <a:gd name="T6" fmla="*/ 817 w 1037"/>
                  <a:gd name="T7" fmla="*/ 159 h 1196"/>
                  <a:gd name="T8" fmla="*/ 716 w 1037"/>
                  <a:gd name="T9" fmla="*/ 96 h 1196"/>
                  <a:gd name="T10" fmla="*/ 641 w 1037"/>
                  <a:gd name="T11" fmla="*/ 50 h 1196"/>
                  <a:gd name="T12" fmla="*/ 647 w 1037"/>
                  <a:gd name="T13" fmla="*/ 0 h 1196"/>
                  <a:gd name="T14" fmla="*/ 629 w 1037"/>
                  <a:gd name="T15" fmla="*/ 1 h 1196"/>
                  <a:gd name="T16" fmla="*/ 575 w 1037"/>
                  <a:gd name="T17" fmla="*/ 3 h 1196"/>
                  <a:gd name="T18" fmla="*/ 499 w 1037"/>
                  <a:gd name="T19" fmla="*/ 8 h 1196"/>
                  <a:gd name="T20" fmla="*/ 452 w 1037"/>
                  <a:gd name="T21" fmla="*/ 28 h 1196"/>
                  <a:gd name="T22" fmla="*/ 423 w 1037"/>
                  <a:gd name="T23" fmla="*/ 58 h 1196"/>
                  <a:gd name="T24" fmla="*/ 357 w 1037"/>
                  <a:gd name="T25" fmla="*/ 89 h 1196"/>
                  <a:gd name="T26" fmla="*/ 277 w 1037"/>
                  <a:gd name="T27" fmla="*/ 136 h 1196"/>
                  <a:gd name="T28" fmla="*/ 204 w 1037"/>
                  <a:gd name="T29" fmla="*/ 200 h 1196"/>
                  <a:gd name="T30" fmla="*/ 143 w 1037"/>
                  <a:gd name="T31" fmla="*/ 279 h 1196"/>
                  <a:gd name="T32" fmla="*/ 95 w 1037"/>
                  <a:gd name="T33" fmla="*/ 370 h 1196"/>
                  <a:gd name="T34" fmla="*/ 64 w 1037"/>
                  <a:gd name="T35" fmla="*/ 440 h 1196"/>
                  <a:gd name="T36" fmla="*/ 45 w 1037"/>
                  <a:gd name="T37" fmla="*/ 457 h 1196"/>
                  <a:gd name="T38" fmla="*/ 34 w 1037"/>
                  <a:gd name="T39" fmla="*/ 479 h 1196"/>
                  <a:gd name="T40" fmla="*/ 28 w 1037"/>
                  <a:gd name="T41" fmla="*/ 508 h 1196"/>
                  <a:gd name="T42" fmla="*/ 30 w 1037"/>
                  <a:gd name="T43" fmla="*/ 530 h 1196"/>
                  <a:gd name="T44" fmla="*/ 27 w 1037"/>
                  <a:gd name="T45" fmla="*/ 540 h 1196"/>
                  <a:gd name="T46" fmla="*/ 27 w 1037"/>
                  <a:gd name="T47" fmla="*/ 578 h 1196"/>
                  <a:gd name="T48" fmla="*/ 28 w 1037"/>
                  <a:gd name="T49" fmla="*/ 596 h 1196"/>
                  <a:gd name="T50" fmla="*/ 23 w 1037"/>
                  <a:gd name="T51" fmla="*/ 616 h 1196"/>
                  <a:gd name="T52" fmla="*/ 28 w 1037"/>
                  <a:gd name="T53" fmla="*/ 649 h 1196"/>
                  <a:gd name="T54" fmla="*/ 24 w 1037"/>
                  <a:gd name="T55" fmla="*/ 659 h 1196"/>
                  <a:gd name="T56" fmla="*/ 21 w 1037"/>
                  <a:gd name="T57" fmla="*/ 679 h 1196"/>
                  <a:gd name="T58" fmla="*/ 11 w 1037"/>
                  <a:gd name="T59" fmla="*/ 714 h 1196"/>
                  <a:gd name="T60" fmla="*/ 1 w 1037"/>
                  <a:gd name="T61" fmla="*/ 790 h 1196"/>
                  <a:gd name="T62" fmla="*/ 13 w 1037"/>
                  <a:gd name="T63" fmla="*/ 838 h 1196"/>
                  <a:gd name="T64" fmla="*/ 37 w 1037"/>
                  <a:gd name="T65" fmla="*/ 878 h 1196"/>
                  <a:gd name="T66" fmla="*/ 68 w 1037"/>
                  <a:gd name="T67" fmla="*/ 906 h 1196"/>
                  <a:gd name="T68" fmla="*/ 95 w 1037"/>
                  <a:gd name="T69" fmla="*/ 921 h 1196"/>
                  <a:gd name="T70" fmla="*/ 124 w 1037"/>
                  <a:gd name="T71" fmla="*/ 928 h 1196"/>
                  <a:gd name="T72" fmla="*/ 151 w 1037"/>
                  <a:gd name="T73" fmla="*/ 964 h 1196"/>
                  <a:gd name="T74" fmla="*/ 226 w 1037"/>
                  <a:gd name="T75" fmla="*/ 1048 h 1196"/>
                  <a:gd name="T76" fmla="*/ 313 w 1037"/>
                  <a:gd name="T77" fmla="*/ 1116 h 1196"/>
                  <a:gd name="T78" fmla="*/ 406 w 1037"/>
                  <a:gd name="T79" fmla="*/ 1165 h 1196"/>
                  <a:gd name="T80" fmla="*/ 504 w 1037"/>
                  <a:gd name="T81" fmla="*/ 1191 h 1196"/>
                  <a:gd name="T82" fmla="*/ 601 w 1037"/>
                  <a:gd name="T83" fmla="*/ 1194 h 1196"/>
                  <a:gd name="T84" fmla="*/ 666 w 1037"/>
                  <a:gd name="T85" fmla="*/ 1181 h 1196"/>
                  <a:gd name="T86" fmla="*/ 730 w 1037"/>
                  <a:gd name="T87" fmla="*/ 1159 h 1196"/>
                  <a:gd name="T88" fmla="*/ 788 w 1037"/>
                  <a:gd name="T89" fmla="*/ 1128 h 1196"/>
                  <a:gd name="T90" fmla="*/ 844 w 1037"/>
                  <a:gd name="T91" fmla="*/ 1088 h 1196"/>
                  <a:gd name="T92" fmla="*/ 893 w 1037"/>
                  <a:gd name="T93" fmla="*/ 1039 h 1196"/>
                  <a:gd name="T94" fmla="*/ 972 w 1037"/>
                  <a:gd name="T95" fmla="*/ 924 h 1196"/>
                  <a:gd name="T96" fmla="*/ 1028 w 1037"/>
                  <a:gd name="T97" fmla="*/ 756 h 1196"/>
                  <a:gd name="T98" fmla="*/ 1034 w 1037"/>
                  <a:gd name="T99" fmla="*/ 57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7" h="1196">
                    <a:moveTo>
                      <a:pt x="1034" y="573"/>
                    </a:moveTo>
                    <a:lnTo>
                      <a:pt x="1027" y="527"/>
                    </a:lnTo>
                    <a:lnTo>
                      <a:pt x="1018" y="482"/>
                    </a:lnTo>
                    <a:lnTo>
                      <a:pt x="1005" y="438"/>
                    </a:lnTo>
                    <a:lnTo>
                      <a:pt x="990" y="395"/>
                    </a:lnTo>
                    <a:lnTo>
                      <a:pt x="972" y="355"/>
                    </a:lnTo>
                    <a:lnTo>
                      <a:pt x="952" y="317"/>
                    </a:lnTo>
                    <a:lnTo>
                      <a:pt x="929" y="281"/>
                    </a:lnTo>
                    <a:lnTo>
                      <a:pt x="904" y="247"/>
                    </a:lnTo>
                    <a:lnTo>
                      <a:pt x="877" y="215"/>
                    </a:lnTo>
                    <a:lnTo>
                      <a:pt x="848" y="186"/>
                    </a:lnTo>
                    <a:lnTo>
                      <a:pt x="817" y="159"/>
                    </a:lnTo>
                    <a:lnTo>
                      <a:pt x="785" y="135"/>
                    </a:lnTo>
                    <a:lnTo>
                      <a:pt x="750" y="114"/>
                    </a:lnTo>
                    <a:lnTo>
                      <a:pt x="716" y="96"/>
                    </a:lnTo>
                    <a:lnTo>
                      <a:pt x="679" y="80"/>
                    </a:lnTo>
                    <a:lnTo>
                      <a:pt x="641" y="68"/>
                    </a:lnTo>
                    <a:lnTo>
                      <a:pt x="641" y="50"/>
                    </a:lnTo>
                    <a:lnTo>
                      <a:pt x="609" y="54"/>
                    </a:lnTo>
                    <a:lnTo>
                      <a:pt x="609" y="41"/>
                    </a:lnTo>
                    <a:lnTo>
                      <a:pt x="647" y="0"/>
                    </a:lnTo>
                    <a:lnTo>
                      <a:pt x="644" y="0"/>
                    </a:lnTo>
                    <a:lnTo>
                      <a:pt x="639" y="0"/>
                    </a:lnTo>
                    <a:lnTo>
                      <a:pt x="629" y="1"/>
                    </a:lnTo>
                    <a:lnTo>
                      <a:pt x="616" y="2"/>
                    </a:lnTo>
                    <a:lnTo>
                      <a:pt x="598" y="3"/>
                    </a:lnTo>
                    <a:lnTo>
                      <a:pt x="575" y="3"/>
                    </a:lnTo>
                    <a:lnTo>
                      <a:pt x="550" y="5"/>
                    </a:lnTo>
                    <a:lnTo>
                      <a:pt x="519" y="6"/>
                    </a:lnTo>
                    <a:lnTo>
                      <a:pt x="499" y="8"/>
                    </a:lnTo>
                    <a:lnTo>
                      <a:pt x="481" y="13"/>
                    </a:lnTo>
                    <a:lnTo>
                      <a:pt x="466" y="20"/>
                    </a:lnTo>
                    <a:lnTo>
                      <a:pt x="452" y="28"/>
                    </a:lnTo>
                    <a:lnTo>
                      <a:pt x="440" y="38"/>
                    </a:lnTo>
                    <a:lnTo>
                      <a:pt x="431" y="47"/>
                    </a:lnTo>
                    <a:lnTo>
                      <a:pt x="423" y="58"/>
                    </a:lnTo>
                    <a:lnTo>
                      <a:pt x="416" y="67"/>
                    </a:lnTo>
                    <a:lnTo>
                      <a:pt x="386" y="76"/>
                    </a:lnTo>
                    <a:lnTo>
                      <a:pt x="357" y="89"/>
                    </a:lnTo>
                    <a:lnTo>
                      <a:pt x="330" y="103"/>
                    </a:lnTo>
                    <a:lnTo>
                      <a:pt x="302" y="118"/>
                    </a:lnTo>
                    <a:lnTo>
                      <a:pt x="277" y="136"/>
                    </a:lnTo>
                    <a:lnTo>
                      <a:pt x="251" y="156"/>
                    </a:lnTo>
                    <a:lnTo>
                      <a:pt x="227" y="177"/>
                    </a:lnTo>
                    <a:lnTo>
                      <a:pt x="204" y="200"/>
                    </a:lnTo>
                    <a:lnTo>
                      <a:pt x="182" y="225"/>
                    </a:lnTo>
                    <a:lnTo>
                      <a:pt x="163" y="251"/>
                    </a:lnTo>
                    <a:lnTo>
                      <a:pt x="143" y="279"/>
                    </a:lnTo>
                    <a:lnTo>
                      <a:pt x="126" y="308"/>
                    </a:lnTo>
                    <a:lnTo>
                      <a:pt x="110" y="339"/>
                    </a:lnTo>
                    <a:lnTo>
                      <a:pt x="95" y="370"/>
                    </a:lnTo>
                    <a:lnTo>
                      <a:pt x="82" y="402"/>
                    </a:lnTo>
                    <a:lnTo>
                      <a:pt x="71" y="436"/>
                    </a:lnTo>
                    <a:lnTo>
                      <a:pt x="64" y="440"/>
                    </a:lnTo>
                    <a:lnTo>
                      <a:pt x="57" y="445"/>
                    </a:lnTo>
                    <a:lnTo>
                      <a:pt x="51" y="451"/>
                    </a:lnTo>
                    <a:lnTo>
                      <a:pt x="45" y="457"/>
                    </a:lnTo>
                    <a:lnTo>
                      <a:pt x="41" y="464"/>
                    </a:lnTo>
                    <a:lnTo>
                      <a:pt x="37" y="471"/>
                    </a:lnTo>
                    <a:lnTo>
                      <a:pt x="34" y="479"/>
                    </a:lnTo>
                    <a:lnTo>
                      <a:pt x="31" y="487"/>
                    </a:lnTo>
                    <a:lnTo>
                      <a:pt x="29" y="499"/>
                    </a:lnTo>
                    <a:lnTo>
                      <a:pt x="28" y="508"/>
                    </a:lnTo>
                    <a:lnTo>
                      <a:pt x="29" y="518"/>
                    </a:lnTo>
                    <a:lnTo>
                      <a:pt x="31" y="527"/>
                    </a:lnTo>
                    <a:lnTo>
                      <a:pt x="30" y="530"/>
                    </a:lnTo>
                    <a:lnTo>
                      <a:pt x="29" y="533"/>
                    </a:lnTo>
                    <a:lnTo>
                      <a:pt x="28" y="537"/>
                    </a:lnTo>
                    <a:lnTo>
                      <a:pt x="27" y="540"/>
                    </a:lnTo>
                    <a:lnTo>
                      <a:pt x="24" y="554"/>
                    </a:lnTo>
                    <a:lnTo>
                      <a:pt x="26" y="567"/>
                    </a:lnTo>
                    <a:lnTo>
                      <a:pt x="27" y="578"/>
                    </a:lnTo>
                    <a:lnTo>
                      <a:pt x="30" y="589"/>
                    </a:lnTo>
                    <a:lnTo>
                      <a:pt x="29" y="592"/>
                    </a:lnTo>
                    <a:lnTo>
                      <a:pt x="28" y="596"/>
                    </a:lnTo>
                    <a:lnTo>
                      <a:pt x="27" y="599"/>
                    </a:lnTo>
                    <a:lnTo>
                      <a:pt x="26" y="603"/>
                    </a:lnTo>
                    <a:lnTo>
                      <a:pt x="23" y="616"/>
                    </a:lnTo>
                    <a:lnTo>
                      <a:pt x="23" y="628"/>
                    </a:lnTo>
                    <a:lnTo>
                      <a:pt x="24" y="639"/>
                    </a:lnTo>
                    <a:lnTo>
                      <a:pt x="28" y="649"/>
                    </a:lnTo>
                    <a:lnTo>
                      <a:pt x="27" y="652"/>
                    </a:lnTo>
                    <a:lnTo>
                      <a:pt x="26" y="656"/>
                    </a:lnTo>
                    <a:lnTo>
                      <a:pt x="24" y="659"/>
                    </a:lnTo>
                    <a:lnTo>
                      <a:pt x="23" y="664"/>
                    </a:lnTo>
                    <a:lnTo>
                      <a:pt x="21" y="672"/>
                    </a:lnTo>
                    <a:lnTo>
                      <a:pt x="21" y="679"/>
                    </a:lnTo>
                    <a:lnTo>
                      <a:pt x="20" y="686"/>
                    </a:lnTo>
                    <a:lnTo>
                      <a:pt x="21" y="692"/>
                    </a:lnTo>
                    <a:lnTo>
                      <a:pt x="11" y="714"/>
                    </a:lnTo>
                    <a:lnTo>
                      <a:pt x="4" y="739"/>
                    </a:lnTo>
                    <a:lnTo>
                      <a:pt x="0" y="764"/>
                    </a:lnTo>
                    <a:lnTo>
                      <a:pt x="1" y="790"/>
                    </a:lnTo>
                    <a:lnTo>
                      <a:pt x="4" y="807"/>
                    </a:lnTo>
                    <a:lnTo>
                      <a:pt x="8" y="823"/>
                    </a:lnTo>
                    <a:lnTo>
                      <a:pt x="13" y="838"/>
                    </a:lnTo>
                    <a:lnTo>
                      <a:pt x="20" y="851"/>
                    </a:lnTo>
                    <a:lnTo>
                      <a:pt x="28" y="865"/>
                    </a:lnTo>
                    <a:lnTo>
                      <a:pt x="37" y="878"/>
                    </a:lnTo>
                    <a:lnTo>
                      <a:pt x="48" y="889"/>
                    </a:lnTo>
                    <a:lnTo>
                      <a:pt x="59" y="900"/>
                    </a:lnTo>
                    <a:lnTo>
                      <a:pt x="68" y="906"/>
                    </a:lnTo>
                    <a:lnTo>
                      <a:pt x="76" y="911"/>
                    </a:lnTo>
                    <a:lnTo>
                      <a:pt x="86" y="916"/>
                    </a:lnTo>
                    <a:lnTo>
                      <a:pt x="95" y="921"/>
                    </a:lnTo>
                    <a:lnTo>
                      <a:pt x="105" y="924"/>
                    </a:lnTo>
                    <a:lnTo>
                      <a:pt x="114" y="926"/>
                    </a:lnTo>
                    <a:lnTo>
                      <a:pt x="124" y="928"/>
                    </a:lnTo>
                    <a:lnTo>
                      <a:pt x="134" y="929"/>
                    </a:lnTo>
                    <a:lnTo>
                      <a:pt x="129" y="932"/>
                    </a:lnTo>
                    <a:lnTo>
                      <a:pt x="151" y="964"/>
                    </a:lnTo>
                    <a:lnTo>
                      <a:pt x="174" y="994"/>
                    </a:lnTo>
                    <a:lnTo>
                      <a:pt x="200" y="1022"/>
                    </a:lnTo>
                    <a:lnTo>
                      <a:pt x="226" y="1048"/>
                    </a:lnTo>
                    <a:lnTo>
                      <a:pt x="254" y="1074"/>
                    </a:lnTo>
                    <a:lnTo>
                      <a:pt x="283" y="1096"/>
                    </a:lnTo>
                    <a:lnTo>
                      <a:pt x="313" y="1116"/>
                    </a:lnTo>
                    <a:lnTo>
                      <a:pt x="342" y="1135"/>
                    </a:lnTo>
                    <a:lnTo>
                      <a:pt x="375" y="1151"/>
                    </a:lnTo>
                    <a:lnTo>
                      <a:pt x="406" y="1165"/>
                    </a:lnTo>
                    <a:lnTo>
                      <a:pt x="438" y="1175"/>
                    </a:lnTo>
                    <a:lnTo>
                      <a:pt x="470" y="1184"/>
                    </a:lnTo>
                    <a:lnTo>
                      <a:pt x="504" y="1191"/>
                    </a:lnTo>
                    <a:lnTo>
                      <a:pt x="536" y="1195"/>
                    </a:lnTo>
                    <a:lnTo>
                      <a:pt x="568" y="1196"/>
                    </a:lnTo>
                    <a:lnTo>
                      <a:pt x="601" y="1194"/>
                    </a:lnTo>
                    <a:lnTo>
                      <a:pt x="622" y="1190"/>
                    </a:lnTo>
                    <a:lnTo>
                      <a:pt x="644" y="1187"/>
                    </a:lnTo>
                    <a:lnTo>
                      <a:pt x="666" y="1181"/>
                    </a:lnTo>
                    <a:lnTo>
                      <a:pt x="687" y="1175"/>
                    </a:lnTo>
                    <a:lnTo>
                      <a:pt x="709" y="1168"/>
                    </a:lnTo>
                    <a:lnTo>
                      <a:pt x="730" y="1159"/>
                    </a:lnTo>
                    <a:lnTo>
                      <a:pt x="749" y="1150"/>
                    </a:lnTo>
                    <a:lnTo>
                      <a:pt x="769" y="1140"/>
                    </a:lnTo>
                    <a:lnTo>
                      <a:pt x="788" y="1128"/>
                    </a:lnTo>
                    <a:lnTo>
                      <a:pt x="807" y="1115"/>
                    </a:lnTo>
                    <a:lnTo>
                      <a:pt x="825" y="1103"/>
                    </a:lnTo>
                    <a:lnTo>
                      <a:pt x="844" y="1088"/>
                    </a:lnTo>
                    <a:lnTo>
                      <a:pt x="861" y="1073"/>
                    </a:lnTo>
                    <a:lnTo>
                      <a:pt x="877" y="1057"/>
                    </a:lnTo>
                    <a:lnTo>
                      <a:pt x="893" y="1039"/>
                    </a:lnTo>
                    <a:lnTo>
                      <a:pt x="908" y="1021"/>
                    </a:lnTo>
                    <a:lnTo>
                      <a:pt x="943" y="975"/>
                    </a:lnTo>
                    <a:lnTo>
                      <a:pt x="972" y="924"/>
                    </a:lnTo>
                    <a:lnTo>
                      <a:pt x="996" y="871"/>
                    </a:lnTo>
                    <a:lnTo>
                      <a:pt x="1014" y="815"/>
                    </a:lnTo>
                    <a:lnTo>
                      <a:pt x="1028" y="756"/>
                    </a:lnTo>
                    <a:lnTo>
                      <a:pt x="1035" y="696"/>
                    </a:lnTo>
                    <a:lnTo>
                      <a:pt x="1037" y="635"/>
                    </a:lnTo>
                    <a:lnTo>
                      <a:pt x="1034" y="5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6"/>
              <p:cNvSpPr>
                <a:spLocks/>
              </p:cNvSpPr>
              <p:nvPr/>
            </p:nvSpPr>
            <p:spPr bwMode="auto">
              <a:xfrm>
                <a:off x="1287463" y="4859338"/>
                <a:ext cx="1141413" cy="1317625"/>
              </a:xfrm>
              <a:custGeom>
                <a:avLst/>
                <a:gdLst>
                  <a:gd name="T0" fmla="*/ 753 w 927"/>
                  <a:gd name="T1" fmla="*/ 939 h 1035"/>
                  <a:gd name="T2" fmla="*/ 669 w 927"/>
                  <a:gd name="T3" fmla="*/ 994 h 1035"/>
                  <a:gd name="T4" fmla="*/ 577 w 927"/>
                  <a:gd name="T5" fmla="*/ 1028 h 1035"/>
                  <a:gd name="T6" fmla="*/ 457 w 927"/>
                  <a:gd name="T7" fmla="*/ 1031 h 1035"/>
                  <a:gd name="T8" fmla="*/ 320 w 927"/>
                  <a:gd name="T9" fmla="*/ 985 h 1035"/>
                  <a:gd name="T10" fmla="*/ 194 w 927"/>
                  <a:gd name="T11" fmla="*/ 891 h 1035"/>
                  <a:gd name="T12" fmla="*/ 149 w 927"/>
                  <a:gd name="T13" fmla="*/ 808 h 1035"/>
                  <a:gd name="T14" fmla="*/ 189 w 927"/>
                  <a:gd name="T15" fmla="*/ 775 h 1035"/>
                  <a:gd name="T16" fmla="*/ 154 w 927"/>
                  <a:gd name="T17" fmla="*/ 767 h 1035"/>
                  <a:gd name="T18" fmla="*/ 88 w 927"/>
                  <a:gd name="T19" fmla="*/ 770 h 1035"/>
                  <a:gd name="T20" fmla="*/ 51 w 927"/>
                  <a:gd name="T21" fmla="*/ 762 h 1035"/>
                  <a:gd name="T22" fmla="*/ 17 w 927"/>
                  <a:gd name="T23" fmla="*/ 729 h 1035"/>
                  <a:gd name="T24" fmla="*/ 0 w 927"/>
                  <a:gd name="T25" fmla="*/ 679 h 1035"/>
                  <a:gd name="T26" fmla="*/ 28 w 927"/>
                  <a:gd name="T27" fmla="*/ 591 h 1035"/>
                  <a:gd name="T28" fmla="*/ 94 w 927"/>
                  <a:gd name="T29" fmla="*/ 563 h 1035"/>
                  <a:gd name="T30" fmla="*/ 153 w 927"/>
                  <a:gd name="T31" fmla="*/ 538 h 1035"/>
                  <a:gd name="T32" fmla="*/ 129 w 927"/>
                  <a:gd name="T33" fmla="*/ 523 h 1035"/>
                  <a:gd name="T34" fmla="*/ 111 w 927"/>
                  <a:gd name="T35" fmla="*/ 510 h 1035"/>
                  <a:gd name="T36" fmla="*/ 153 w 927"/>
                  <a:gd name="T37" fmla="*/ 482 h 1035"/>
                  <a:gd name="T38" fmla="*/ 186 w 927"/>
                  <a:gd name="T39" fmla="*/ 436 h 1035"/>
                  <a:gd name="T40" fmla="*/ 202 w 927"/>
                  <a:gd name="T41" fmla="*/ 408 h 1035"/>
                  <a:gd name="T42" fmla="*/ 151 w 927"/>
                  <a:gd name="T43" fmla="*/ 455 h 1035"/>
                  <a:gd name="T44" fmla="*/ 79 w 927"/>
                  <a:gd name="T45" fmla="*/ 482 h 1035"/>
                  <a:gd name="T46" fmla="*/ 47 w 927"/>
                  <a:gd name="T47" fmla="*/ 489 h 1035"/>
                  <a:gd name="T48" fmla="*/ 41 w 927"/>
                  <a:gd name="T49" fmla="*/ 486 h 1035"/>
                  <a:gd name="T50" fmla="*/ 73 w 927"/>
                  <a:gd name="T51" fmla="*/ 470 h 1035"/>
                  <a:gd name="T52" fmla="*/ 148 w 927"/>
                  <a:gd name="T53" fmla="*/ 427 h 1035"/>
                  <a:gd name="T54" fmla="*/ 189 w 927"/>
                  <a:gd name="T55" fmla="*/ 374 h 1035"/>
                  <a:gd name="T56" fmla="*/ 205 w 927"/>
                  <a:gd name="T57" fmla="*/ 347 h 1035"/>
                  <a:gd name="T58" fmla="*/ 153 w 927"/>
                  <a:gd name="T59" fmla="*/ 394 h 1035"/>
                  <a:gd name="T60" fmla="*/ 83 w 927"/>
                  <a:gd name="T61" fmla="*/ 421 h 1035"/>
                  <a:gd name="T62" fmla="*/ 54 w 927"/>
                  <a:gd name="T63" fmla="*/ 427 h 1035"/>
                  <a:gd name="T64" fmla="*/ 49 w 927"/>
                  <a:gd name="T65" fmla="*/ 419 h 1035"/>
                  <a:gd name="T66" fmla="*/ 74 w 927"/>
                  <a:gd name="T67" fmla="*/ 407 h 1035"/>
                  <a:gd name="T68" fmla="*/ 149 w 927"/>
                  <a:gd name="T69" fmla="*/ 365 h 1035"/>
                  <a:gd name="T70" fmla="*/ 190 w 927"/>
                  <a:gd name="T71" fmla="*/ 312 h 1035"/>
                  <a:gd name="T72" fmla="*/ 206 w 927"/>
                  <a:gd name="T73" fmla="*/ 285 h 1035"/>
                  <a:gd name="T74" fmla="*/ 154 w 927"/>
                  <a:gd name="T75" fmla="*/ 332 h 1035"/>
                  <a:gd name="T76" fmla="*/ 80 w 927"/>
                  <a:gd name="T77" fmla="*/ 358 h 1035"/>
                  <a:gd name="T78" fmla="*/ 63 w 927"/>
                  <a:gd name="T79" fmla="*/ 362 h 1035"/>
                  <a:gd name="T80" fmla="*/ 129 w 927"/>
                  <a:gd name="T81" fmla="*/ 328 h 1035"/>
                  <a:gd name="T82" fmla="*/ 182 w 927"/>
                  <a:gd name="T83" fmla="*/ 280 h 1035"/>
                  <a:gd name="T84" fmla="*/ 208 w 927"/>
                  <a:gd name="T85" fmla="*/ 236 h 1035"/>
                  <a:gd name="T86" fmla="*/ 190 w 927"/>
                  <a:gd name="T87" fmla="*/ 253 h 1035"/>
                  <a:gd name="T88" fmla="*/ 100 w 927"/>
                  <a:gd name="T89" fmla="*/ 303 h 1035"/>
                  <a:gd name="T90" fmla="*/ 94 w 927"/>
                  <a:gd name="T91" fmla="*/ 277 h 1035"/>
                  <a:gd name="T92" fmla="*/ 180 w 927"/>
                  <a:gd name="T93" fmla="*/ 142 h 1035"/>
                  <a:gd name="T94" fmla="*/ 296 w 927"/>
                  <a:gd name="T95" fmla="*/ 47 h 1035"/>
                  <a:gd name="T96" fmla="*/ 431 w 927"/>
                  <a:gd name="T97" fmla="*/ 2 h 1035"/>
                  <a:gd name="T98" fmla="*/ 646 w 927"/>
                  <a:gd name="T99" fmla="*/ 43 h 1035"/>
                  <a:gd name="T100" fmla="*/ 819 w 927"/>
                  <a:gd name="T101" fmla="*/ 192 h 1035"/>
                  <a:gd name="T102" fmla="*/ 916 w 927"/>
                  <a:gd name="T103" fmla="*/ 419 h 1035"/>
                  <a:gd name="T104" fmla="*/ 906 w 927"/>
                  <a:gd name="T105" fmla="*/ 692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7" h="1035">
                    <a:moveTo>
                      <a:pt x="811" y="880"/>
                    </a:moveTo>
                    <a:lnTo>
                      <a:pt x="797" y="896"/>
                    </a:lnTo>
                    <a:lnTo>
                      <a:pt x="783" y="911"/>
                    </a:lnTo>
                    <a:lnTo>
                      <a:pt x="768" y="926"/>
                    </a:lnTo>
                    <a:lnTo>
                      <a:pt x="753" y="939"/>
                    </a:lnTo>
                    <a:lnTo>
                      <a:pt x="737" y="953"/>
                    </a:lnTo>
                    <a:lnTo>
                      <a:pt x="721" y="964"/>
                    </a:lnTo>
                    <a:lnTo>
                      <a:pt x="704" y="975"/>
                    </a:lnTo>
                    <a:lnTo>
                      <a:pt x="687" y="985"/>
                    </a:lnTo>
                    <a:lnTo>
                      <a:pt x="669" y="994"/>
                    </a:lnTo>
                    <a:lnTo>
                      <a:pt x="652" y="1004"/>
                    </a:lnTo>
                    <a:lnTo>
                      <a:pt x="633" y="1010"/>
                    </a:lnTo>
                    <a:lnTo>
                      <a:pt x="615" y="1017"/>
                    </a:lnTo>
                    <a:lnTo>
                      <a:pt x="596" y="1023"/>
                    </a:lnTo>
                    <a:lnTo>
                      <a:pt x="577" y="1028"/>
                    </a:lnTo>
                    <a:lnTo>
                      <a:pt x="558" y="1031"/>
                    </a:lnTo>
                    <a:lnTo>
                      <a:pt x="539" y="1034"/>
                    </a:lnTo>
                    <a:lnTo>
                      <a:pt x="511" y="1035"/>
                    </a:lnTo>
                    <a:lnTo>
                      <a:pt x="485" y="1035"/>
                    </a:lnTo>
                    <a:lnTo>
                      <a:pt x="457" y="1031"/>
                    </a:lnTo>
                    <a:lnTo>
                      <a:pt x="428" y="1027"/>
                    </a:lnTo>
                    <a:lnTo>
                      <a:pt x="401" y="1019"/>
                    </a:lnTo>
                    <a:lnTo>
                      <a:pt x="374" y="1009"/>
                    </a:lnTo>
                    <a:lnTo>
                      <a:pt x="346" y="998"/>
                    </a:lnTo>
                    <a:lnTo>
                      <a:pt x="320" y="985"/>
                    </a:lnTo>
                    <a:lnTo>
                      <a:pt x="293" y="969"/>
                    </a:lnTo>
                    <a:lnTo>
                      <a:pt x="267" y="953"/>
                    </a:lnTo>
                    <a:lnTo>
                      <a:pt x="242" y="933"/>
                    </a:lnTo>
                    <a:lnTo>
                      <a:pt x="217" y="914"/>
                    </a:lnTo>
                    <a:lnTo>
                      <a:pt x="194" y="891"/>
                    </a:lnTo>
                    <a:lnTo>
                      <a:pt x="172" y="868"/>
                    </a:lnTo>
                    <a:lnTo>
                      <a:pt x="151" y="842"/>
                    </a:lnTo>
                    <a:lnTo>
                      <a:pt x="131" y="816"/>
                    </a:lnTo>
                    <a:lnTo>
                      <a:pt x="140" y="812"/>
                    </a:lnTo>
                    <a:lnTo>
                      <a:pt x="149" y="808"/>
                    </a:lnTo>
                    <a:lnTo>
                      <a:pt x="159" y="802"/>
                    </a:lnTo>
                    <a:lnTo>
                      <a:pt x="167" y="796"/>
                    </a:lnTo>
                    <a:lnTo>
                      <a:pt x="175" y="790"/>
                    </a:lnTo>
                    <a:lnTo>
                      <a:pt x="182" y="783"/>
                    </a:lnTo>
                    <a:lnTo>
                      <a:pt x="189" y="775"/>
                    </a:lnTo>
                    <a:lnTo>
                      <a:pt x="195" y="767"/>
                    </a:lnTo>
                    <a:lnTo>
                      <a:pt x="192" y="767"/>
                    </a:lnTo>
                    <a:lnTo>
                      <a:pt x="183" y="767"/>
                    </a:lnTo>
                    <a:lnTo>
                      <a:pt x="169" y="767"/>
                    </a:lnTo>
                    <a:lnTo>
                      <a:pt x="154" y="767"/>
                    </a:lnTo>
                    <a:lnTo>
                      <a:pt x="137" y="767"/>
                    </a:lnTo>
                    <a:lnTo>
                      <a:pt x="121" y="769"/>
                    </a:lnTo>
                    <a:lnTo>
                      <a:pt x="106" y="769"/>
                    </a:lnTo>
                    <a:lnTo>
                      <a:pt x="95" y="770"/>
                    </a:lnTo>
                    <a:lnTo>
                      <a:pt x="88" y="770"/>
                    </a:lnTo>
                    <a:lnTo>
                      <a:pt x="80" y="770"/>
                    </a:lnTo>
                    <a:lnTo>
                      <a:pt x="73" y="769"/>
                    </a:lnTo>
                    <a:lnTo>
                      <a:pt x="65" y="767"/>
                    </a:lnTo>
                    <a:lnTo>
                      <a:pt x="58" y="765"/>
                    </a:lnTo>
                    <a:lnTo>
                      <a:pt x="51" y="762"/>
                    </a:lnTo>
                    <a:lnTo>
                      <a:pt x="45" y="757"/>
                    </a:lnTo>
                    <a:lnTo>
                      <a:pt x="38" y="752"/>
                    </a:lnTo>
                    <a:lnTo>
                      <a:pt x="31" y="745"/>
                    </a:lnTo>
                    <a:lnTo>
                      <a:pt x="24" y="737"/>
                    </a:lnTo>
                    <a:lnTo>
                      <a:pt x="17" y="729"/>
                    </a:lnTo>
                    <a:lnTo>
                      <a:pt x="12" y="720"/>
                    </a:lnTo>
                    <a:lnTo>
                      <a:pt x="8" y="711"/>
                    </a:lnTo>
                    <a:lnTo>
                      <a:pt x="4" y="701"/>
                    </a:lnTo>
                    <a:lnTo>
                      <a:pt x="2" y="690"/>
                    </a:lnTo>
                    <a:lnTo>
                      <a:pt x="0" y="679"/>
                    </a:lnTo>
                    <a:lnTo>
                      <a:pt x="0" y="658"/>
                    </a:lnTo>
                    <a:lnTo>
                      <a:pt x="2" y="638"/>
                    </a:lnTo>
                    <a:lnTo>
                      <a:pt x="9" y="621"/>
                    </a:lnTo>
                    <a:lnTo>
                      <a:pt x="17" y="605"/>
                    </a:lnTo>
                    <a:lnTo>
                      <a:pt x="28" y="591"/>
                    </a:lnTo>
                    <a:lnTo>
                      <a:pt x="42" y="581"/>
                    </a:lnTo>
                    <a:lnTo>
                      <a:pt x="57" y="573"/>
                    </a:lnTo>
                    <a:lnTo>
                      <a:pt x="74" y="569"/>
                    </a:lnTo>
                    <a:lnTo>
                      <a:pt x="83" y="567"/>
                    </a:lnTo>
                    <a:lnTo>
                      <a:pt x="94" y="563"/>
                    </a:lnTo>
                    <a:lnTo>
                      <a:pt x="108" y="558"/>
                    </a:lnTo>
                    <a:lnTo>
                      <a:pt x="122" y="552"/>
                    </a:lnTo>
                    <a:lnTo>
                      <a:pt x="134" y="546"/>
                    </a:lnTo>
                    <a:lnTo>
                      <a:pt x="145" y="542"/>
                    </a:lnTo>
                    <a:lnTo>
                      <a:pt x="153" y="538"/>
                    </a:lnTo>
                    <a:lnTo>
                      <a:pt x="155" y="537"/>
                    </a:lnTo>
                    <a:lnTo>
                      <a:pt x="148" y="532"/>
                    </a:lnTo>
                    <a:lnTo>
                      <a:pt x="142" y="529"/>
                    </a:lnTo>
                    <a:lnTo>
                      <a:pt x="136" y="527"/>
                    </a:lnTo>
                    <a:lnTo>
                      <a:pt x="129" y="523"/>
                    </a:lnTo>
                    <a:lnTo>
                      <a:pt x="122" y="521"/>
                    </a:lnTo>
                    <a:lnTo>
                      <a:pt x="115" y="520"/>
                    </a:lnTo>
                    <a:lnTo>
                      <a:pt x="108" y="517"/>
                    </a:lnTo>
                    <a:lnTo>
                      <a:pt x="101" y="516"/>
                    </a:lnTo>
                    <a:lnTo>
                      <a:pt x="111" y="510"/>
                    </a:lnTo>
                    <a:lnTo>
                      <a:pt x="121" y="506"/>
                    </a:lnTo>
                    <a:lnTo>
                      <a:pt x="130" y="500"/>
                    </a:lnTo>
                    <a:lnTo>
                      <a:pt x="138" y="494"/>
                    </a:lnTo>
                    <a:lnTo>
                      <a:pt x="146" y="489"/>
                    </a:lnTo>
                    <a:lnTo>
                      <a:pt x="153" y="482"/>
                    </a:lnTo>
                    <a:lnTo>
                      <a:pt x="160" y="475"/>
                    </a:lnTo>
                    <a:lnTo>
                      <a:pt x="166" y="468"/>
                    </a:lnTo>
                    <a:lnTo>
                      <a:pt x="174" y="456"/>
                    </a:lnTo>
                    <a:lnTo>
                      <a:pt x="180" y="446"/>
                    </a:lnTo>
                    <a:lnTo>
                      <a:pt x="186" y="436"/>
                    </a:lnTo>
                    <a:lnTo>
                      <a:pt x="192" y="426"/>
                    </a:lnTo>
                    <a:lnTo>
                      <a:pt x="197" y="419"/>
                    </a:lnTo>
                    <a:lnTo>
                      <a:pt x="200" y="412"/>
                    </a:lnTo>
                    <a:lnTo>
                      <a:pt x="201" y="409"/>
                    </a:lnTo>
                    <a:lnTo>
                      <a:pt x="202" y="408"/>
                    </a:lnTo>
                    <a:lnTo>
                      <a:pt x="200" y="411"/>
                    </a:lnTo>
                    <a:lnTo>
                      <a:pt x="192" y="418"/>
                    </a:lnTo>
                    <a:lnTo>
                      <a:pt x="182" y="430"/>
                    </a:lnTo>
                    <a:lnTo>
                      <a:pt x="167" y="442"/>
                    </a:lnTo>
                    <a:lnTo>
                      <a:pt x="151" y="455"/>
                    </a:lnTo>
                    <a:lnTo>
                      <a:pt x="131" y="467"/>
                    </a:lnTo>
                    <a:lnTo>
                      <a:pt x="111" y="476"/>
                    </a:lnTo>
                    <a:lnTo>
                      <a:pt x="92" y="480"/>
                    </a:lnTo>
                    <a:lnTo>
                      <a:pt x="85" y="480"/>
                    </a:lnTo>
                    <a:lnTo>
                      <a:pt x="79" y="482"/>
                    </a:lnTo>
                    <a:lnTo>
                      <a:pt x="72" y="483"/>
                    </a:lnTo>
                    <a:lnTo>
                      <a:pt x="66" y="484"/>
                    </a:lnTo>
                    <a:lnTo>
                      <a:pt x="60" y="485"/>
                    </a:lnTo>
                    <a:lnTo>
                      <a:pt x="54" y="487"/>
                    </a:lnTo>
                    <a:lnTo>
                      <a:pt x="47" y="489"/>
                    </a:lnTo>
                    <a:lnTo>
                      <a:pt x="41" y="491"/>
                    </a:lnTo>
                    <a:lnTo>
                      <a:pt x="41" y="490"/>
                    </a:lnTo>
                    <a:lnTo>
                      <a:pt x="41" y="489"/>
                    </a:lnTo>
                    <a:lnTo>
                      <a:pt x="41" y="487"/>
                    </a:lnTo>
                    <a:lnTo>
                      <a:pt x="41" y="486"/>
                    </a:lnTo>
                    <a:lnTo>
                      <a:pt x="43" y="484"/>
                    </a:lnTo>
                    <a:lnTo>
                      <a:pt x="47" y="483"/>
                    </a:lnTo>
                    <a:lnTo>
                      <a:pt x="50" y="480"/>
                    </a:lnTo>
                    <a:lnTo>
                      <a:pt x="54" y="479"/>
                    </a:lnTo>
                    <a:lnTo>
                      <a:pt x="73" y="470"/>
                    </a:lnTo>
                    <a:lnTo>
                      <a:pt x="91" y="462"/>
                    </a:lnTo>
                    <a:lnTo>
                      <a:pt x="108" y="453"/>
                    </a:lnTo>
                    <a:lnTo>
                      <a:pt x="123" y="445"/>
                    </a:lnTo>
                    <a:lnTo>
                      <a:pt x="136" y="437"/>
                    </a:lnTo>
                    <a:lnTo>
                      <a:pt x="148" y="427"/>
                    </a:lnTo>
                    <a:lnTo>
                      <a:pt x="159" y="417"/>
                    </a:lnTo>
                    <a:lnTo>
                      <a:pt x="168" y="407"/>
                    </a:lnTo>
                    <a:lnTo>
                      <a:pt x="176" y="395"/>
                    </a:lnTo>
                    <a:lnTo>
                      <a:pt x="183" y="385"/>
                    </a:lnTo>
                    <a:lnTo>
                      <a:pt x="189" y="374"/>
                    </a:lnTo>
                    <a:lnTo>
                      <a:pt x="194" y="365"/>
                    </a:lnTo>
                    <a:lnTo>
                      <a:pt x="199" y="358"/>
                    </a:lnTo>
                    <a:lnTo>
                      <a:pt x="202" y="351"/>
                    </a:lnTo>
                    <a:lnTo>
                      <a:pt x="204" y="348"/>
                    </a:lnTo>
                    <a:lnTo>
                      <a:pt x="205" y="347"/>
                    </a:lnTo>
                    <a:lnTo>
                      <a:pt x="202" y="350"/>
                    </a:lnTo>
                    <a:lnTo>
                      <a:pt x="194" y="357"/>
                    </a:lnTo>
                    <a:lnTo>
                      <a:pt x="184" y="369"/>
                    </a:lnTo>
                    <a:lnTo>
                      <a:pt x="169" y="381"/>
                    </a:lnTo>
                    <a:lnTo>
                      <a:pt x="153" y="394"/>
                    </a:lnTo>
                    <a:lnTo>
                      <a:pt x="133" y="406"/>
                    </a:lnTo>
                    <a:lnTo>
                      <a:pt x="114" y="415"/>
                    </a:lnTo>
                    <a:lnTo>
                      <a:pt x="94" y="419"/>
                    </a:lnTo>
                    <a:lnTo>
                      <a:pt x="88" y="419"/>
                    </a:lnTo>
                    <a:lnTo>
                      <a:pt x="83" y="421"/>
                    </a:lnTo>
                    <a:lnTo>
                      <a:pt x="77" y="422"/>
                    </a:lnTo>
                    <a:lnTo>
                      <a:pt x="71" y="423"/>
                    </a:lnTo>
                    <a:lnTo>
                      <a:pt x="65" y="424"/>
                    </a:lnTo>
                    <a:lnTo>
                      <a:pt x="60" y="425"/>
                    </a:lnTo>
                    <a:lnTo>
                      <a:pt x="54" y="427"/>
                    </a:lnTo>
                    <a:lnTo>
                      <a:pt x="48" y="429"/>
                    </a:lnTo>
                    <a:lnTo>
                      <a:pt x="48" y="426"/>
                    </a:lnTo>
                    <a:lnTo>
                      <a:pt x="49" y="424"/>
                    </a:lnTo>
                    <a:lnTo>
                      <a:pt x="49" y="422"/>
                    </a:lnTo>
                    <a:lnTo>
                      <a:pt x="49" y="419"/>
                    </a:lnTo>
                    <a:lnTo>
                      <a:pt x="50" y="418"/>
                    </a:lnTo>
                    <a:lnTo>
                      <a:pt x="53" y="417"/>
                    </a:lnTo>
                    <a:lnTo>
                      <a:pt x="54" y="417"/>
                    </a:lnTo>
                    <a:lnTo>
                      <a:pt x="55" y="416"/>
                    </a:lnTo>
                    <a:lnTo>
                      <a:pt x="74" y="407"/>
                    </a:lnTo>
                    <a:lnTo>
                      <a:pt x="92" y="399"/>
                    </a:lnTo>
                    <a:lnTo>
                      <a:pt x="109" y="391"/>
                    </a:lnTo>
                    <a:lnTo>
                      <a:pt x="124" y="383"/>
                    </a:lnTo>
                    <a:lnTo>
                      <a:pt x="137" y="374"/>
                    </a:lnTo>
                    <a:lnTo>
                      <a:pt x="149" y="365"/>
                    </a:lnTo>
                    <a:lnTo>
                      <a:pt x="160" y="355"/>
                    </a:lnTo>
                    <a:lnTo>
                      <a:pt x="169" y="345"/>
                    </a:lnTo>
                    <a:lnTo>
                      <a:pt x="177" y="333"/>
                    </a:lnTo>
                    <a:lnTo>
                      <a:pt x="184" y="323"/>
                    </a:lnTo>
                    <a:lnTo>
                      <a:pt x="190" y="312"/>
                    </a:lnTo>
                    <a:lnTo>
                      <a:pt x="195" y="303"/>
                    </a:lnTo>
                    <a:lnTo>
                      <a:pt x="200" y="296"/>
                    </a:lnTo>
                    <a:lnTo>
                      <a:pt x="204" y="289"/>
                    </a:lnTo>
                    <a:lnTo>
                      <a:pt x="205" y="286"/>
                    </a:lnTo>
                    <a:lnTo>
                      <a:pt x="206" y="285"/>
                    </a:lnTo>
                    <a:lnTo>
                      <a:pt x="204" y="287"/>
                    </a:lnTo>
                    <a:lnTo>
                      <a:pt x="197" y="295"/>
                    </a:lnTo>
                    <a:lnTo>
                      <a:pt x="185" y="306"/>
                    </a:lnTo>
                    <a:lnTo>
                      <a:pt x="171" y="318"/>
                    </a:lnTo>
                    <a:lnTo>
                      <a:pt x="154" y="332"/>
                    </a:lnTo>
                    <a:lnTo>
                      <a:pt x="136" y="343"/>
                    </a:lnTo>
                    <a:lnTo>
                      <a:pt x="116" y="351"/>
                    </a:lnTo>
                    <a:lnTo>
                      <a:pt x="96" y="356"/>
                    </a:lnTo>
                    <a:lnTo>
                      <a:pt x="88" y="357"/>
                    </a:lnTo>
                    <a:lnTo>
                      <a:pt x="80" y="358"/>
                    </a:lnTo>
                    <a:lnTo>
                      <a:pt x="71" y="361"/>
                    </a:lnTo>
                    <a:lnTo>
                      <a:pt x="63" y="362"/>
                    </a:lnTo>
                    <a:lnTo>
                      <a:pt x="63" y="362"/>
                    </a:lnTo>
                    <a:lnTo>
                      <a:pt x="63" y="362"/>
                    </a:lnTo>
                    <a:lnTo>
                      <a:pt x="63" y="362"/>
                    </a:lnTo>
                    <a:lnTo>
                      <a:pt x="63" y="362"/>
                    </a:lnTo>
                    <a:lnTo>
                      <a:pt x="81" y="353"/>
                    </a:lnTo>
                    <a:lnTo>
                      <a:pt x="99" y="345"/>
                    </a:lnTo>
                    <a:lnTo>
                      <a:pt x="115" y="336"/>
                    </a:lnTo>
                    <a:lnTo>
                      <a:pt x="129" y="328"/>
                    </a:lnTo>
                    <a:lnTo>
                      <a:pt x="142" y="320"/>
                    </a:lnTo>
                    <a:lnTo>
                      <a:pt x="154" y="311"/>
                    </a:lnTo>
                    <a:lnTo>
                      <a:pt x="164" y="302"/>
                    </a:lnTo>
                    <a:lnTo>
                      <a:pt x="174" y="292"/>
                    </a:lnTo>
                    <a:lnTo>
                      <a:pt x="182" y="280"/>
                    </a:lnTo>
                    <a:lnTo>
                      <a:pt x="189" y="270"/>
                    </a:lnTo>
                    <a:lnTo>
                      <a:pt x="194" y="259"/>
                    </a:lnTo>
                    <a:lnTo>
                      <a:pt x="200" y="250"/>
                    </a:lnTo>
                    <a:lnTo>
                      <a:pt x="205" y="243"/>
                    </a:lnTo>
                    <a:lnTo>
                      <a:pt x="208" y="236"/>
                    </a:lnTo>
                    <a:lnTo>
                      <a:pt x="209" y="233"/>
                    </a:lnTo>
                    <a:lnTo>
                      <a:pt x="210" y="232"/>
                    </a:lnTo>
                    <a:lnTo>
                      <a:pt x="208" y="234"/>
                    </a:lnTo>
                    <a:lnTo>
                      <a:pt x="200" y="242"/>
                    </a:lnTo>
                    <a:lnTo>
                      <a:pt x="190" y="253"/>
                    </a:lnTo>
                    <a:lnTo>
                      <a:pt x="175" y="265"/>
                    </a:lnTo>
                    <a:lnTo>
                      <a:pt x="159" y="279"/>
                    </a:lnTo>
                    <a:lnTo>
                      <a:pt x="139" y="290"/>
                    </a:lnTo>
                    <a:lnTo>
                      <a:pt x="119" y="298"/>
                    </a:lnTo>
                    <a:lnTo>
                      <a:pt x="100" y="303"/>
                    </a:lnTo>
                    <a:lnTo>
                      <a:pt x="95" y="304"/>
                    </a:lnTo>
                    <a:lnTo>
                      <a:pt x="91" y="304"/>
                    </a:lnTo>
                    <a:lnTo>
                      <a:pt x="86" y="305"/>
                    </a:lnTo>
                    <a:lnTo>
                      <a:pt x="81" y="306"/>
                    </a:lnTo>
                    <a:lnTo>
                      <a:pt x="94" y="277"/>
                    </a:lnTo>
                    <a:lnTo>
                      <a:pt x="109" y="247"/>
                    </a:lnTo>
                    <a:lnTo>
                      <a:pt x="125" y="219"/>
                    </a:lnTo>
                    <a:lnTo>
                      <a:pt x="142" y="191"/>
                    </a:lnTo>
                    <a:lnTo>
                      <a:pt x="161" y="166"/>
                    </a:lnTo>
                    <a:lnTo>
                      <a:pt x="180" y="142"/>
                    </a:lnTo>
                    <a:lnTo>
                      <a:pt x="201" y="120"/>
                    </a:lnTo>
                    <a:lnTo>
                      <a:pt x="223" y="99"/>
                    </a:lnTo>
                    <a:lnTo>
                      <a:pt x="246" y="80"/>
                    </a:lnTo>
                    <a:lnTo>
                      <a:pt x="270" y="62"/>
                    </a:lnTo>
                    <a:lnTo>
                      <a:pt x="296" y="47"/>
                    </a:lnTo>
                    <a:lnTo>
                      <a:pt x="321" y="33"/>
                    </a:lnTo>
                    <a:lnTo>
                      <a:pt x="348" y="22"/>
                    </a:lnTo>
                    <a:lnTo>
                      <a:pt x="374" y="13"/>
                    </a:lnTo>
                    <a:lnTo>
                      <a:pt x="402" y="7"/>
                    </a:lnTo>
                    <a:lnTo>
                      <a:pt x="431" y="2"/>
                    </a:lnTo>
                    <a:lnTo>
                      <a:pt x="475" y="0"/>
                    </a:lnTo>
                    <a:lnTo>
                      <a:pt x="520" y="3"/>
                    </a:lnTo>
                    <a:lnTo>
                      <a:pt x="563" y="12"/>
                    </a:lnTo>
                    <a:lnTo>
                      <a:pt x="606" y="25"/>
                    </a:lnTo>
                    <a:lnTo>
                      <a:pt x="646" y="43"/>
                    </a:lnTo>
                    <a:lnTo>
                      <a:pt x="685" y="65"/>
                    </a:lnTo>
                    <a:lnTo>
                      <a:pt x="722" y="91"/>
                    </a:lnTo>
                    <a:lnTo>
                      <a:pt x="757" y="121"/>
                    </a:lnTo>
                    <a:lnTo>
                      <a:pt x="789" y="154"/>
                    </a:lnTo>
                    <a:lnTo>
                      <a:pt x="819" y="192"/>
                    </a:lnTo>
                    <a:lnTo>
                      <a:pt x="845" y="232"/>
                    </a:lnTo>
                    <a:lnTo>
                      <a:pt x="868" y="275"/>
                    </a:lnTo>
                    <a:lnTo>
                      <a:pt x="888" y="321"/>
                    </a:lnTo>
                    <a:lnTo>
                      <a:pt x="904" y="370"/>
                    </a:lnTo>
                    <a:lnTo>
                      <a:pt x="916" y="419"/>
                    </a:lnTo>
                    <a:lnTo>
                      <a:pt x="924" y="472"/>
                    </a:lnTo>
                    <a:lnTo>
                      <a:pt x="927" y="529"/>
                    </a:lnTo>
                    <a:lnTo>
                      <a:pt x="925" y="584"/>
                    </a:lnTo>
                    <a:lnTo>
                      <a:pt x="918" y="639"/>
                    </a:lnTo>
                    <a:lnTo>
                      <a:pt x="906" y="692"/>
                    </a:lnTo>
                    <a:lnTo>
                      <a:pt x="889" y="744"/>
                    </a:lnTo>
                    <a:lnTo>
                      <a:pt x="867" y="793"/>
                    </a:lnTo>
                    <a:lnTo>
                      <a:pt x="842" y="838"/>
                    </a:lnTo>
                    <a:lnTo>
                      <a:pt x="811" y="880"/>
                    </a:lnTo>
                    <a:close/>
                  </a:path>
                </a:pathLst>
              </a:custGeom>
              <a:gradFill rotWithShape="0">
                <a:gsLst>
                  <a:gs pos="0">
                    <a:srgbClr val="FF9900">
                      <a:gamma/>
                      <a:tint val="13333"/>
                      <a:invGamma/>
                    </a:srgbClr>
                  </a:gs>
                  <a:gs pos="100000">
                    <a:srgbClr val="FF99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7"/>
              <p:cNvSpPr>
                <a:spLocks/>
              </p:cNvSpPr>
              <p:nvPr/>
            </p:nvSpPr>
            <p:spPr bwMode="auto">
              <a:xfrm>
                <a:off x="1720850" y="5553075"/>
                <a:ext cx="469900" cy="506412"/>
              </a:xfrm>
              <a:custGeom>
                <a:avLst/>
                <a:gdLst>
                  <a:gd name="T0" fmla="*/ 371 w 383"/>
                  <a:gd name="T1" fmla="*/ 67 h 397"/>
                  <a:gd name="T2" fmla="*/ 355 w 383"/>
                  <a:gd name="T3" fmla="*/ 84 h 397"/>
                  <a:gd name="T4" fmla="*/ 320 w 383"/>
                  <a:gd name="T5" fmla="*/ 106 h 397"/>
                  <a:gd name="T6" fmla="*/ 262 w 383"/>
                  <a:gd name="T7" fmla="*/ 120 h 397"/>
                  <a:gd name="T8" fmla="*/ 181 w 383"/>
                  <a:gd name="T9" fmla="*/ 118 h 397"/>
                  <a:gd name="T10" fmla="*/ 118 w 383"/>
                  <a:gd name="T11" fmla="*/ 101 h 397"/>
                  <a:gd name="T12" fmla="*/ 77 w 383"/>
                  <a:gd name="T13" fmla="*/ 83 h 397"/>
                  <a:gd name="T14" fmla="*/ 58 w 383"/>
                  <a:gd name="T15" fmla="*/ 69 h 397"/>
                  <a:gd name="T16" fmla="*/ 0 w 383"/>
                  <a:gd name="T17" fmla="*/ 0 h 397"/>
                  <a:gd name="T18" fmla="*/ 8 w 383"/>
                  <a:gd name="T19" fmla="*/ 43 h 397"/>
                  <a:gd name="T20" fmla="*/ 15 w 383"/>
                  <a:gd name="T21" fmla="*/ 85 h 397"/>
                  <a:gd name="T22" fmla="*/ 23 w 383"/>
                  <a:gd name="T23" fmla="*/ 124 h 397"/>
                  <a:gd name="T24" fmla="*/ 47 w 383"/>
                  <a:gd name="T25" fmla="*/ 206 h 397"/>
                  <a:gd name="T26" fmla="*/ 91 w 383"/>
                  <a:gd name="T27" fmla="*/ 301 h 397"/>
                  <a:gd name="T28" fmla="*/ 156 w 383"/>
                  <a:gd name="T29" fmla="*/ 374 h 397"/>
                  <a:gd name="T30" fmla="*/ 179 w 383"/>
                  <a:gd name="T31" fmla="*/ 387 h 397"/>
                  <a:gd name="T32" fmla="*/ 203 w 383"/>
                  <a:gd name="T33" fmla="*/ 395 h 397"/>
                  <a:gd name="T34" fmla="*/ 227 w 383"/>
                  <a:gd name="T35" fmla="*/ 397 h 397"/>
                  <a:gd name="T36" fmla="*/ 252 w 383"/>
                  <a:gd name="T37" fmla="*/ 395 h 397"/>
                  <a:gd name="T38" fmla="*/ 318 w 383"/>
                  <a:gd name="T39" fmla="*/ 372 h 397"/>
                  <a:gd name="T40" fmla="*/ 357 w 383"/>
                  <a:gd name="T41" fmla="*/ 341 h 397"/>
                  <a:gd name="T42" fmla="*/ 377 w 383"/>
                  <a:gd name="T43" fmla="*/ 313 h 397"/>
                  <a:gd name="T44" fmla="*/ 383 w 383"/>
                  <a:gd name="T45" fmla="*/ 300 h 397"/>
                  <a:gd name="T46" fmla="*/ 376 w 383"/>
                  <a:gd name="T47" fmla="*/ 306 h 397"/>
                  <a:gd name="T48" fmla="*/ 355 w 383"/>
                  <a:gd name="T49" fmla="*/ 320 h 397"/>
                  <a:gd name="T50" fmla="*/ 325 w 383"/>
                  <a:gd name="T51" fmla="*/ 333 h 397"/>
                  <a:gd name="T52" fmla="*/ 286 w 383"/>
                  <a:gd name="T53" fmla="*/ 336 h 397"/>
                  <a:gd name="T54" fmla="*/ 273 w 383"/>
                  <a:gd name="T55" fmla="*/ 305 h 397"/>
                  <a:gd name="T56" fmla="*/ 264 w 383"/>
                  <a:gd name="T57" fmla="*/ 257 h 397"/>
                  <a:gd name="T58" fmla="*/ 270 w 383"/>
                  <a:gd name="T59" fmla="*/ 198 h 397"/>
                  <a:gd name="T60" fmla="*/ 281 w 383"/>
                  <a:gd name="T61" fmla="*/ 154 h 397"/>
                  <a:gd name="T62" fmla="*/ 331 w 383"/>
                  <a:gd name="T63" fmla="*/ 121 h 397"/>
                  <a:gd name="T64" fmla="*/ 358 w 383"/>
                  <a:gd name="T65" fmla="*/ 91 h 397"/>
                  <a:gd name="T66" fmla="*/ 371 w 383"/>
                  <a:gd name="T67" fmla="*/ 71 h 397"/>
                  <a:gd name="T68" fmla="*/ 373 w 383"/>
                  <a:gd name="T69"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397">
                    <a:moveTo>
                      <a:pt x="373" y="63"/>
                    </a:moveTo>
                    <a:lnTo>
                      <a:pt x="371" y="67"/>
                    </a:lnTo>
                    <a:lnTo>
                      <a:pt x="365" y="74"/>
                    </a:lnTo>
                    <a:lnTo>
                      <a:pt x="355" y="84"/>
                    </a:lnTo>
                    <a:lnTo>
                      <a:pt x="341" y="96"/>
                    </a:lnTo>
                    <a:lnTo>
                      <a:pt x="320" y="106"/>
                    </a:lnTo>
                    <a:lnTo>
                      <a:pt x="294" y="115"/>
                    </a:lnTo>
                    <a:lnTo>
                      <a:pt x="262" y="120"/>
                    </a:lnTo>
                    <a:lnTo>
                      <a:pt x="221" y="121"/>
                    </a:lnTo>
                    <a:lnTo>
                      <a:pt x="181" y="118"/>
                    </a:lnTo>
                    <a:lnTo>
                      <a:pt x="146" y="111"/>
                    </a:lnTo>
                    <a:lnTo>
                      <a:pt x="118" y="101"/>
                    </a:lnTo>
                    <a:lnTo>
                      <a:pt x="94" y="92"/>
                    </a:lnTo>
                    <a:lnTo>
                      <a:pt x="77" y="83"/>
                    </a:lnTo>
                    <a:lnTo>
                      <a:pt x="65" y="75"/>
                    </a:lnTo>
                    <a:lnTo>
                      <a:pt x="58" y="69"/>
                    </a:lnTo>
                    <a:lnTo>
                      <a:pt x="55" y="67"/>
                    </a:lnTo>
                    <a:lnTo>
                      <a:pt x="0" y="0"/>
                    </a:lnTo>
                    <a:lnTo>
                      <a:pt x="2" y="14"/>
                    </a:lnTo>
                    <a:lnTo>
                      <a:pt x="8" y="43"/>
                    </a:lnTo>
                    <a:lnTo>
                      <a:pt x="13" y="71"/>
                    </a:lnTo>
                    <a:lnTo>
                      <a:pt x="15" y="85"/>
                    </a:lnTo>
                    <a:lnTo>
                      <a:pt x="17" y="97"/>
                    </a:lnTo>
                    <a:lnTo>
                      <a:pt x="23" y="124"/>
                    </a:lnTo>
                    <a:lnTo>
                      <a:pt x="33" y="161"/>
                    </a:lnTo>
                    <a:lnTo>
                      <a:pt x="47" y="206"/>
                    </a:lnTo>
                    <a:lnTo>
                      <a:pt x="67" y="255"/>
                    </a:lnTo>
                    <a:lnTo>
                      <a:pt x="91" y="301"/>
                    </a:lnTo>
                    <a:lnTo>
                      <a:pt x="121" y="342"/>
                    </a:lnTo>
                    <a:lnTo>
                      <a:pt x="156" y="374"/>
                    </a:lnTo>
                    <a:lnTo>
                      <a:pt x="167" y="381"/>
                    </a:lnTo>
                    <a:lnTo>
                      <a:pt x="179" y="387"/>
                    </a:lnTo>
                    <a:lnTo>
                      <a:pt x="190" y="392"/>
                    </a:lnTo>
                    <a:lnTo>
                      <a:pt x="203" y="395"/>
                    </a:lnTo>
                    <a:lnTo>
                      <a:pt x="214" y="397"/>
                    </a:lnTo>
                    <a:lnTo>
                      <a:pt x="227" y="397"/>
                    </a:lnTo>
                    <a:lnTo>
                      <a:pt x="240" y="397"/>
                    </a:lnTo>
                    <a:lnTo>
                      <a:pt x="252" y="395"/>
                    </a:lnTo>
                    <a:lnTo>
                      <a:pt x="289" y="385"/>
                    </a:lnTo>
                    <a:lnTo>
                      <a:pt x="318" y="372"/>
                    </a:lnTo>
                    <a:lnTo>
                      <a:pt x="340" y="357"/>
                    </a:lnTo>
                    <a:lnTo>
                      <a:pt x="357" y="341"/>
                    </a:lnTo>
                    <a:lnTo>
                      <a:pt x="369" y="326"/>
                    </a:lnTo>
                    <a:lnTo>
                      <a:pt x="377" y="313"/>
                    </a:lnTo>
                    <a:lnTo>
                      <a:pt x="381" y="304"/>
                    </a:lnTo>
                    <a:lnTo>
                      <a:pt x="383" y="300"/>
                    </a:lnTo>
                    <a:lnTo>
                      <a:pt x="380" y="302"/>
                    </a:lnTo>
                    <a:lnTo>
                      <a:pt x="376" y="306"/>
                    </a:lnTo>
                    <a:lnTo>
                      <a:pt x="366" y="312"/>
                    </a:lnTo>
                    <a:lnTo>
                      <a:pt x="355" y="320"/>
                    </a:lnTo>
                    <a:lnTo>
                      <a:pt x="341" y="327"/>
                    </a:lnTo>
                    <a:lnTo>
                      <a:pt x="325" y="333"/>
                    </a:lnTo>
                    <a:lnTo>
                      <a:pt x="306" y="336"/>
                    </a:lnTo>
                    <a:lnTo>
                      <a:pt x="286" y="336"/>
                    </a:lnTo>
                    <a:lnTo>
                      <a:pt x="280" y="324"/>
                    </a:lnTo>
                    <a:lnTo>
                      <a:pt x="273" y="305"/>
                    </a:lnTo>
                    <a:lnTo>
                      <a:pt x="267" y="282"/>
                    </a:lnTo>
                    <a:lnTo>
                      <a:pt x="264" y="257"/>
                    </a:lnTo>
                    <a:lnTo>
                      <a:pt x="265" y="227"/>
                    </a:lnTo>
                    <a:lnTo>
                      <a:pt x="270" y="198"/>
                    </a:lnTo>
                    <a:lnTo>
                      <a:pt x="275" y="173"/>
                    </a:lnTo>
                    <a:lnTo>
                      <a:pt x="281" y="154"/>
                    </a:lnTo>
                    <a:lnTo>
                      <a:pt x="309" y="137"/>
                    </a:lnTo>
                    <a:lnTo>
                      <a:pt x="331" y="121"/>
                    </a:lnTo>
                    <a:lnTo>
                      <a:pt x="347" y="105"/>
                    </a:lnTo>
                    <a:lnTo>
                      <a:pt x="358" y="91"/>
                    </a:lnTo>
                    <a:lnTo>
                      <a:pt x="366" y="79"/>
                    </a:lnTo>
                    <a:lnTo>
                      <a:pt x="371" y="71"/>
                    </a:lnTo>
                    <a:lnTo>
                      <a:pt x="373" y="66"/>
                    </a:lnTo>
                    <a:lnTo>
                      <a:pt x="373" y="63"/>
                    </a:lnTo>
                    <a:lnTo>
                      <a:pt x="373"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
              <p:cNvSpPr>
                <a:spLocks/>
              </p:cNvSpPr>
              <p:nvPr/>
            </p:nvSpPr>
            <p:spPr bwMode="auto">
              <a:xfrm>
                <a:off x="1712913" y="5175250"/>
                <a:ext cx="201613" cy="158750"/>
              </a:xfrm>
              <a:custGeom>
                <a:avLst/>
                <a:gdLst>
                  <a:gd name="T0" fmla="*/ 81 w 164"/>
                  <a:gd name="T1" fmla="*/ 35 h 123"/>
                  <a:gd name="T2" fmla="*/ 90 w 164"/>
                  <a:gd name="T3" fmla="*/ 34 h 123"/>
                  <a:gd name="T4" fmla="*/ 99 w 164"/>
                  <a:gd name="T5" fmla="*/ 35 h 123"/>
                  <a:gd name="T6" fmla="*/ 109 w 164"/>
                  <a:gd name="T7" fmla="*/ 38 h 123"/>
                  <a:gd name="T8" fmla="*/ 117 w 164"/>
                  <a:gd name="T9" fmla="*/ 41 h 123"/>
                  <a:gd name="T10" fmla="*/ 124 w 164"/>
                  <a:gd name="T11" fmla="*/ 46 h 123"/>
                  <a:gd name="T12" fmla="*/ 131 w 164"/>
                  <a:gd name="T13" fmla="*/ 50 h 123"/>
                  <a:gd name="T14" fmla="*/ 138 w 164"/>
                  <a:gd name="T15" fmla="*/ 56 h 123"/>
                  <a:gd name="T16" fmla="*/ 143 w 164"/>
                  <a:gd name="T17" fmla="*/ 62 h 123"/>
                  <a:gd name="T18" fmla="*/ 142 w 164"/>
                  <a:gd name="T19" fmla="*/ 62 h 123"/>
                  <a:gd name="T20" fmla="*/ 142 w 164"/>
                  <a:gd name="T21" fmla="*/ 62 h 123"/>
                  <a:gd name="T22" fmla="*/ 142 w 164"/>
                  <a:gd name="T23" fmla="*/ 62 h 123"/>
                  <a:gd name="T24" fmla="*/ 141 w 164"/>
                  <a:gd name="T25" fmla="*/ 62 h 123"/>
                  <a:gd name="T26" fmla="*/ 132 w 164"/>
                  <a:gd name="T27" fmla="*/ 64 h 123"/>
                  <a:gd name="T28" fmla="*/ 125 w 164"/>
                  <a:gd name="T29" fmla="*/ 70 h 123"/>
                  <a:gd name="T30" fmla="*/ 120 w 164"/>
                  <a:gd name="T31" fmla="*/ 80 h 123"/>
                  <a:gd name="T32" fmla="*/ 118 w 164"/>
                  <a:gd name="T33" fmla="*/ 92 h 123"/>
                  <a:gd name="T34" fmla="*/ 120 w 164"/>
                  <a:gd name="T35" fmla="*/ 105 h 123"/>
                  <a:gd name="T36" fmla="*/ 125 w 164"/>
                  <a:gd name="T37" fmla="*/ 114 h 123"/>
                  <a:gd name="T38" fmla="*/ 132 w 164"/>
                  <a:gd name="T39" fmla="*/ 121 h 123"/>
                  <a:gd name="T40" fmla="*/ 141 w 164"/>
                  <a:gd name="T41" fmla="*/ 123 h 123"/>
                  <a:gd name="T42" fmla="*/ 150 w 164"/>
                  <a:gd name="T43" fmla="*/ 121 h 123"/>
                  <a:gd name="T44" fmla="*/ 157 w 164"/>
                  <a:gd name="T45" fmla="*/ 114 h 123"/>
                  <a:gd name="T46" fmla="*/ 162 w 164"/>
                  <a:gd name="T47" fmla="*/ 105 h 123"/>
                  <a:gd name="T48" fmla="*/ 164 w 164"/>
                  <a:gd name="T49" fmla="*/ 92 h 123"/>
                  <a:gd name="T50" fmla="*/ 163 w 164"/>
                  <a:gd name="T51" fmla="*/ 84 h 123"/>
                  <a:gd name="T52" fmla="*/ 161 w 164"/>
                  <a:gd name="T53" fmla="*/ 76 h 123"/>
                  <a:gd name="T54" fmla="*/ 157 w 164"/>
                  <a:gd name="T55" fmla="*/ 70 h 123"/>
                  <a:gd name="T56" fmla="*/ 152 w 164"/>
                  <a:gd name="T57" fmla="*/ 65 h 123"/>
                  <a:gd name="T58" fmla="*/ 147 w 164"/>
                  <a:gd name="T59" fmla="*/ 55 h 123"/>
                  <a:gd name="T60" fmla="*/ 140 w 164"/>
                  <a:gd name="T61" fmla="*/ 45 h 123"/>
                  <a:gd name="T62" fmla="*/ 133 w 164"/>
                  <a:gd name="T63" fmla="*/ 33 h 123"/>
                  <a:gd name="T64" fmla="*/ 125 w 164"/>
                  <a:gd name="T65" fmla="*/ 24 h 123"/>
                  <a:gd name="T66" fmla="*/ 116 w 164"/>
                  <a:gd name="T67" fmla="*/ 15 h 123"/>
                  <a:gd name="T68" fmla="*/ 106 w 164"/>
                  <a:gd name="T69" fmla="*/ 8 h 123"/>
                  <a:gd name="T70" fmla="*/ 96 w 164"/>
                  <a:gd name="T71" fmla="*/ 2 h 123"/>
                  <a:gd name="T72" fmla="*/ 85 w 164"/>
                  <a:gd name="T73" fmla="*/ 0 h 123"/>
                  <a:gd name="T74" fmla="*/ 67 w 164"/>
                  <a:gd name="T75" fmla="*/ 3 h 123"/>
                  <a:gd name="T76" fmla="*/ 52 w 164"/>
                  <a:gd name="T77" fmla="*/ 16 h 123"/>
                  <a:gd name="T78" fmla="*/ 37 w 164"/>
                  <a:gd name="T79" fmla="*/ 32 h 123"/>
                  <a:gd name="T80" fmla="*/ 26 w 164"/>
                  <a:gd name="T81" fmla="*/ 52 h 123"/>
                  <a:gd name="T82" fmla="*/ 15 w 164"/>
                  <a:gd name="T83" fmla="*/ 71 h 123"/>
                  <a:gd name="T84" fmla="*/ 7 w 164"/>
                  <a:gd name="T85" fmla="*/ 88 h 123"/>
                  <a:gd name="T86" fmla="*/ 2 w 164"/>
                  <a:gd name="T87" fmla="*/ 101 h 123"/>
                  <a:gd name="T88" fmla="*/ 0 w 164"/>
                  <a:gd name="T89" fmla="*/ 106 h 123"/>
                  <a:gd name="T90" fmla="*/ 2 w 164"/>
                  <a:gd name="T91" fmla="*/ 103 h 123"/>
                  <a:gd name="T92" fmla="*/ 6 w 164"/>
                  <a:gd name="T93" fmla="*/ 95 h 123"/>
                  <a:gd name="T94" fmla="*/ 13 w 164"/>
                  <a:gd name="T95" fmla="*/ 86 h 123"/>
                  <a:gd name="T96" fmla="*/ 22 w 164"/>
                  <a:gd name="T97" fmla="*/ 73 h 123"/>
                  <a:gd name="T98" fmla="*/ 34 w 164"/>
                  <a:gd name="T99" fmla="*/ 61 h 123"/>
                  <a:gd name="T100" fmla="*/ 48 w 164"/>
                  <a:gd name="T101" fmla="*/ 49 h 123"/>
                  <a:gd name="T102" fmla="*/ 64 w 164"/>
                  <a:gd name="T103" fmla="*/ 41 h 123"/>
                  <a:gd name="T104" fmla="*/ 81 w 164"/>
                  <a:gd name="T105" fmla="*/ 3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23">
                    <a:moveTo>
                      <a:pt x="81" y="35"/>
                    </a:moveTo>
                    <a:lnTo>
                      <a:pt x="90" y="34"/>
                    </a:lnTo>
                    <a:lnTo>
                      <a:pt x="99" y="35"/>
                    </a:lnTo>
                    <a:lnTo>
                      <a:pt x="109" y="38"/>
                    </a:lnTo>
                    <a:lnTo>
                      <a:pt x="117" y="41"/>
                    </a:lnTo>
                    <a:lnTo>
                      <a:pt x="124" y="46"/>
                    </a:lnTo>
                    <a:lnTo>
                      <a:pt x="131" y="50"/>
                    </a:lnTo>
                    <a:lnTo>
                      <a:pt x="138" y="56"/>
                    </a:lnTo>
                    <a:lnTo>
                      <a:pt x="143" y="62"/>
                    </a:lnTo>
                    <a:lnTo>
                      <a:pt x="142" y="62"/>
                    </a:lnTo>
                    <a:lnTo>
                      <a:pt x="142" y="62"/>
                    </a:lnTo>
                    <a:lnTo>
                      <a:pt x="142" y="62"/>
                    </a:lnTo>
                    <a:lnTo>
                      <a:pt x="141" y="62"/>
                    </a:lnTo>
                    <a:lnTo>
                      <a:pt x="132" y="64"/>
                    </a:lnTo>
                    <a:lnTo>
                      <a:pt x="125" y="70"/>
                    </a:lnTo>
                    <a:lnTo>
                      <a:pt x="120" y="80"/>
                    </a:lnTo>
                    <a:lnTo>
                      <a:pt x="118" y="92"/>
                    </a:lnTo>
                    <a:lnTo>
                      <a:pt x="120" y="105"/>
                    </a:lnTo>
                    <a:lnTo>
                      <a:pt x="125" y="114"/>
                    </a:lnTo>
                    <a:lnTo>
                      <a:pt x="132" y="121"/>
                    </a:lnTo>
                    <a:lnTo>
                      <a:pt x="141" y="123"/>
                    </a:lnTo>
                    <a:lnTo>
                      <a:pt x="150" y="121"/>
                    </a:lnTo>
                    <a:lnTo>
                      <a:pt x="157" y="114"/>
                    </a:lnTo>
                    <a:lnTo>
                      <a:pt x="162" y="105"/>
                    </a:lnTo>
                    <a:lnTo>
                      <a:pt x="164" y="92"/>
                    </a:lnTo>
                    <a:lnTo>
                      <a:pt x="163" y="84"/>
                    </a:lnTo>
                    <a:lnTo>
                      <a:pt x="161" y="76"/>
                    </a:lnTo>
                    <a:lnTo>
                      <a:pt x="157" y="70"/>
                    </a:lnTo>
                    <a:lnTo>
                      <a:pt x="152" y="65"/>
                    </a:lnTo>
                    <a:lnTo>
                      <a:pt x="147" y="55"/>
                    </a:lnTo>
                    <a:lnTo>
                      <a:pt x="140" y="45"/>
                    </a:lnTo>
                    <a:lnTo>
                      <a:pt x="133" y="33"/>
                    </a:lnTo>
                    <a:lnTo>
                      <a:pt x="125" y="24"/>
                    </a:lnTo>
                    <a:lnTo>
                      <a:pt x="116" y="15"/>
                    </a:lnTo>
                    <a:lnTo>
                      <a:pt x="106" y="8"/>
                    </a:lnTo>
                    <a:lnTo>
                      <a:pt x="96" y="2"/>
                    </a:lnTo>
                    <a:lnTo>
                      <a:pt x="85" y="0"/>
                    </a:lnTo>
                    <a:lnTo>
                      <a:pt x="67" y="3"/>
                    </a:lnTo>
                    <a:lnTo>
                      <a:pt x="52" y="16"/>
                    </a:lnTo>
                    <a:lnTo>
                      <a:pt x="37" y="32"/>
                    </a:lnTo>
                    <a:lnTo>
                      <a:pt x="26" y="52"/>
                    </a:lnTo>
                    <a:lnTo>
                      <a:pt x="15" y="71"/>
                    </a:lnTo>
                    <a:lnTo>
                      <a:pt x="7" y="88"/>
                    </a:lnTo>
                    <a:lnTo>
                      <a:pt x="2" y="101"/>
                    </a:lnTo>
                    <a:lnTo>
                      <a:pt x="0" y="106"/>
                    </a:lnTo>
                    <a:lnTo>
                      <a:pt x="2" y="103"/>
                    </a:lnTo>
                    <a:lnTo>
                      <a:pt x="6" y="95"/>
                    </a:lnTo>
                    <a:lnTo>
                      <a:pt x="13" y="86"/>
                    </a:lnTo>
                    <a:lnTo>
                      <a:pt x="22" y="73"/>
                    </a:lnTo>
                    <a:lnTo>
                      <a:pt x="34" y="61"/>
                    </a:lnTo>
                    <a:lnTo>
                      <a:pt x="48" y="49"/>
                    </a:lnTo>
                    <a:lnTo>
                      <a:pt x="64" y="41"/>
                    </a:lnTo>
                    <a:lnTo>
                      <a:pt x="8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9"/>
              <p:cNvSpPr>
                <a:spLocks/>
              </p:cNvSpPr>
              <p:nvPr/>
            </p:nvSpPr>
            <p:spPr bwMode="auto">
              <a:xfrm>
                <a:off x="2038350" y="5102225"/>
                <a:ext cx="201613" cy="157162"/>
              </a:xfrm>
              <a:custGeom>
                <a:avLst/>
                <a:gdLst>
                  <a:gd name="T0" fmla="*/ 151 w 164"/>
                  <a:gd name="T1" fmla="*/ 66 h 123"/>
                  <a:gd name="T2" fmla="*/ 145 w 164"/>
                  <a:gd name="T3" fmla="*/ 55 h 123"/>
                  <a:gd name="T4" fmla="*/ 140 w 164"/>
                  <a:gd name="T5" fmla="*/ 45 h 123"/>
                  <a:gd name="T6" fmla="*/ 133 w 164"/>
                  <a:gd name="T7" fmla="*/ 35 h 123"/>
                  <a:gd name="T8" fmla="*/ 125 w 164"/>
                  <a:gd name="T9" fmla="*/ 24 h 123"/>
                  <a:gd name="T10" fmla="*/ 115 w 164"/>
                  <a:gd name="T11" fmla="*/ 15 h 123"/>
                  <a:gd name="T12" fmla="*/ 105 w 164"/>
                  <a:gd name="T13" fmla="*/ 8 h 123"/>
                  <a:gd name="T14" fmla="*/ 96 w 164"/>
                  <a:gd name="T15" fmla="*/ 2 h 123"/>
                  <a:gd name="T16" fmla="*/ 84 w 164"/>
                  <a:gd name="T17" fmla="*/ 0 h 123"/>
                  <a:gd name="T18" fmla="*/ 67 w 164"/>
                  <a:gd name="T19" fmla="*/ 4 h 123"/>
                  <a:gd name="T20" fmla="*/ 52 w 164"/>
                  <a:gd name="T21" fmla="*/ 16 h 123"/>
                  <a:gd name="T22" fmla="*/ 37 w 164"/>
                  <a:gd name="T23" fmla="*/ 32 h 123"/>
                  <a:gd name="T24" fmla="*/ 26 w 164"/>
                  <a:gd name="T25" fmla="*/ 52 h 123"/>
                  <a:gd name="T26" fmla="*/ 15 w 164"/>
                  <a:gd name="T27" fmla="*/ 72 h 123"/>
                  <a:gd name="T28" fmla="*/ 7 w 164"/>
                  <a:gd name="T29" fmla="*/ 89 h 123"/>
                  <a:gd name="T30" fmla="*/ 1 w 164"/>
                  <a:gd name="T31" fmla="*/ 102 h 123"/>
                  <a:gd name="T32" fmla="*/ 0 w 164"/>
                  <a:gd name="T33" fmla="*/ 106 h 123"/>
                  <a:gd name="T34" fmla="*/ 1 w 164"/>
                  <a:gd name="T35" fmla="*/ 104 h 123"/>
                  <a:gd name="T36" fmla="*/ 6 w 164"/>
                  <a:gd name="T37" fmla="*/ 96 h 123"/>
                  <a:gd name="T38" fmla="*/ 13 w 164"/>
                  <a:gd name="T39" fmla="*/ 87 h 123"/>
                  <a:gd name="T40" fmla="*/ 22 w 164"/>
                  <a:gd name="T41" fmla="*/ 74 h 123"/>
                  <a:gd name="T42" fmla="*/ 34 w 164"/>
                  <a:gd name="T43" fmla="*/ 61 h 123"/>
                  <a:gd name="T44" fmla="*/ 47 w 164"/>
                  <a:gd name="T45" fmla="*/ 50 h 123"/>
                  <a:gd name="T46" fmla="*/ 64 w 164"/>
                  <a:gd name="T47" fmla="*/ 42 h 123"/>
                  <a:gd name="T48" fmla="*/ 81 w 164"/>
                  <a:gd name="T49" fmla="*/ 36 h 123"/>
                  <a:gd name="T50" fmla="*/ 90 w 164"/>
                  <a:gd name="T51" fmla="*/ 35 h 123"/>
                  <a:gd name="T52" fmla="*/ 99 w 164"/>
                  <a:gd name="T53" fmla="*/ 36 h 123"/>
                  <a:gd name="T54" fmla="*/ 109 w 164"/>
                  <a:gd name="T55" fmla="*/ 38 h 123"/>
                  <a:gd name="T56" fmla="*/ 117 w 164"/>
                  <a:gd name="T57" fmla="*/ 42 h 123"/>
                  <a:gd name="T58" fmla="*/ 124 w 164"/>
                  <a:gd name="T59" fmla="*/ 46 h 123"/>
                  <a:gd name="T60" fmla="*/ 130 w 164"/>
                  <a:gd name="T61" fmla="*/ 51 h 123"/>
                  <a:gd name="T62" fmla="*/ 137 w 164"/>
                  <a:gd name="T63" fmla="*/ 57 h 123"/>
                  <a:gd name="T64" fmla="*/ 143 w 164"/>
                  <a:gd name="T65" fmla="*/ 62 h 123"/>
                  <a:gd name="T66" fmla="*/ 142 w 164"/>
                  <a:gd name="T67" fmla="*/ 62 h 123"/>
                  <a:gd name="T68" fmla="*/ 142 w 164"/>
                  <a:gd name="T69" fmla="*/ 62 h 123"/>
                  <a:gd name="T70" fmla="*/ 142 w 164"/>
                  <a:gd name="T71" fmla="*/ 62 h 123"/>
                  <a:gd name="T72" fmla="*/ 141 w 164"/>
                  <a:gd name="T73" fmla="*/ 62 h 123"/>
                  <a:gd name="T74" fmla="*/ 132 w 164"/>
                  <a:gd name="T75" fmla="*/ 65 h 123"/>
                  <a:gd name="T76" fmla="*/ 125 w 164"/>
                  <a:gd name="T77" fmla="*/ 72 h 123"/>
                  <a:gd name="T78" fmla="*/ 120 w 164"/>
                  <a:gd name="T79" fmla="*/ 81 h 123"/>
                  <a:gd name="T80" fmla="*/ 118 w 164"/>
                  <a:gd name="T81" fmla="*/ 93 h 123"/>
                  <a:gd name="T82" fmla="*/ 120 w 164"/>
                  <a:gd name="T83" fmla="*/ 105 h 123"/>
                  <a:gd name="T84" fmla="*/ 125 w 164"/>
                  <a:gd name="T85" fmla="*/ 114 h 123"/>
                  <a:gd name="T86" fmla="*/ 132 w 164"/>
                  <a:gd name="T87" fmla="*/ 121 h 123"/>
                  <a:gd name="T88" fmla="*/ 141 w 164"/>
                  <a:gd name="T89" fmla="*/ 123 h 123"/>
                  <a:gd name="T90" fmla="*/ 150 w 164"/>
                  <a:gd name="T91" fmla="*/ 121 h 123"/>
                  <a:gd name="T92" fmla="*/ 157 w 164"/>
                  <a:gd name="T93" fmla="*/ 114 h 123"/>
                  <a:gd name="T94" fmla="*/ 162 w 164"/>
                  <a:gd name="T95" fmla="*/ 105 h 123"/>
                  <a:gd name="T96" fmla="*/ 164 w 164"/>
                  <a:gd name="T97" fmla="*/ 93 h 123"/>
                  <a:gd name="T98" fmla="*/ 163 w 164"/>
                  <a:gd name="T99" fmla="*/ 84 h 123"/>
                  <a:gd name="T100" fmla="*/ 160 w 164"/>
                  <a:gd name="T101" fmla="*/ 77 h 123"/>
                  <a:gd name="T102" fmla="*/ 157 w 164"/>
                  <a:gd name="T103" fmla="*/ 70 h 123"/>
                  <a:gd name="T104" fmla="*/ 151 w 164"/>
                  <a:gd name="T105" fmla="*/ 6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23">
                    <a:moveTo>
                      <a:pt x="151" y="66"/>
                    </a:moveTo>
                    <a:lnTo>
                      <a:pt x="145" y="55"/>
                    </a:lnTo>
                    <a:lnTo>
                      <a:pt x="140" y="45"/>
                    </a:lnTo>
                    <a:lnTo>
                      <a:pt x="133" y="35"/>
                    </a:lnTo>
                    <a:lnTo>
                      <a:pt x="125" y="24"/>
                    </a:lnTo>
                    <a:lnTo>
                      <a:pt x="115" y="15"/>
                    </a:lnTo>
                    <a:lnTo>
                      <a:pt x="105" y="8"/>
                    </a:lnTo>
                    <a:lnTo>
                      <a:pt x="96" y="2"/>
                    </a:lnTo>
                    <a:lnTo>
                      <a:pt x="84" y="0"/>
                    </a:lnTo>
                    <a:lnTo>
                      <a:pt x="67" y="4"/>
                    </a:lnTo>
                    <a:lnTo>
                      <a:pt x="52" y="16"/>
                    </a:lnTo>
                    <a:lnTo>
                      <a:pt x="37" y="32"/>
                    </a:lnTo>
                    <a:lnTo>
                      <a:pt x="26" y="52"/>
                    </a:lnTo>
                    <a:lnTo>
                      <a:pt x="15" y="72"/>
                    </a:lnTo>
                    <a:lnTo>
                      <a:pt x="7" y="89"/>
                    </a:lnTo>
                    <a:lnTo>
                      <a:pt x="1" y="102"/>
                    </a:lnTo>
                    <a:lnTo>
                      <a:pt x="0" y="106"/>
                    </a:lnTo>
                    <a:lnTo>
                      <a:pt x="1" y="104"/>
                    </a:lnTo>
                    <a:lnTo>
                      <a:pt x="6" y="96"/>
                    </a:lnTo>
                    <a:lnTo>
                      <a:pt x="13" y="87"/>
                    </a:lnTo>
                    <a:lnTo>
                      <a:pt x="22" y="74"/>
                    </a:lnTo>
                    <a:lnTo>
                      <a:pt x="34" y="61"/>
                    </a:lnTo>
                    <a:lnTo>
                      <a:pt x="47" y="50"/>
                    </a:lnTo>
                    <a:lnTo>
                      <a:pt x="64" y="42"/>
                    </a:lnTo>
                    <a:lnTo>
                      <a:pt x="81" y="36"/>
                    </a:lnTo>
                    <a:lnTo>
                      <a:pt x="90" y="35"/>
                    </a:lnTo>
                    <a:lnTo>
                      <a:pt x="99" y="36"/>
                    </a:lnTo>
                    <a:lnTo>
                      <a:pt x="109" y="38"/>
                    </a:lnTo>
                    <a:lnTo>
                      <a:pt x="117" y="42"/>
                    </a:lnTo>
                    <a:lnTo>
                      <a:pt x="124" y="46"/>
                    </a:lnTo>
                    <a:lnTo>
                      <a:pt x="130" y="51"/>
                    </a:lnTo>
                    <a:lnTo>
                      <a:pt x="137" y="57"/>
                    </a:lnTo>
                    <a:lnTo>
                      <a:pt x="143" y="62"/>
                    </a:lnTo>
                    <a:lnTo>
                      <a:pt x="142" y="62"/>
                    </a:lnTo>
                    <a:lnTo>
                      <a:pt x="142" y="62"/>
                    </a:lnTo>
                    <a:lnTo>
                      <a:pt x="142" y="62"/>
                    </a:lnTo>
                    <a:lnTo>
                      <a:pt x="141" y="62"/>
                    </a:lnTo>
                    <a:lnTo>
                      <a:pt x="132" y="65"/>
                    </a:lnTo>
                    <a:lnTo>
                      <a:pt x="125" y="72"/>
                    </a:lnTo>
                    <a:lnTo>
                      <a:pt x="120" y="81"/>
                    </a:lnTo>
                    <a:lnTo>
                      <a:pt x="118" y="93"/>
                    </a:lnTo>
                    <a:lnTo>
                      <a:pt x="120" y="105"/>
                    </a:lnTo>
                    <a:lnTo>
                      <a:pt x="125" y="114"/>
                    </a:lnTo>
                    <a:lnTo>
                      <a:pt x="132" y="121"/>
                    </a:lnTo>
                    <a:lnTo>
                      <a:pt x="141" y="123"/>
                    </a:lnTo>
                    <a:lnTo>
                      <a:pt x="150" y="121"/>
                    </a:lnTo>
                    <a:lnTo>
                      <a:pt x="157" y="114"/>
                    </a:lnTo>
                    <a:lnTo>
                      <a:pt x="162" y="105"/>
                    </a:lnTo>
                    <a:lnTo>
                      <a:pt x="164" y="93"/>
                    </a:lnTo>
                    <a:lnTo>
                      <a:pt x="163" y="84"/>
                    </a:lnTo>
                    <a:lnTo>
                      <a:pt x="160" y="77"/>
                    </a:lnTo>
                    <a:lnTo>
                      <a:pt x="157" y="70"/>
                    </a:lnTo>
                    <a:lnTo>
                      <a:pt x="151"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0"/>
              <p:cNvSpPr>
                <a:spLocks/>
              </p:cNvSpPr>
              <p:nvPr/>
            </p:nvSpPr>
            <p:spPr bwMode="auto">
              <a:xfrm>
                <a:off x="1990725" y="5338763"/>
                <a:ext cx="195263" cy="96837"/>
              </a:xfrm>
              <a:custGeom>
                <a:avLst/>
                <a:gdLst>
                  <a:gd name="T0" fmla="*/ 149 w 158"/>
                  <a:gd name="T1" fmla="*/ 59 h 75"/>
                  <a:gd name="T2" fmla="*/ 157 w 158"/>
                  <a:gd name="T3" fmla="*/ 57 h 75"/>
                  <a:gd name="T4" fmla="*/ 158 w 158"/>
                  <a:gd name="T5" fmla="*/ 45 h 75"/>
                  <a:gd name="T6" fmla="*/ 152 w 158"/>
                  <a:gd name="T7" fmla="*/ 25 h 75"/>
                  <a:gd name="T8" fmla="*/ 135 w 158"/>
                  <a:gd name="T9" fmla="*/ 4 h 75"/>
                  <a:gd name="T10" fmla="*/ 121 w 158"/>
                  <a:gd name="T11" fmla="*/ 0 h 75"/>
                  <a:gd name="T12" fmla="*/ 102 w 158"/>
                  <a:gd name="T13" fmla="*/ 3 h 75"/>
                  <a:gd name="T14" fmla="*/ 80 w 158"/>
                  <a:gd name="T15" fmla="*/ 15 h 75"/>
                  <a:gd name="T16" fmla="*/ 57 w 158"/>
                  <a:gd name="T17" fmla="*/ 29 h 75"/>
                  <a:gd name="T18" fmla="*/ 35 w 158"/>
                  <a:gd name="T19" fmla="*/ 45 h 75"/>
                  <a:gd name="T20" fmla="*/ 18 w 158"/>
                  <a:gd name="T21" fmla="*/ 60 h 75"/>
                  <a:gd name="T22" fmla="*/ 5 w 158"/>
                  <a:gd name="T23" fmla="*/ 70 h 75"/>
                  <a:gd name="T24" fmla="*/ 0 w 158"/>
                  <a:gd name="T25" fmla="*/ 75 h 75"/>
                  <a:gd name="T26" fmla="*/ 3 w 158"/>
                  <a:gd name="T27" fmla="*/ 74 h 75"/>
                  <a:gd name="T28" fmla="*/ 9 w 158"/>
                  <a:gd name="T29" fmla="*/ 70 h 75"/>
                  <a:gd name="T30" fmla="*/ 20 w 158"/>
                  <a:gd name="T31" fmla="*/ 64 h 75"/>
                  <a:gd name="T32" fmla="*/ 34 w 158"/>
                  <a:gd name="T33" fmla="*/ 57 h 75"/>
                  <a:gd name="T34" fmla="*/ 49 w 158"/>
                  <a:gd name="T35" fmla="*/ 50 h 75"/>
                  <a:gd name="T36" fmla="*/ 64 w 158"/>
                  <a:gd name="T37" fmla="*/ 44 h 75"/>
                  <a:gd name="T38" fmla="*/ 80 w 158"/>
                  <a:gd name="T39" fmla="*/ 39 h 75"/>
                  <a:gd name="T40" fmla="*/ 95 w 158"/>
                  <a:gd name="T41" fmla="*/ 34 h 75"/>
                  <a:gd name="T42" fmla="*/ 107 w 158"/>
                  <a:gd name="T43" fmla="*/ 32 h 75"/>
                  <a:gd name="T44" fmla="*/ 118 w 158"/>
                  <a:gd name="T45" fmla="*/ 33 h 75"/>
                  <a:gd name="T46" fmla="*/ 125 w 158"/>
                  <a:gd name="T47" fmla="*/ 35 h 75"/>
                  <a:gd name="T48" fmla="*/ 130 w 158"/>
                  <a:gd name="T49" fmla="*/ 40 h 75"/>
                  <a:gd name="T50" fmla="*/ 136 w 158"/>
                  <a:gd name="T51" fmla="*/ 45 h 75"/>
                  <a:gd name="T52" fmla="*/ 140 w 158"/>
                  <a:gd name="T53" fmla="*/ 50 h 75"/>
                  <a:gd name="T54" fmla="*/ 144 w 158"/>
                  <a:gd name="T55" fmla="*/ 55 h 75"/>
                  <a:gd name="T56" fmla="*/ 149 w 158"/>
                  <a:gd name="T57" fmla="*/ 5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8" h="75">
                    <a:moveTo>
                      <a:pt x="149" y="59"/>
                    </a:moveTo>
                    <a:lnTo>
                      <a:pt x="157" y="57"/>
                    </a:lnTo>
                    <a:lnTo>
                      <a:pt x="158" y="45"/>
                    </a:lnTo>
                    <a:lnTo>
                      <a:pt x="152" y="25"/>
                    </a:lnTo>
                    <a:lnTo>
                      <a:pt x="135" y="4"/>
                    </a:lnTo>
                    <a:lnTo>
                      <a:pt x="121" y="0"/>
                    </a:lnTo>
                    <a:lnTo>
                      <a:pt x="102" y="3"/>
                    </a:lnTo>
                    <a:lnTo>
                      <a:pt x="80" y="15"/>
                    </a:lnTo>
                    <a:lnTo>
                      <a:pt x="57" y="29"/>
                    </a:lnTo>
                    <a:lnTo>
                      <a:pt x="35" y="45"/>
                    </a:lnTo>
                    <a:lnTo>
                      <a:pt x="18" y="60"/>
                    </a:lnTo>
                    <a:lnTo>
                      <a:pt x="5" y="70"/>
                    </a:lnTo>
                    <a:lnTo>
                      <a:pt x="0" y="75"/>
                    </a:lnTo>
                    <a:lnTo>
                      <a:pt x="3" y="74"/>
                    </a:lnTo>
                    <a:lnTo>
                      <a:pt x="9" y="70"/>
                    </a:lnTo>
                    <a:lnTo>
                      <a:pt x="20" y="64"/>
                    </a:lnTo>
                    <a:lnTo>
                      <a:pt x="34" y="57"/>
                    </a:lnTo>
                    <a:lnTo>
                      <a:pt x="49" y="50"/>
                    </a:lnTo>
                    <a:lnTo>
                      <a:pt x="64" y="44"/>
                    </a:lnTo>
                    <a:lnTo>
                      <a:pt x="80" y="39"/>
                    </a:lnTo>
                    <a:lnTo>
                      <a:pt x="95" y="34"/>
                    </a:lnTo>
                    <a:lnTo>
                      <a:pt x="107" y="32"/>
                    </a:lnTo>
                    <a:lnTo>
                      <a:pt x="118" y="33"/>
                    </a:lnTo>
                    <a:lnTo>
                      <a:pt x="125" y="35"/>
                    </a:lnTo>
                    <a:lnTo>
                      <a:pt x="130" y="40"/>
                    </a:lnTo>
                    <a:lnTo>
                      <a:pt x="136" y="45"/>
                    </a:lnTo>
                    <a:lnTo>
                      <a:pt x="140" y="50"/>
                    </a:lnTo>
                    <a:lnTo>
                      <a:pt x="144" y="55"/>
                    </a:lnTo>
                    <a:lnTo>
                      <a:pt x="14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1"/>
              <p:cNvSpPr>
                <a:spLocks/>
              </p:cNvSpPr>
              <p:nvPr/>
            </p:nvSpPr>
            <p:spPr bwMode="auto">
              <a:xfrm>
                <a:off x="1657350" y="5514975"/>
                <a:ext cx="112713" cy="80962"/>
              </a:xfrm>
              <a:custGeom>
                <a:avLst/>
                <a:gdLst>
                  <a:gd name="T0" fmla="*/ 91 w 91"/>
                  <a:gd name="T1" fmla="*/ 0 h 63"/>
                  <a:gd name="T2" fmla="*/ 90 w 91"/>
                  <a:gd name="T3" fmla="*/ 6 h 63"/>
                  <a:gd name="T4" fmla="*/ 86 w 91"/>
                  <a:gd name="T5" fmla="*/ 19 h 63"/>
                  <a:gd name="T6" fmla="*/ 76 w 91"/>
                  <a:gd name="T7" fmla="*/ 37 h 63"/>
                  <a:gd name="T8" fmla="*/ 59 w 91"/>
                  <a:gd name="T9" fmla="*/ 51 h 63"/>
                  <a:gd name="T10" fmla="*/ 49 w 91"/>
                  <a:gd name="T11" fmla="*/ 55 h 63"/>
                  <a:gd name="T12" fmla="*/ 37 w 91"/>
                  <a:gd name="T13" fmla="*/ 59 h 63"/>
                  <a:gd name="T14" fmla="*/ 28 w 91"/>
                  <a:gd name="T15" fmla="*/ 61 h 63"/>
                  <a:gd name="T16" fmla="*/ 19 w 91"/>
                  <a:gd name="T17" fmla="*/ 62 h 63"/>
                  <a:gd name="T18" fmla="*/ 12 w 91"/>
                  <a:gd name="T19" fmla="*/ 63 h 63"/>
                  <a:gd name="T20" fmla="*/ 5 w 91"/>
                  <a:gd name="T21" fmla="*/ 63 h 63"/>
                  <a:gd name="T22" fmla="*/ 1 w 91"/>
                  <a:gd name="T23" fmla="*/ 63 h 63"/>
                  <a:gd name="T24" fmla="*/ 0 w 91"/>
                  <a:gd name="T25" fmla="*/ 63 h 63"/>
                  <a:gd name="T26" fmla="*/ 1 w 91"/>
                  <a:gd name="T27" fmla="*/ 62 h 63"/>
                  <a:gd name="T28" fmla="*/ 6 w 91"/>
                  <a:gd name="T29" fmla="*/ 60 h 63"/>
                  <a:gd name="T30" fmla="*/ 12 w 91"/>
                  <a:gd name="T31" fmla="*/ 55 h 63"/>
                  <a:gd name="T32" fmla="*/ 20 w 91"/>
                  <a:gd name="T33" fmla="*/ 49 h 63"/>
                  <a:gd name="T34" fmla="*/ 28 w 91"/>
                  <a:gd name="T35" fmla="*/ 44 h 63"/>
                  <a:gd name="T36" fmla="*/ 37 w 91"/>
                  <a:gd name="T37" fmla="*/ 38 h 63"/>
                  <a:gd name="T38" fmla="*/ 45 w 91"/>
                  <a:gd name="T39" fmla="*/ 31 h 63"/>
                  <a:gd name="T40" fmla="*/ 53 w 91"/>
                  <a:gd name="T41" fmla="*/ 25 h 63"/>
                  <a:gd name="T42" fmla="*/ 60 w 91"/>
                  <a:gd name="T43" fmla="*/ 21 h 63"/>
                  <a:gd name="T44" fmla="*/ 67 w 91"/>
                  <a:gd name="T45" fmla="*/ 15 h 63"/>
                  <a:gd name="T46" fmla="*/ 73 w 91"/>
                  <a:gd name="T47" fmla="*/ 11 h 63"/>
                  <a:gd name="T48" fmla="*/ 80 w 91"/>
                  <a:gd name="T49" fmla="*/ 7 h 63"/>
                  <a:gd name="T50" fmla="*/ 84 w 91"/>
                  <a:gd name="T51" fmla="*/ 4 h 63"/>
                  <a:gd name="T52" fmla="*/ 88 w 91"/>
                  <a:gd name="T53" fmla="*/ 2 h 63"/>
                  <a:gd name="T54" fmla="*/ 90 w 91"/>
                  <a:gd name="T55" fmla="*/ 0 h 63"/>
                  <a:gd name="T56" fmla="*/ 91 w 91"/>
                  <a:gd name="T5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 h="63">
                    <a:moveTo>
                      <a:pt x="91" y="0"/>
                    </a:moveTo>
                    <a:lnTo>
                      <a:pt x="90" y="6"/>
                    </a:lnTo>
                    <a:lnTo>
                      <a:pt x="86" y="19"/>
                    </a:lnTo>
                    <a:lnTo>
                      <a:pt x="76" y="37"/>
                    </a:lnTo>
                    <a:lnTo>
                      <a:pt x="59" y="51"/>
                    </a:lnTo>
                    <a:lnTo>
                      <a:pt x="49" y="55"/>
                    </a:lnTo>
                    <a:lnTo>
                      <a:pt x="37" y="59"/>
                    </a:lnTo>
                    <a:lnTo>
                      <a:pt x="28" y="61"/>
                    </a:lnTo>
                    <a:lnTo>
                      <a:pt x="19" y="62"/>
                    </a:lnTo>
                    <a:lnTo>
                      <a:pt x="12" y="63"/>
                    </a:lnTo>
                    <a:lnTo>
                      <a:pt x="5" y="63"/>
                    </a:lnTo>
                    <a:lnTo>
                      <a:pt x="1" y="63"/>
                    </a:lnTo>
                    <a:lnTo>
                      <a:pt x="0" y="63"/>
                    </a:lnTo>
                    <a:lnTo>
                      <a:pt x="1" y="62"/>
                    </a:lnTo>
                    <a:lnTo>
                      <a:pt x="6" y="60"/>
                    </a:lnTo>
                    <a:lnTo>
                      <a:pt x="12" y="55"/>
                    </a:lnTo>
                    <a:lnTo>
                      <a:pt x="20" y="49"/>
                    </a:lnTo>
                    <a:lnTo>
                      <a:pt x="28" y="44"/>
                    </a:lnTo>
                    <a:lnTo>
                      <a:pt x="37" y="38"/>
                    </a:lnTo>
                    <a:lnTo>
                      <a:pt x="45" y="31"/>
                    </a:lnTo>
                    <a:lnTo>
                      <a:pt x="53" y="25"/>
                    </a:lnTo>
                    <a:lnTo>
                      <a:pt x="60" y="21"/>
                    </a:lnTo>
                    <a:lnTo>
                      <a:pt x="67" y="15"/>
                    </a:lnTo>
                    <a:lnTo>
                      <a:pt x="73" y="11"/>
                    </a:lnTo>
                    <a:lnTo>
                      <a:pt x="80" y="7"/>
                    </a:lnTo>
                    <a:lnTo>
                      <a:pt x="84" y="4"/>
                    </a:lnTo>
                    <a:lnTo>
                      <a:pt x="88" y="2"/>
                    </a:lnTo>
                    <a:lnTo>
                      <a:pt x="90" y="0"/>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Oval 12"/>
              <p:cNvSpPr>
                <a:spLocks noChangeArrowheads="1"/>
              </p:cNvSpPr>
              <p:nvPr/>
            </p:nvSpPr>
            <p:spPr bwMode="auto">
              <a:xfrm>
                <a:off x="2743200" y="5638800"/>
                <a:ext cx="381000" cy="152400"/>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3"/>
              <p:cNvSpPr>
                <a:spLocks noChangeArrowheads="1"/>
              </p:cNvSpPr>
              <p:nvPr/>
            </p:nvSpPr>
            <p:spPr bwMode="auto">
              <a:xfrm>
                <a:off x="3414270" y="5825331"/>
                <a:ext cx="574674" cy="219075"/>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13"/>
              <p:cNvSpPr>
                <a:spLocks noChangeArrowheads="1"/>
              </p:cNvSpPr>
              <p:nvPr/>
            </p:nvSpPr>
            <p:spPr bwMode="auto">
              <a:xfrm>
                <a:off x="4245504" y="6003924"/>
                <a:ext cx="574674" cy="219075"/>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13"/>
              <p:cNvSpPr>
                <a:spLocks noChangeArrowheads="1"/>
              </p:cNvSpPr>
              <p:nvPr/>
            </p:nvSpPr>
            <p:spPr bwMode="auto">
              <a:xfrm>
                <a:off x="5332257" y="6003924"/>
                <a:ext cx="574674" cy="219075"/>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13"/>
              <p:cNvSpPr>
                <a:spLocks noChangeArrowheads="1"/>
              </p:cNvSpPr>
              <p:nvPr/>
            </p:nvSpPr>
            <p:spPr bwMode="auto">
              <a:xfrm>
                <a:off x="6361704" y="6013246"/>
                <a:ext cx="574674" cy="219075"/>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13"/>
              <p:cNvSpPr>
                <a:spLocks noChangeArrowheads="1"/>
              </p:cNvSpPr>
              <p:nvPr/>
            </p:nvSpPr>
            <p:spPr bwMode="auto">
              <a:xfrm>
                <a:off x="7313457" y="5794171"/>
                <a:ext cx="574674" cy="219075"/>
              </a:xfrm>
              <a:prstGeom prst="ellipse">
                <a:avLst/>
              </a:prstGeom>
              <a:gradFill rotWithShape="0">
                <a:gsLst>
                  <a:gs pos="0">
                    <a:schemeClr val="accent1">
                      <a:gamma/>
                      <a:tint val="0"/>
                      <a:invGamma/>
                    </a:schemeClr>
                  </a:gs>
                  <a:gs pos="100000">
                    <a:schemeClr val="accent1"/>
                  </a:gs>
                </a:gsLst>
                <a:path path="shape">
                  <a:fillToRect l="50000" t="50000" r="50000" b="50000"/>
                </a:path>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24700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4014" y="1127299"/>
            <a:ext cx="6227988" cy="707886"/>
          </a:xfrm>
          <a:prstGeom prst="rect">
            <a:avLst/>
          </a:prstGeom>
        </p:spPr>
        <p:txBody>
          <a:bodyPr wrap="none">
            <a:spAutoFit/>
          </a:bodyPr>
          <a:lstStyle/>
          <a:p>
            <a:pPr algn="ctr">
              <a:spcAft>
                <a:spcPts val="0"/>
              </a:spcAft>
            </a:pPr>
            <a:r>
              <a:rPr lang="zh-CN" altLang="zh-CN" sz="4000" b="1" kern="0" dirty="0">
                <a:solidFill>
                  <a:srgbClr val="000099"/>
                </a:solidFill>
                <a:latin typeface="Times New Roman" panose="02020603050405020304" pitchFamily="18" charset="0"/>
                <a:cs typeface="宋体" panose="02010600030101010101" pitchFamily="2" charset="-122"/>
              </a:rPr>
              <a:t>§</a:t>
            </a:r>
            <a:r>
              <a:rPr lang="en-US" altLang="zh-CN" sz="4000" b="1" kern="0" dirty="0">
                <a:solidFill>
                  <a:srgbClr val="000099"/>
                </a:solidFill>
                <a:latin typeface="Times New Roman" panose="02020603050405020304" pitchFamily="18" charset="0"/>
                <a:cs typeface="宋体" panose="02010600030101010101" pitchFamily="2" charset="-122"/>
              </a:rPr>
              <a:t>1.11</a:t>
            </a:r>
            <a:r>
              <a:rPr lang="zh-CN" altLang="zh-CN" sz="4000" b="1" kern="0" dirty="0">
                <a:solidFill>
                  <a:srgbClr val="000099"/>
                </a:solidFill>
                <a:latin typeface="Times New Roman" panose="02020603050405020304" pitchFamily="18" charset="0"/>
                <a:cs typeface="宋体" panose="02010600030101010101" pitchFamily="2" charset="-122"/>
              </a:rPr>
              <a:t>初等变换与初等矩阵</a:t>
            </a:r>
            <a:endParaRPr lang="zh-CN" altLang="zh-CN" sz="4000" kern="1800" dirty="0">
              <a:solidFill>
                <a:srgbClr val="000099"/>
              </a:solidFill>
              <a:latin typeface="Times New Roman" panose="02020603050405020304" pitchFamily="18" charset="0"/>
            </a:endParaRPr>
          </a:p>
        </p:txBody>
      </p:sp>
      <p:sp>
        <p:nvSpPr>
          <p:cNvPr id="4" name="矩形 3"/>
          <p:cNvSpPr/>
          <p:nvPr/>
        </p:nvSpPr>
        <p:spPr>
          <a:xfrm>
            <a:off x="3179251" y="2200725"/>
            <a:ext cx="5285421" cy="646331"/>
          </a:xfrm>
          <a:prstGeom prst="rect">
            <a:avLst/>
          </a:prstGeom>
        </p:spPr>
        <p:txBody>
          <a:bodyPr wrap="none">
            <a:spAutoFit/>
          </a:bodyPr>
          <a:lstStyle/>
          <a:p>
            <a:r>
              <a:rPr lang="en-US" altLang="zh-CN" sz="3600" b="1" kern="0" dirty="0">
                <a:solidFill>
                  <a:srgbClr val="0000FF"/>
                </a:solidFill>
                <a:latin typeface="宋体" panose="02010600030101010101" pitchFamily="2" charset="-122"/>
                <a:cs typeface="宋体" panose="02010600030101010101" pitchFamily="2" charset="-122"/>
              </a:rPr>
              <a:t>1.11.1</a:t>
            </a:r>
            <a:r>
              <a:rPr lang="zh-CN" altLang="zh-CN" sz="3600" b="1" kern="0" dirty="0">
                <a:solidFill>
                  <a:srgbClr val="0000FF"/>
                </a:solidFill>
                <a:cs typeface="宋体" panose="02010600030101010101" pitchFamily="2" charset="-122"/>
              </a:rPr>
              <a:t>初等行</a:t>
            </a:r>
            <a:r>
              <a:rPr lang="zh-CN" altLang="en-US" sz="3600" b="1" kern="0" dirty="0">
                <a:solidFill>
                  <a:srgbClr val="0000FF"/>
                </a:solidFill>
                <a:cs typeface="宋体" panose="02010600030101010101" pitchFamily="2" charset="-122"/>
              </a:rPr>
              <a:t>（</a:t>
            </a:r>
            <a:r>
              <a:rPr lang="zh-CN" altLang="zh-CN" sz="3600" b="1" kern="0" dirty="0">
                <a:solidFill>
                  <a:srgbClr val="0000FF"/>
                </a:solidFill>
                <a:cs typeface="宋体" panose="02010600030101010101" pitchFamily="2" charset="-122"/>
              </a:rPr>
              <a:t>列</a:t>
            </a:r>
            <a:r>
              <a:rPr lang="zh-CN" altLang="en-US" sz="3600" b="1" kern="0" dirty="0">
                <a:solidFill>
                  <a:srgbClr val="0000FF"/>
                </a:solidFill>
                <a:cs typeface="宋体" panose="02010600030101010101" pitchFamily="2" charset="-122"/>
              </a:rPr>
              <a:t>）</a:t>
            </a:r>
            <a:r>
              <a:rPr lang="zh-CN" altLang="zh-CN" sz="3600" b="1" kern="0" dirty="0">
                <a:solidFill>
                  <a:srgbClr val="0000FF"/>
                </a:solidFill>
                <a:cs typeface="宋体" panose="02010600030101010101" pitchFamily="2" charset="-122"/>
              </a:rPr>
              <a:t>变换</a:t>
            </a:r>
            <a:endParaRPr lang="zh-CN" altLang="en-US" sz="3600" dirty="0">
              <a:solidFill>
                <a:srgbClr val="0000FF"/>
              </a:solidFill>
            </a:endParaRPr>
          </a:p>
        </p:txBody>
      </p:sp>
      <p:sp>
        <p:nvSpPr>
          <p:cNvPr id="5" name="矩形 4"/>
          <p:cNvSpPr/>
          <p:nvPr/>
        </p:nvSpPr>
        <p:spPr>
          <a:xfrm>
            <a:off x="3179251" y="2966039"/>
            <a:ext cx="3432350" cy="646331"/>
          </a:xfrm>
          <a:prstGeom prst="rect">
            <a:avLst/>
          </a:prstGeom>
        </p:spPr>
        <p:txBody>
          <a:bodyPr wrap="none">
            <a:spAutoFit/>
          </a:bodyPr>
          <a:lstStyle/>
          <a:p>
            <a:r>
              <a:rPr lang="en-US" altLang="zh-CN" sz="3600" b="1" kern="0" dirty="0">
                <a:solidFill>
                  <a:srgbClr val="0000FF"/>
                </a:solidFill>
                <a:latin typeface="宋体" panose="02010600030101010101" pitchFamily="2" charset="-122"/>
                <a:cs typeface="宋体" panose="02010600030101010101" pitchFamily="2" charset="-122"/>
              </a:rPr>
              <a:t>1.11.2</a:t>
            </a:r>
            <a:r>
              <a:rPr lang="zh-CN" altLang="zh-CN" sz="3600" b="1" kern="0" dirty="0">
                <a:solidFill>
                  <a:srgbClr val="0000FF"/>
                </a:solidFill>
                <a:cs typeface="宋体" panose="02010600030101010101" pitchFamily="2" charset="-122"/>
              </a:rPr>
              <a:t>初等</a:t>
            </a:r>
            <a:r>
              <a:rPr lang="zh-CN" altLang="en-US" sz="3600" b="1" kern="0" dirty="0">
                <a:solidFill>
                  <a:srgbClr val="0000FF"/>
                </a:solidFill>
                <a:cs typeface="宋体" panose="02010600030101010101" pitchFamily="2" charset="-122"/>
              </a:rPr>
              <a:t>矩</a:t>
            </a:r>
            <a:r>
              <a:rPr lang="zh-CN" altLang="zh-CN" sz="3600" b="1" kern="0" dirty="0">
                <a:solidFill>
                  <a:srgbClr val="0000FF"/>
                </a:solidFill>
                <a:cs typeface="宋体" panose="02010600030101010101" pitchFamily="2" charset="-122"/>
              </a:rPr>
              <a:t>阵</a:t>
            </a:r>
            <a:endParaRPr lang="zh-CN" altLang="en-US" sz="3600" dirty="0">
              <a:solidFill>
                <a:srgbClr val="0000FF"/>
              </a:solidFill>
            </a:endParaRPr>
          </a:p>
        </p:txBody>
      </p:sp>
      <p:sp>
        <p:nvSpPr>
          <p:cNvPr id="6" name="矩形 5"/>
          <p:cNvSpPr/>
          <p:nvPr/>
        </p:nvSpPr>
        <p:spPr>
          <a:xfrm>
            <a:off x="3179251" y="3661778"/>
            <a:ext cx="6444393" cy="646331"/>
          </a:xfrm>
          <a:prstGeom prst="rect">
            <a:avLst/>
          </a:prstGeom>
        </p:spPr>
        <p:txBody>
          <a:bodyPr wrap="none">
            <a:spAutoFit/>
          </a:bodyPr>
          <a:lstStyle/>
          <a:p>
            <a:r>
              <a:rPr lang="en-US" altLang="zh-CN" sz="3600" b="1" kern="0">
                <a:solidFill>
                  <a:srgbClr val="0000FF"/>
                </a:solidFill>
                <a:latin typeface="宋体" panose="02010600030101010101" pitchFamily="2" charset="-122"/>
                <a:cs typeface="宋体" panose="02010600030101010101" pitchFamily="2" charset="-122"/>
              </a:rPr>
              <a:t>1.11.3 </a:t>
            </a:r>
            <a:r>
              <a:rPr lang="zh-CN" altLang="zh-CN" sz="3600" b="1" kern="0" dirty="0">
                <a:solidFill>
                  <a:srgbClr val="0000FF"/>
                </a:solidFill>
                <a:cs typeface="宋体" panose="02010600030101010101" pitchFamily="2" charset="-122"/>
              </a:rPr>
              <a:t>利用初等变换求逆矩阵</a:t>
            </a:r>
            <a:endParaRPr lang="zh-CN" altLang="en-US" sz="3600" dirty="0">
              <a:solidFill>
                <a:srgbClr val="0000FF"/>
              </a:solidFill>
            </a:endParaRPr>
          </a:p>
        </p:txBody>
      </p:sp>
    </p:spTree>
    <p:extLst>
      <p:ext uri="{BB962C8B-B14F-4D97-AF65-F5344CB8AC3E}">
        <p14:creationId xmlns:p14="http://schemas.microsoft.com/office/powerpoint/2010/main" val="4146680254"/>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84301" y="1412644"/>
            <a:ext cx="8538343" cy="1260822"/>
            <a:chOff x="916924" y="854379"/>
            <a:chExt cx="8538343" cy="1260822"/>
          </a:xfrm>
        </p:grpSpPr>
        <p:sp>
          <p:nvSpPr>
            <p:cNvPr id="19462" name="TextBox 10"/>
            <p:cNvSpPr txBox="1">
              <a:spLocks noChangeArrowheads="1"/>
            </p:cNvSpPr>
            <p:nvPr/>
          </p:nvSpPr>
          <p:spPr bwMode="auto">
            <a:xfrm>
              <a:off x="916924" y="1282884"/>
              <a:ext cx="7643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引例</a:t>
              </a:r>
              <a:r>
                <a:rPr lang="en-US" altLang="zh-CN" sz="2000" b="1" dirty="0">
                  <a:solidFill>
                    <a:srgbClr val="0000FF"/>
                  </a:solidFill>
                  <a:latin typeface="+mn-ea"/>
                  <a:ea typeface="+mn-ea"/>
                </a:rPr>
                <a:t>  </a:t>
              </a:r>
              <a:r>
                <a:rPr lang="zh-CN" altLang="en-US" sz="2000" b="1" dirty="0">
                  <a:latin typeface="+mn-ea"/>
                  <a:ea typeface="+mn-ea"/>
                </a:rPr>
                <a:t>求解非齐次线性方程组 </a:t>
              </a:r>
            </a:p>
          </p:txBody>
        </p:sp>
        <p:graphicFrame>
          <p:nvGraphicFramePr>
            <p:cNvPr id="24588" name="Object 12"/>
            <p:cNvGraphicFramePr>
              <a:graphicFrameLocks noChangeAspect="1"/>
            </p:cNvGraphicFramePr>
            <p:nvPr/>
          </p:nvGraphicFramePr>
          <p:xfrm>
            <a:off x="4453339" y="854379"/>
            <a:ext cx="5001928" cy="1260822"/>
          </p:xfrm>
          <a:graphic>
            <a:graphicData uri="http://schemas.openxmlformats.org/presentationml/2006/ole">
              <mc:AlternateContent xmlns:mc="http://schemas.openxmlformats.org/markup-compatibility/2006">
                <mc:Choice xmlns:v="urn:schemas-microsoft-com:vml" Requires="v">
                  <p:oleObj name="Equation" r:id="rId2" imgW="2819160" imgH="711000" progId="Equation.DSMT4">
                    <p:embed/>
                  </p:oleObj>
                </mc:Choice>
                <mc:Fallback>
                  <p:oleObj name="Equation" r:id="rId2" imgW="2819160" imgH="711000" progId="Equation.DSMT4">
                    <p:embed/>
                    <p:pic>
                      <p:nvPicPr>
                        <p:cNvPr id="24588" name="Object 12"/>
                        <p:cNvPicPr>
                          <a:picLocks noChangeAspect="1" noChangeArrowheads="1"/>
                        </p:cNvPicPr>
                        <p:nvPr/>
                      </p:nvPicPr>
                      <p:blipFill>
                        <a:blip r:embed="rId3"/>
                        <a:srcRect/>
                        <a:stretch>
                          <a:fillRect/>
                        </a:stretch>
                      </p:blipFill>
                      <p:spPr bwMode="auto">
                        <a:xfrm>
                          <a:off x="4453339" y="854379"/>
                          <a:ext cx="5001928" cy="1260822"/>
                        </a:xfrm>
                        <a:prstGeom prst="rect">
                          <a:avLst/>
                        </a:prstGeom>
                        <a:noFill/>
                        <a:ln>
                          <a:noFill/>
                        </a:ln>
                      </p:spPr>
                    </p:pic>
                  </p:oleObj>
                </mc:Fallback>
              </mc:AlternateContent>
            </a:graphicData>
          </a:graphic>
        </p:graphicFrame>
      </p:grpSp>
      <p:sp>
        <p:nvSpPr>
          <p:cNvPr id="24589" name="TextBox 3"/>
          <p:cNvSpPr txBox="1">
            <a:spLocks noChangeArrowheads="1"/>
          </p:cNvSpPr>
          <p:nvPr/>
        </p:nvSpPr>
        <p:spPr bwMode="auto">
          <a:xfrm>
            <a:off x="792815" y="3222318"/>
            <a:ext cx="5143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解：</a:t>
            </a:r>
            <a:r>
              <a:rPr lang="zh-CN" altLang="en-US" sz="2000" b="1" dirty="0">
                <a:latin typeface="+mn-ea"/>
                <a:ea typeface="+mn-ea"/>
              </a:rPr>
              <a:t>方程组（</a:t>
            </a:r>
            <a:r>
              <a:rPr lang="en-US" altLang="zh-CN" sz="2000" b="1" dirty="0">
                <a:latin typeface="+mn-ea"/>
                <a:ea typeface="+mn-ea"/>
              </a:rPr>
              <a:t>1.11.1</a:t>
            </a:r>
            <a:r>
              <a:rPr lang="zh-CN" altLang="en-US" sz="2000" b="1" dirty="0">
                <a:latin typeface="+mn-ea"/>
                <a:ea typeface="+mn-ea"/>
              </a:rPr>
              <a:t>）对应着增广矩阵</a:t>
            </a:r>
          </a:p>
        </p:txBody>
      </p:sp>
      <p:graphicFrame>
        <p:nvGraphicFramePr>
          <p:cNvPr id="24590" name="Object 14"/>
          <p:cNvGraphicFramePr>
            <a:graphicFrameLocks noChangeAspect="1"/>
          </p:cNvGraphicFramePr>
          <p:nvPr/>
        </p:nvGraphicFramePr>
        <p:xfrm>
          <a:off x="5495976" y="2894273"/>
          <a:ext cx="3592513" cy="1122362"/>
        </p:xfrm>
        <a:graphic>
          <a:graphicData uri="http://schemas.openxmlformats.org/presentationml/2006/ole">
            <mc:AlternateContent xmlns:mc="http://schemas.openxmlformats.org/markup-compatibility/2006">
              <mc:Choice xmlns:v="urn:schemas-microsoft-com:vml" Requires="v">
                <p:oleObj r:id="rId4" imgW="2235517" imgH="698817" progId="Equation.DSMT4">
                  <p:embed/>
                </p:oleObj>
              </mc:Choice>
              <mc:Fallback>
                <p:oleObj r:id="rId4" imgW="2235517" imgH="698817" progId="Equation.DSMT4">
                  <p:embed/>
                  <p:pic>
                    <p:nvPicPr>
                      <p:cNvPr id="2459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976" y="2894273"/>
                        <a:ext cx="3592513"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591" name="直接连接符 6"/>
          <p:cNvCxnSpPr>
            <a:cxnSpLocks noChangeShapeType="1"/>
          </p:cNvCxnSpPr>
          <p:nvPr/>
        </p:nvCxnSpPr>
        <p:spPr bwMode="auto">
          <a:xfrm rot="5400000">
            <a:off x="8145789" y="3454660"/>
            <a:ext cx="1000125"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graphicFrame>
        <p:nvGraphicFramePr>
          <p:cNvPr id="24592" name="Object 16"/>
          <p:cNvGraphicFramePr>
            <a:graphicFrameLocks noChangeAspect="1"/>
          </p:cNvGraphicFramePr>
          <p:nvPr/>
        </p:nvGraphicFramePr>
        <p:xfrm>
          <a:off x="1418456" y="4109503"/>
          <a:ext cx="8083550" cy="1143000"/>
        </p:xfrm>
        <a:graphic>
          <a:graphicData uri="http://schemas.openxmlformats.org/presentationml/2006/ole">
            <mc:AlternateContent xmlns:mc="http://schemas.openxmlformats.org/markup-compatibility/2006">
              <mc:Choice xmlns:v="urn:schemas-microsoft-com:vml" Requires="v">
                <p:oleObj r:id="rId6" imgW="5027335" imgH="711208" progId="Equation.DSMT4">
                  <p:embed/>
                </p:oleObj>
              </mc:Choice>
              <mc:Fallback>
                <p:oleObj r:id="rId6" imgW="5027335" imgH="711208" progId="Equation.DSMT4">
                  <p:embed/>
                  <p:pic>
                    <p:nvPicPr>
                      <p:cNvPr id="24592"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8456" y="4109503"/>
                        <a:ext cx="8083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3" name="Object 17"/>
          <p:cNvGraphicFramePr>
            <a:graphicFrameLocks noChangeAspect="1"/>
          </p:cNvGraphicFramePr>
          <p:nvPr/>
        </p:nvGraphicFramePr>
        <p:xfrm>
          <a:off x="1418457" y="5476341"/>
          <a:ext cx="8104187" cy="1143000"/>
        </p:xfrm>
        <a:graphic>
          <a:graphicData uri="http://schemas.openxmlformats.org/presentationml/2006/ole">
            <mc:AlternateContent xmlns:mc="http://schemas.openxmlformats.org/markup-compatibility/2006">
              <mc:Choice xmlns:v="urn:schemas-microsoft-com:vml" Requires="v">
                <p:oleObj r:id="rId8" imgW="5040030" imgH="711208" progId="Equation.DSMT4">
                  <p:embed/>
                </p:oleObj>
              </mc:Choice>
              <mc:Fallback>
                <p:oleObj r:id="rId8" imgW="5040030" imgH="711208" progId="Equation.DSMT4">
                  <p:embed/>
                  <p:pic>
                    <p:nvPicPr>
                      <p:cNvPr id="24593"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8457" y="5476341"/>
                        <a:ext cx="8104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594" name="直接连接符 16"/>
          <p:cNvCxnSpPr>
            <a:cxnSpLocks noChangeShapeType="1"/>
          </p:cNvCxnSpPr>
          <p:nvPr/>
        </p:nvCxnSpPr>
        <p:spPr bwMode="auto">
          <a:xfrm rot="5400000">
            <a:off x="8062938" y="4608773"/>
            <a:ext cx="1000125"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4595" name="直接连接符 17"/>
          <p:cNvCxnSpPr>
            <a:cxnSpLocks noChangeShapeType="1"/>
          </p:cNvCxnSpPr>
          <p:nvPr/>
        </p:nvCxnSpPr>
        <p:spPr bwMode="auto">
          <a:xfrm rot="5400000">
            <a:off x="8143900" y="6047047"/>
            <a:ext cx="1000125"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12" name="矩形 11"/>
          <p:cNvSpPr/>
          <p:nvPr/>
        </p:nvSpPr>
        <p:spPr>
          <a:xfrm>
            <a:off x="3809135" y="732871"/>
            <a:ext cx="4515981" cy="523220"/>
          </a:xfrm>
          <a:prstGeom prst="rect">
            <a:avLst/>
          </a:prstGeom>
        </p:spPr>
        <p:txBody>
          <a:bodyPr wrap="none">
            <a:spAutoFit/>
          </a:bodyPr>
          <a:lstStyle/>
          <a:p>
            <a:pPr algn="ctr">
              <a:spcAft>
                <a:spcPts val="0"/>
              </a:spcAft>
            </a:pPr>
            <a:r>
              <a:rPr lang="zh-CN" altLang="zh-CN" sz="2800" b="1" kern="0" dirty="0">
                <a:solidFill>
                  <a:srgbClr val="0000FF"/>
                </a:solidFill>
                <a:latin typeface="+mn-ea"/>
                <a:cs typeface="宋体" panose="02010600030101010101" pitchFamily="2" charset="-122"/>
              </a:rPr>
              <a:t>§</a:t>
            </a:r>
            <a:r>
              <a:rPr lang="en-US" altLang="zh-CN" sz="2800" b="1" kern="0" dirty="0">
                <a:solidFill>
                  <a:srgbClr val="0000FF"/>
                </a:solidFill>
                <a:latin typeface="+mn-ea"/>
                <a:cs typeface="宋体" panose="02010600030101010101" pitchFamily="2" charset="-122"/>
              </a:rPr>
              <a:t>1.11</a:t>
            </a:r>
            <a:r>
              <a:rPr lang="zh-CN" altLang="zh-CN" sz="2800" b="1" kern="0" dirty="0">
                <a:solidFill>
                  <a:srgbClr val="0000FF"/>
                </a:solidFill>
                <a:latin typeface="+mn-ea"/>
                <a:cs typeface="宋体" panose="02010600030101010101" pitchFamily="2" charset="-122"/>
              </a:rPr>
              <a:t>初等变换与初等矩阵</a:t>
            </a:r>
            <a:endParaRPr lang="zh-CN" altLang="zh-CN" sz="2800" kern="1800" dirty="0">
              <a:solidFill>
                <a:srgbClr val="0000FF"/>
              </a:solidFill>
              <a:latin typeface="+mn-ea"/>
            </a:endParaRPr>
          </a:p>
        </p:txBody>
      </p:sp>
      <p:sp>
        <p:nvSpPr>
          <p:cNvPr id="13" name="矩形 12"/>
          <p:cNvSpPr/>
          <p:nvPr/>
        </p:nvSpPr>
        <p:spPr>
          <a:xfrm>
            <a:off x="565073" y="1178109"/>
            <a:ext cx="3592650" cy="461665"/>
          </a:xfrm>
          <a:prstGeom prst="rect">
            <a:avLst/>
          </a:prstGeom>
        </p:spPr>
        <p:txBody>
          <a:bodyPr wrap="none">
            <a:spAutoFit/>
          </a:bodyPr>
          <a:lstStyle/>
          <a:p>
            <a:pPr algn="just">
              <a:spcAft>
                <a:spcPts val="0"/>
              </a:spcAft>
            </a:pPr>
            <a:r>
              <a:rPr lang="en-US" altLang="zh-CN" sz="2400" b="1" kern="0" dirty="0">
                <a:solidFill>
                  <a:srgbClr val="0000FF"/>
                </a:solidFill>
                <a:latin typeface="+mn-ea"/>
                <a:cs typeface="宋体" panose="02010600030101010101" pitchFamily="2" charset="-122"/>
              </a:rPr>
              <a:t>1.11.1</a:t>
            </a:r>
            <a:r>
              <a:rPr lang="zh-CN" altLang="zh-CN" sz="2400" b="1" kern="0" dirty="0">
                <a:solidFill>
                  <a:srgbClr val="0000FF"/>
                </a:solidFill>
                <a:latin typeface="+mn-ea"/>
                <a:cs typeface="宋体" panose="02010600030101010101" pitchFamily="2" charset="-122"/>
              </a:rPr>
              <a:t>初等行</a:t>
            </a:r>
            <a:r>
              <a:rPr lang="zh-CN" altLang="en-US" sz="2400" b="1" kern="0" dirty="0">
                <a:solidFill>
                  <a:srgbClr val="0000FF"/>
                </a:solidFill>
                <a:latin typeface="+mn-ea"/>
                <a:cs typeface="宋体" panose="02010600030101010101" pitchFamily="2" charset="-122"/>
              </a:rPr>
              <a:t>（</a:t>
            </a:r>
            <a:r>
              <a:rPr lang="zh-CN" altLang="zh-CN" sz="2400" b="1" kern="0" dirty="0">
                <a:solidFill>
                  <a:srgbClr val="0000FF"/>
                </a:solidFill>
                <a:latin typeface="+mn-ea"/>
                <a:cs typeface="宋体" panose="02010600030101010101" pitchFamily="2" charset="-122"/>
              </a:rPr>
              <a:t>列</a:t>
            </a:r>
            <a:r>
              <a:rPr lang="zh-CN" altLang="en-US" sz="2400" b="1" kern="0" dirty="0">
                <a:solidFill>
                  <a:srgbClr val="0000FF"/>
                </a:solidFill>
                <a:latin typeface="+mn-ea"/>
                <a:cs typeface="宋体" panose="02010600030101010101" pitchFamily="2" charset="-122"/>
              </a:rPr>
              <a:t>）</a:t>
            </a:r>
            <a:r>
              <a:rPr lang="zh-CN" altLang="zh-CN" sz="2400" b="1" kern="0" dirty="0">
                <a:solidFill>
                  <a:srgbClr val="0000FF"/>
                </a:solidFill>
                <a:latin typeface="+mn-ea"/>
                <a:cs typeface="宋体" panose="02010600030101010101" pitchFamily="2" charset="-122"/>
              </a:rPr>
              <a:t>变换</a:t>
            </a:r>
            <a:endParaRPr lang="zh-CN" altLang="zh-CN" sz="2400" kern="1800" dirty="0">
              <a:solidFill>
                <a:srgbClr val="0000FF"/>
              </a:solidFill>
              <a:latin typeface="+mn-ea"/>
            </a:endParaRPr>
          </a:p>
        </p:txBody>
      </p:sp>
    </p:spTree>
    <p:extLst>
      <p:ext uri="{BB962C8B-B14F-4D97-AF65-F5344CB8AC3E}">
        <p14:creationId xmlns:p14="http://schemas.microsoft.com/office/powerpoint/2010/main" val="550483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extBox 3"/>
          <p:cNvSpPr txBox="1">
            <a:spLocks noChangeArrowheads="1"/>
          </p:cNvSpPr>
          <p:nvPr/>
        </p:nvSpPr>
        <p:spPr bwMode="auto">
          <a:xfrm>
            <a:off x="1941511" y="2148911"/>
            <a:ext cx="5143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FF"/>
                </a:solidFill>
                <a:latin typeface="+mn-ea"/>
                <a:ea typeface="+mn-ea"/>
              </a:rPr>
              <a:t>解：</a:t>
            </a:r>
            <a:r>
              <a:rPr lang="zh-CN" altLang="en-US" sz="2000" b="1">
                <a:latin typeface="+mn-ea"/>
                <a:ea typeface="+mn-ea"/>
              </a:rPr>
              <a:t>方程组（</a:t>
            </a:r>
            <a:r>
              <a:rPr lang="en-US" altLang="zh-CN" sz="2000" b="1">
                <a:latin typeface="+mn-ea"/>
                <a:ea typeface="+mn-ea"/>
              </a:rPr>
              <a:t>1</a:t>
            </a:r>
            <a:r>
              <a:rPr lang="zh-CN" altLang="en-US" sz="2000" b="1">
                <a:latin typeface="+mn-ea"/>
                <a:ea typeface="+mn-ea"/>
              </a:rPr>
              <a:t>）对应着增广矩阵</a:t>
            </a:r>
          </a:p>
        </p:txBody>
      </p:sp>
      <p:graphicFrame>
        <p:nvGraphicFramePr>
          <p:cNvPr id="20482" name="Object 3"/>
          <p:cNvGraphicFramePr>
            <a:graphicFrameLocks noChangeAspect="1"/>
          </p:cNvGraphicFramePr>
          <p:nvPr/>
        </p:nvGraphicFramePr>
        <p:xfrm>
          <a:off x="5981481" y="1863725"/>
          <a:ext cx="3214687" cy="1004324"/>
        </p:xfrm>
        <a:graphic>
          <a:graphicData uri="http://schemas.openxmlformats.org/presentationml/2006/ole">
            <mc:AlternateContent xmlns:mc="http://schemas.openxmlformats.org/markup-compatibility/2006">
              <mc:Choice xmlns:v="urn:schemas-microsoft-com:vml" Requires="v">
                <p:oleObj r:id="rId2" imgW="2235517" imgH="698817" progId="Equation.DSMT4">
                  <p:embed/>
                </p:oleObj>
              </mc:Choice>
              <mc:Fallback>
                <p:oleObj r:id="rId2" imgW="2235517" imgH="698817" progId="Equation.DSMT4">
                  <p:embed/>
                  <p:pic>
                    <p:nvPicPr>
                      <p:cNvPr id="20482"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481" y="1863725"/>
                        <a:ext cx="3214687" cy="1004324"/>
                      </a:xfrm>
                      <a:prstGeom prst="rect">
                        <a:avLst/>
                      </a:prstGeom>
                      <a:noFill/>
                      <a:ln>
                        <a:noFill/>
                      </a:ln>
                    </p:spPr>
                  </p:pic>
                </p:oleObj>
              </mc:Fallback>
            </mc:AlternateContent>
          </a:graphicData>
        </a:graphic>
      </p:graphicFrame>
      <p:cxnSp>
        <p:nvCxnSpPr>
          <p:cNvPr id="20488" name="直接连接符 6"/>
          <p:cNvCxnSpPr>
            <a:cxnSpLocks noChangeShapeType="1"/>
          </p:cNvCxnSpPr>
          <p:nvPr/>
        </p:nvCxnSpPr>
        <p:spPr bwMode="auto">
          <a:xfrm rot="5400000">
            <a:off x="8365003" y="2336065"/>
            <a:ext cx="1000125"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graphicFrame>
        <p:nvGraphicFramePr>
          <p:cNvPr id="20483" name="Object 6"/>
          <p:cNvGraphicFramePr>
            <a:graphicFrameLocks noChangeAspect="1"/>
          </p:cNvGraphicFramePr>
          <p:nvPr/>
        </p:nvGraphicFramePr>
        <p:xfrm>
          <a:off x="2086550" y="2978808"/>
          <a:ext cx="8104188" cy="1143000"/>
        </p:xfrm>
        <a:graphic>
          <a:graphicData uri="http://schemas.openxmlformats.org/presentationml/2006/ole">
            <mc:AlternateContent xmlns:mc="http://schemas.openxmlformats.org/markup-compatibility/2006">
              <mc:Choice xmlns:v="urn:schemas-microsoft-com:vml" Requires="v">
                <p:oleObj r:id="rId4" imgW="5040030" imgH="711208" progId="Equation.DSMT4">
                  <p:embed/>
                </p:oleObj>
              </mc:Choice>
              <mc:Fallback>
                <p:oleObj r:id="rId4" imgW="5040030" imgH="711208" progId="Equation.DSMT4">
                  <p:embed/>
                  <p:pic>
                    <p:nvPicPr>
                      <p:cNvPr id="2048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550" y="2978808"/>
                        <a:ext cx="8104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Object 7"/>
          <p:cNvGraphicFramePr>
            <a:graphicFrameLocks noChangeAspect="1"/>
          </p:cNvGraphicFramePr>
          <p:nvPr/>
        </p:nvGraphicFramePr>
        <p:xfrm>
          <a:off x="2231014" y="4131333"/>
          <a:ext cx="7532687" cy="1225550"/>
        </p:xfrm>
        <a:graphic>
          <a:graphicData uri="http://schemas.openxmlformats.org/presentationml/2006/ole">
            <mc:AlternateContent xmlns:mc="http://schemas.openxmlformats.org/markup-compatibility/2006">
              <mc:Choice xmlns:v="urn:schemas-microsoft-com:vml" Requires="v">
                <p:oleObj r:id="rId6" imgW="4684584" imgH="761986" progId="Equation.DSMT4">
                  <p:embed/>
                </p:oleObj>
              </mc:Choice>
              <mc:Fallback>
                <p:oleObj r:id="rId6" imgW="4684584" imgH="761986" progId="Equation.DSMT4">
                  <p:embed/>
                  <p:pic>
                    <p:nvPicPr>
                      <p:cNvPr id="2560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1014" y="4131333"/>
                        <a:ext cx="75326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608" name="肘形连接符 13"/>
          <p:cNvCxnSpPr>
            <a:cxnSpLocks noChangeShapeType="1"/>
          </p:cNvCxnSpPr>
          <p:nvPr/>
        </p:nvCxnSpPr>
        <p:spPr bwMode="auto">
          <a:xfrm>
            <a:off x="7588825" y="4559958"/>
            <a:ext cx="571500" cy="285750"/>
          </a:xfrm>
          <a:prstGeom prst="bentConnector3">
            <a:avLst>
              <a:gd name="adj1" fmla="val 50000"/>
            </a:avLst>
          </a:prstGeom>
          <a:noFill/>
          <a:ln w="9525">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25609" name="直接连接符 15"/>
          <p:cNvCxnSpPr>
            <a:cxnSpLocks noChangeShapeType="1"/>
          </p:cNvCxnSpPr>
          <p:nvPr/>
        </p:nvCxnSpPr>
        <p:spPr bwMode="auto">
          <a:xfrm>
            <a:off x="7946014" y="4845709"/>
            <a:ext cx="928687"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0491" name="直接连接符 17"/>
          <p:cNvCxnSpPr>
            <a:cxnSpLocks noChangeShapeType="1"/>
          </p:cNvCxnSpPr>
          <p:nvPr/>
        </p:nvCxnSpPr>
        <p:spPr bwMode="auto">
          <a:xfrm rot="5400000">
            <a:off x="8811995" y="3549515"/>
            <a:ext cx="1000125"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5612" name="直接连接符 18"/>
          <p:cNvCxnSpPr>
            <a:cxnSpLocks noChangeShapeType="1"/>
          </p:cNvCxnSpPr>
          <p:nvPr/>
        </p:nvCxnSpPr>
        <p:spPr bwMode="auto">
          <a:xfrm rot="5400000">
            <a:off x="8375432" y="4773477"/>
            <a:ext cx="1000125"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25613" name="TextBox 19"/>
          <p:cNvSpPr txBox="1">
            <a:spLocks noChangeArrowheads="1"/>
          </p:cNvSpPr>
          <p:nvPr/>
        </p:nvSpPr>
        <p:spPr bwMode="auto">
          <a:xfrm>
            <a:off x="598179" y="5258317"/>
            <a:ext cx="11184555"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上述方程组都是等价方程组，且每个方程组都与矩阵相对应，后一方程组是前一方程组经几次消元得到，而后一矩阵是前一矩阵经过几次行与行之间的加、减、数乘运算得到，即</a:t>
            </a:r>
          </a:p>
        </p:txBody>
      </p:sp>
      <p:graphicFrame>
        <p:nvGraphicFramePr>
          <p:cNvPr id="25614" name="Object 14"/>
          <p:cNvGraphicFramePr>
            <a:graphicFrameLocks noChangeAspect="1"/>
          </p:cNvGraphicFramePr>
          <p:nvPr/>
        </p:nvGraphicFramePr>
        <p:xfrm>
          <a:off x="3422651" y="6229350"/>
          <a:ext cx="2428875" cy="444500"/>
        </p:xfrm>
        <a:graphic>
          <a:graphicData uri="http://schemas.openxmlformats.org/presentationml/2006/ole">
            <mc:AlternateContent xmlns:mc="http://schemas.openxmlformats.org/markup-compatibility/2006">
              <mc:Choice xmlns:v="urn:schemas-microsoft-com:vml" Requires="v">
                <p:oleObj r:id="rId8" imgW="1320544" imgH="241512" progId="Equation.DSMT4">
                  <p:embed/>
                </p:oleObj>
              </mc:Choice>
              <mc:Fallback>
                <p:oleObj r:id="rId8" imgW="1320544" imgH="241512" progId="Equation.DSMT4">
                  <p:embed/>
                  <p:pic>
                    <p:nvPicPr>
                      <p:cNvPr id="25614"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2651" y="6229350"/>
                        <a:ext cx="24288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TextBox 10"/>
          <p:cNvSpPr txBox="1">
            <a:spLocks noChangeArrowheads="1"/>
          </p:cNvSpPr>
          <p:nvPr/>
        </p:nvSpPr>
        <p:spPr bwMode="auto">
          <a:xfrm>
            <a:off x="1197394" y="1077911"/>
            <a:ext cx="4105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引例</a:t>
            </a:r>
            <a:r>
              <a:rPr lang="en-US" altLang="zh-CN" sz="2000" b="1" dirty="0">
                <a:solidFill>
                  <a:srgbClr val="0000FF"/>
                </a:solidFill>
                <a:latin typeface="+mn-ea"/>
                <a:ea typeface="+mn-ea"/>
              </a:rPr>
              <a:t> </a:t>
            </a:r>
            <a:r>
              <a:rPr lang="zh-CN" altLang="en-US" sz="2000" b="1" dirty="0">
                <a:latin typeface="+mn-ea"/>
                <a:ea typeface="+mn-ea"/>
              </a:rPr>
              <a:t>求解非齐次线性方程组 </a:t>
            </a:r>
          </a:p>
        </p:txBody>
      </p:sp>
      <p:graphicFrame>
        <p:nvGraphicFramePr>
          <p:cNvPr id="20486" name="Object 16"/>
          <p:cNvGraphicFramePr>
            <a:graphicFrameLocks noChangeAspect="1"/>
          </p:cNvGraphicFramePr>
          <p:nvPr/>
        </p:nvGraphicFramePr>
        <p:xfrm>
          <a:off x="4352925" y="773113"/>
          <a:ext cx="4360863" cy="1090612"/>
        </p:xfrm>
        <a:graphic>
          <a:graphicData uri="http://schemas.openxmlformats.org/presentationml/2006/ole">
            <mc:AlternateContent xmlns:mc="http://schemas.openxmlformats.org/markup-compatibility/2006">
              <mc:Choice xmlns:v="urn:schemas-microsoft-com:vml" Requires="v">
                <p:oleObj name="Equation" r:id="rId10" imgW="2844720" imgH="711000" progId="Equation.DSMT4">
                  <p:embed/>
                </p:oleObj>
              </mc:Choice>
              <mc:Fallback>
                <p:oleObj name="Equation" r:id="rId10" imgW="2844720" imgH="711000" progId="Equation.DSMT4">
                  <p:embed/>
                  <p:pic>
                    <p:nvPicPr>
                      <p:cNvPr id="20486" name="Object 16"/>
                      <p:cNvPicPr>
                        <a:picLocks noChangeAspect="1" noChangeArrowheads="1"/>
                      </p:cNvPicPr>
                      <p:nvPr/>
                    </p:nvPicPr>
                    <p:blipFill>
                      <a:blip r:embed="rId11"/>
                      <a:srcRect/>
                      <a:stretch>
                        <a:fillRect/>
                      </a:stretch>
                    </p:blipFill>
                    <p:spPr bwMode="auto">
                      <a:xfrm>
                        <a:off x="4352925" y="773113"/>
                        <a:ext cx="4360863" cy="10906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90863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779647" y="3117244"/>
            <a:ext cx="1069366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    方程组（</a:t>
            </a:r>
            <a:r>
              <a:rPr lang="en-US" altLang="zh-CN" sz="2000" b="1" dirty="0">
                <a:latin typeface="+mn-ea"/>
                <a:ea typeface="+mn-ea"/>
              </a:rPr>
              <a:t>4</a:t>
            </a:r>
            <a:r>
              <a:rPr lang="zh-CN" altLang="en-US" sz="2000" b="1" dirty="0">
                <a:latin typeface="+mn-ea"/>
                <a:ea typeface="+mn-ea"/>
              </a:rPr>
              <a:t>）称为阶梯形方程组，对应矩阵</a:t>
            </a:r>
            <a:r>
              <a:rPr lang="en-US" altLang="zh-CN" sz="2000" b="1" i="1" dirty="0">
                <a:ea typeface="+mn-ea"/>
                <a:cs typeface="Times New Roman" panose="02020603050405020304" pitchFamily="18" charset="0"/>
              </a:rPr>
              <a:t>B</a:t>
            </a:r>
            <a:r>
              <a:rPr lang="en-US" altLang="zh-CN" sz="1400" b="1" dirty="0">
                <a:ea typeface="+mn-ea"/>
                <a:cs typeface="Times New Roman" panose="02020603050405020304" pitchFamily="18" charset="0"/>
              </a:rPr>
              <a:t>3</a:t>
            </a:r>
            <a:r>
              <a:rPr lang="zh-CN" altLang="en-US" sz="2000" b="1" dirty="0">
                <a:latin typeface="+mn-ea"/>
                <a:ea typeface="+mn-ea"/>
              </a:rPr>
              <a:t>称为阶梯矩阵。由于方程组（</a:t>
            </a:r>
            <a:r>
              <a:rPr lang="en-US" altLang="zh-CN" sz="2000" b="1" dirty="0">
                <a:latin typeface="+mn-ea"/>
                <a:ea typeface="+mn-ea"/>
              </a:rPr>
              <a:t>1</a:t>
            </a:r>
            <a:r>
              <a:rPr lang="zh-CN" altLang="en-US" sz="2000" b="1" dirty="0">
                <a:latin typeface="+mn-ea"/>
                <a:ea typeface="+mn-ea"/>
              </a:rPr>
              <a:t>）等价于（</a:t>
            </a:r>
            <a:r>
              <a:rPr lang="en-US" altLang="zh-CN" sz="2000" b="1" dirty="0">
                <a:latin typeface="+mn-ea"/>
                <a:ea typeface="+mn-ea"/>
              </a:rPr>
              <a:t>2</a:t>
            </a:r>
            <a:r>
              <a:rPr lang="zh-CN" altLang="en-US" sz="2000" b="1" dirty="0">
                <a:latin typeface="+mn-ea"/>
                <a:ea typeface="+mn-ea"/>
              </a:rPr>
              <a:t>）等价于（</a:t>
            </a:r>
            <a:r>
              <a:rPr lang="en-US" altLang="zh-CN" sz="2000" b="1" dirty="0">
                <a:latin typeface="+mn-ea"/>
                <a:ea typeface="+mn-ea"/>
              </a:rPr>
              <a:t>3</a:t>
            </a:r>
            <a:r>
              <a:rPr lang="zh-CN" altLang="en-US" sz="2000" b="1" dirty="0">
                <a:latin typeface="+mn-ea"/>
                <a:ea typeface="+mn-ea"/>
              </a:rPr>
              <a:t>）等价于（</a:t>
            </a:r>
            <a:r>
              <a:rPr lang="en-US" altLang="zh-CN" sz="2000" b="1" dirty="0">
                <a:latin typeface="+mn-ea"/>
                <a:ea typeface="+mn-ea"/>
              </a:rPr>
              <a:t>4</a:t>
            </a:r>
            <a:r>
              <a:rPr lang="zh-CN" altLang="en-US" sz="2000" b="1" dirty="0">
                <a:latin typeface="+mn-ea"/>
                <a:ea typeface="+mn-ea"/>
              </a:rPr>
              <a:t>），因此称矩阵</a:t>
            </a:r>
            <a:r>
              <a:rPr lang="en-US" altLang="zh-CN" sz="2000" b="1" dirty="0">
                <a:latin typeface="+mn-ea"/>
                <a:ea typeface="+mn-ea"/>
              </a:rPr>
              <a:t>B</a:t>
            </a:r>
            <a:r>
              <a:rPr lang="zh-CN" altLang="en-US" sz="2000" b="1" dirty="0">
                <a:latin typeface="+mn-ea"/>
                <a:ea typeface="+mn-ea"/>
              </a:rPr>
              <a:t>等价于</a:t>
            </a:r>
            <a:r>
              <a:rPr lang="en-US" altLang="zh-CN" sz="2000" b="1" i="1" dirty="0">
                <a:ea typeface="+mn-ea"/>
                <a:cs typeface="Times New Roman" panose="02020603050405020304" pitchFamily="18" charset="0"/>
              </a:rPr>
              <a:t>B</a:t>
            </a:r>
            <a:r>
              <a:rPr lang="en-US" altLang="zh-CN" sz="1400" b="1" dirty="0">
                <a:latin typeface="+mn-ea"/>
                <a:ea typeface="+mn-ea"/>
              </a:rPr>
              <a:t>1</a:t>
            </a:r>
            <a:r>
              <a:rPr lang="zh-CN" altLang="en-US" sz="2000" b="1" dirty="0">
                <a:latin typeface="+mn-ea"/>
                <a:ea typeface="+mn-ea"/>
              </a:rPr>
              <a:t>等价于</a:t>
            </a:r>
            <a:r>
              <a:rPr lang="en-US" altLang="zh-CN" sz="2000" b="1" i="1" dirty="0">
                <a:ea typeface="+mn-ea"/>
                <a:cs typeface="Times New Roman" panose="02020603050405020304" pitchFamily="18" charset="0"/>
              </a:rPr>
              <a:t>B</a:t>
            </a:r>
            <a:r>
              <a:rPr lang="en-US" altLang="zh-CN" sz="1400" b="1" dirty="0">
                <a:latin typeface="+mn-ea"/>
                <a:ea typeface="+mn-ea"/>
              </a:rPr>
              <a:t>2</a:t>
            </a:r>
            <a:r>
              <a:rPr lang="zh-CN" altLang="en-US" sz="2000" b="1" dirty="0">
                <a:latin typeface="+mn-ea"/>
                <a:ea typeface="+mn-ea"/>
              </a:rPr>
              <a:t>等价于</a:t>
            </a:r>
            <a:r>
              <a:rPr lang="en-US" altLang="zh-CN" sz="2000" b="1" i="1" dirty="0">
                <a:ea typeface="+mn-ea"/>
                <a:cs typeface="Times New Roman" panose="02020603050405020304" pitchFamily="18" charset="0"/>
              </a:rPr>
              <a:t>B</a:t>
            </a:r>
            <a:r>
              <a:rPr lang="en-US" altLang="zh-CN" sz="1400" b="1" dirty="0">
                <a:latin typeface="+mn-ea"/>
                <a:ea typeface="+mn-ea"/>
              </a:rPr>
              <a:t>3</a:t>
            </a:r>
            <a:r>
              <a:rPr lang="zh-CN" altLang="en-US" sz="2000" b="1" dirty="0">
                <a:latin typeface="+mn-ea"/>
                <a:ea typeface="+mn-ea"/>
              </a:rPr>
              <a:t>。显然，方程组求解问题可转化为对对应矩阵的讨论。为此我们给出矩阵的初等变换（运算）和阶梯矩阵的定义。</a:t>
            </a:r>
            <a:endParaRPr lang="zh-CN" altLang="en-US" sz="2000" dirty="0">
              <a:latin typeface="+mn-ea"/>
              <a:ea typeface="+mn-ea"/>
            </a:endParaRPr>
          </a:p>
        </p:txBody>
      </p:sp>
      <p:graphicFrame>
        <p:nvGraphicFramePr>
          <p:cNvPr id="21506" name="Object 9"/>
          <p:cNvGraphicFramePr>
            <a:graphicFrameLocks noChangeAspect="1"/>
          </p:cNvGraphicFramePr>
          <p:nvPr/>
        </p:nvGraphicFramePr>
        <p:xfrm>
          <a:off x="1896063" y="858336"/>
          <a:ext cx="8104187" cy="1143000"/>
        </p:xfrm>
        <a:graphic>
          <a:graphicData uri="http://schemas.openxmlformats.org/presentationml/2006/ole">
            <mc:AlternateContent xmlns:mc="http://schemas.openxmlformats.org/markup-compatibility/2006">
              <mc:Choice xmlns:v="urn:schemas-microsoft-com:vml" Requires="v">
                <p:oleObj r:id="rId2" imgW="5040030" imgH="711208" progId="Equation.DSMT4">
                  <p:embed/>
                </p:oleObj>
              </mc:Choice>
              <mc:Fallback>
                <p:oleObj r:id="rId2" imgW="5040030" imgH="711208" progId="Equation.DSMT4">
                  <p:embed/>
                  <p:pic>
                    <p:nvPicPr>
                      <p:cNvPr id="21506"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63" y="858336"/>
                        <a:ext cx="8104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7" name="Object 10"/>
          <p:cNvGraphicFramePr>
            <a:graphicFrameLocks noChangeAspect="1"/>
          </p:cNvGraphicFramePr>
          <p:nvPr/>
        </p:nvGraphicFramePr>
        <p:xfrm>
          <a:off x="1944272" y="2005923"/>
          <a:ext cx="7532688" cy="1225550"/>
        </p:xfrm>
        <a:graphic>
          <a:graphicData uri="http://schemas.openxmlformats.org/presentationml/2006/ole">
            <mc:AlternateContent xmlns:mc="http://schemas.openxmlformats.org/markup-compatibility/2006">
              <mc:Choice xmlns:v="urn:schemas-microsoft-com:vml" Requires="v">
                <p:oleObj r:id="rId4" imgW="4684584" imgH="761986" progId="Equation.DSMT4">
                  <p:embed/>
                </p:oleObj>
              </mc:Choice>
              <mc:Fallback>
                <p:oleObj r:id="rId4" imgW="4684584" imgH="761986" progId="Equation.DSMT4">
                  <p:embed/>
                  <p:pic>
                    <p:nvPicPr>
                      <p:cNvPr id="2150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272" y="2005923"/>
                        <a:ext cx="75326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635" name="肘形连接符 13"/>
          <p:cNvCxnSpPr>
            <a:cxnSpLocks noChangeShapeType="1"/>
          </p:cNvCxnSpPr>
          <p:nvPr/>
        </p:nvCxnSpPr>
        <p:spPr bwMode="auto">
          <a:xfrm>
            <a:off x="7302085" y="2434548"/>
            <a:ext cx="686884" cy="328369"/>
          </a:xfrm>
          <a:prstGeom prst="bentConnector3">
            <a:avLst>
              <a:gd name="adj1" fmla="val 50000"/>
            </a:avLst>
          </a:prstGeom>
          <a:noFill/>
          <a:ln w="9525">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26636" name="直接连接符 15"/>
          <p:cNvCxnSpPr>
            <a:cxnSpLocks noChangeShapeType="1"/>
          </p:cNvCxnSpPr>
          <p:nvPr/>
        </p:nvCxnSpPr>
        <p:spPr bwMode="auto">
          <a:xfrm flipV="1">
            <a:off x="7645527" y="2761220"/>
            <a:ext cx="1208851" cy="119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1511" name="直接连接符 17"/>
          <p:cNvCxnSpPr>
            <a:cxnSpLocks noChangeShapeType="1"/>
          </p:cNvCxnSpPr>
          <p:nvPr/>
        </p:nvCxnSpPr>
        <p:spPr bwMode="auto">
          <a:xfrm rot="5400000">
            <a:off x="8621506" y="1429043"/>
            <a:ext cx="1000125"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6638" name="直接连接符 18"/>
          <p:cNvCxnSpPr>
            <a:cxnSpLocks noChangeShapeType="1"/>
          </p:cNvCxnSpPr>
          <p:nvPr/>
        </p:nvCxnSpPr>
        <p:spPr bwMode="auto">
          <a:xfrm rot="5400000">
            <a:off x="8088692" y="2648068"/>
            <a:ext cx="1000125"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12" name="Text Box 2"/>
          <p:cNvSpPr txBox="1">
            <a:spLocks noChangeArrowheads="1"/>
          </p:cNvSpPr>
          <p:nvPr/>
        </p:nvSpPr>
        <p:spPr bwMode="auto">
          <a:xfrm>
            <a:off x="1025240" y="4572300"/>
            <a:ext cx="16097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定义 </a:t>
            </a:r>
            <a:r>
              <a:rPr lang="en-US" altLang="zh-CN" sz="2000" b="1" dirty="0">
                <a:solidFill>
                  <a:srgbClr val="0000FF"/>
                </a:solidFill>
                <a:latin typeface="+mn-ea"/>
                <a:ea typeface="+mn-ea"/>
              </a:rPr>
              <a:t>1.11.1</a:t>
            </a:r>
            <a:endParaRPr lang="en-US" sz="2000" b="1" dirty="0">
              <a:solidFill>
                <a:srgbClr val="0000FF"/>
              </a:solidFill>
              <a:latin typeface="+mn-ea"/>
              <a:ea typeface="+mn-ea"/>
            </a:endParaRPr>
          </a:p>
        </p:txBody>
      </p:sp>
      <p:sp>
        <p:nvSpPr>
          <p:cNvPr id="13" name="Text Box 3"/>
          <p:cNvSpPr txBox="1">
            <a:spLocks noChangeArrowheads="1"/>
          </p:cNvSpPr>
          <p:nvPr/>
        </p:nvSpPr>
        <p:spPr bwMode="auto">
          <a:xfrm>
            <a:off x="2734971" y="4575634"/>
            <a:ext cx="44438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下面三种变换称为矩阵的初等行变换</a:t>
            </a:r>
            <a:r>
              <a:rPr lang="en-US" altLang="zh-CN" sz="2000" b="1" dirty="0">
                <a:latin typeface="+mn-ea"/>
                <a:ea typeface="+mn-ea"/>
              </a:rPr>
              <a:t>:</a:t>
            </a:r>
          </a:p>
        </p:txBody>
      </p:sp>
      <p:graphicFrame>
        <p:nvGraphicFramePr>
          <p:cNvPr id="14" name="Object 5"/>
          <p:cNvGraphicFramePr>
            <a:graphicFrameLocks noChangeAspect="1"/>
          </p:cNvGraphicFramePr>
          <p:nvPr/>
        </p:nvGraphicFramePr>
        <p:xfrm>
          <a:off x="2727842" y="4965424"/>
          <a:ext cx="5137150" cy="419100"/>
        </p:xfrm>
        <a:graphic>
          <a:graphicData uri="http://schemas.openxmlformats.org/presentationml/2006/ole">
            <mc:AlternateContent xmlns:mc="http://schemas.openxmlformats.org/markup-compatibility/2006">
              <mc:Choice xmlns:v="urn:schemas-microsoft-com:vml" Requires="v">
                <p:oleObj name="Equation" r:id="rId6" imgW="2869920" imgH="253800" progId="Equation.DSMT4">
                  <p:embed/>
                </p:oleObj>
              </mc:Choice>
              <mc:Fallback>
                <p:oleObj name="Equation" r:id="rId6" imgW="2869920" imgH="253800" progId="Equation.DSMT4">
                  <p:embed/>
                  <p:pic>
                    <p:nvPicPr>
                      <p:cNvPr id="14" name="Object 5"/>
                      <p:cNvPicPr>
                        <a:picLocks noChangeAspect="1" noChangeArrowheads="1"/>
                      </p:cNvPicPr>
                      <p:nvPr/>
                    </p:nvPicPr>
                    <p:blipFill>
                      <a:blip r:embed="rId7"/>
                      <a:srcRect/>
                      <a:stretch>
                        <a:fillRect/>
                      </a:stretch>
                    </p:blipFill>
                    <p:spPr bwMode="auto">
                      <a:xfrm>
                        <a:off x="2727842" y="4965424"/>
                        <a:ext cx="5137150" cy="419100"/>
                      </a:xfrm>
                      <a:prstGeom prst="rect">
                        <a:avLst/>
                      </a:prstGeom>
                      <a:noFill/>
                      <a:ln>
                        <a:noFill/>
                      </a:ln>
                    </p:spPr>
                  </p:pic>
                </p:oleObj>
              </mc:Fallback>
            </mc:AlternateContent>
          </a:graphicData>
        </a:graphic>
      </p:graphicFrame>
      <p:graphicFrame>
        <p:nvGraphicFramePr>
          <p:cNvPr id="15" name="Object 6"/>
          <p:cNvGraphicFramePr>
            <a:graphicFrameLocks noChangeAspect="1"/>
          </p:cNvGraphicFramePr>
          <p:nvPr/>
        </p:nvGraphicFramePr>
        <p:xfrm>
          <a:off x="2734971" y="5434387"/>
          <a:ext cx="4603750" cy="431800"/>
        </p:xfrm>
        <a:graphic>
          <a:graphicData uri="http://schemas.openxmlformats.org/presentationml/2006/ole">
            <mc:AlternateContent xmlns:mc="http://schemas.openxmlformats.org/markup-compatibility/2006">
              <mc:Choice xmlns:v="urn:schemas-microsoft-com:vml" Requires="v">
                <p:oleObj name="Equation" r:id="rId8" imgW="2539800" imgH="253800" progId="Equation.DSMT4">
                  <p:embed/>
                </p:oleObj>
              </mc:Choice>
              <mc:Fallback>
                <p:oleObj name="Equation" r:id="rId8" imgW="2539800" imgH="253800" progId="Equation.DSMT4">
                  <p:embed/>
                  <p:pic>
                    <p:nvPicPr>
                      <p:cNvPr id="15" name="Object 6"/>
                      <p:cNvPicPr>
                        <a:picLocks noChangeAspect="1" noChangeArrowheads="1"/>
                      </p:cNvPicPr>
                      <p:nvPr/>
                    </p:nvPicPr>
                    <p:blipFill>
                      <a:blip r:embed="rId9"/>
                      <a:srcRect/>
                      <a:stretch>
                        <a:fillRect/>
                      </a:stretch>
                    </p:blipFill>
                    <p:spPr bwMode="auto">
                      <a:xfrm>
                        <a:off x="2734971" y="5434387"/>
                        <a:ext cx="4603750" cy="431800"/>
                      </a:xfrm>
                      <a:prstGeom prst="rect">
                        <a:avLst/>
                      </a:prstGeom>
                      <a:noFill/>
                      <a:ln>
                        <a:noFill/>
                      </a:ln>
                    </p:spPr>
                  </p:pic>
                </p:oleObj>
              </mc:Fallback>
            </mc:AlternateContent>
          </a:graphicData>
        </a:graphic>
      </p:graphicFrame>
      <p:graphicFrame>
        <p:nvGraphicFramePr>
          <p:cNvPr id="16" name="Object 7"/>
          <p:cNvGraphicFramePr>
            <a:graphicFrameLocks noChangeAspect="1"/>
          </p:cNvGraphicFramePr>
          <p:nvPr/>
        </p:nvGraphicFramePr>
        <p:xfrm>
          <a:off x="7212600" y="5434387"/>
          <a:ext cx="2787650" cy="363537"/>
        </p:xfrm>
        <a:graphic>
          <a:graphicData uri="http://schemas.openxmlformats.org/presentationml/2006/ole">
            <mc:AlternateContent xmlns:mc="http://schemas.openxmlformats.org/markup-compatibility/2006">
              <mc:Choice xmlns:v="urn:schemas-microsoft-com:vml" Requires="v">
                <p:oleObj name="Equation" r:id="rId10" imgW="1752480" imgH="228600" progId="Equation.DSMT4">
                  <p:embed/>
                </p:oleObj>
              </mc:Choice>
              <mc:Fallback>
                <p:oleObj name="Equation" r:id="rId10" imgW="1752480" imgH="228600" progId="Equation.DSMT4">
                  <p:embed/>
                  <p:pic>
                    <p:nvPicPr>
                      <p:cNvPr id="16" name="Object 7"/>
                      <p:cNvPicPr>
                        <a:picLocks noChangeAspect="1" noChangeArrowheads="1"/>
                      </p:cNvPicPr>
                      <p:nvPr/>
                    </p:nvPicPr>
                    <p:blipFill>
                      <a:blip r:embed="rId11"/>
                      <a:srcRect/>
                      <a:stretch>
                        <a:fillRect/>
                      </a:stretch>
                    </p:blipFill>
                    <p:spPr bwMode="auto">
                      <a:xfrm>
                        <a:off x="7212600" y="5434387"/>
                        <a:ext cx="2787650" cy="363537"/>
                      </a:xfrm>
                      <a:prstGeom prst="rect">
                        <a:avLst/>
                      </a:prstGeom>
                      <a:noFill/>
                      <a:ln>
                        <a:noFill/>
                      </a:ln>
                    </p:spPr>
                  </p:pic>
                </p:oleObj>
              </mc:Fallback>
            </mc:AlternateContent>
          </a:graphicData>
        </a:graphic>
      </p:graphicFrame>
      <p:graphicFrame>
        <p:nvGraphicFramePr>
          <p:cNvPr id="17" name="Object 8"/>
          <p:cNvGraphicFramePr>
            <a:graphicFrameLocks noChangeAspect="1"/>
          </p:cNvGraphicFramePr>
          <p:nvPr/>
        </p:nvGraphicFramePr>
        <p:xfrm>
          <a:off x="2794881" y="5891083"/>
          <a:ext cx="6682673" cy="440548"/>
        </p:xfrm>
        <a:graphic>
          <a:graphicData uri="http://schemas.openxmlformats.org/presentationml/2006/ole">
            <mc:AlternateContent xmlns:mc="http://schemas.openxmlformats.org/markup-compatibility/2006">
              <mc:Choice xmlns:v="urn:schemas-microsoft-com:vml" Requires="v">
                <p:oleObj name="Equation" r:id="rId12" imgW="3771720" imgH="253800" progId="Equation.DSMT4">
                  <p:embed/>
                </p:oleObj>
              </mc:Choice>
              <mc:Fallback>
                <p:oleObj name="Equation" r:id="rId12" imgW="3771720" imgH="253800" progId="Equation.DSMT4">
                  <p:embed/>
                  <p:pic>
                    <p:nvPicPr>
                      <p:cNvPr id="17" name="Object 8"/>
                      <p:cNvPicPr>
                        <a:picLocks noChangeAspect="1" noChangeArrowheads="1"/>
                      </p:cNvPicPr>
                      <p:nvPr/>
                    </p:nvPicPr>
                    <p:blipFill>
                      <a:blip r:embed="rId13"/>
                      <a:srcRect/>
                      <a:stretch>
                        <a:fillRect/>
                      </a:stretch>
                    </p:blipFill>
                    <p:spPr bwMode="auto">
                      <a:xfrm>
                        <a:off x="2794881" y="5891083"/>
                        <a:ext cx="6682673" cy="440548"/>
                      </a:xfrm>
                      <a:prstGeom prst="rect">
                        <a:avLst/>
                      </a:prstGeom>
                      <a:noFill/>
                      <a:ln>
                        <a:noFill/>
                      </a:ln>
                    </p:spPr>
                  </p:pic>
                </p:oleObj>
              </mc:Fallback>
            </mc:AlternateContent>
          </a:graphicData>
        </a:graphic>
      </p:graphicFrame>
      <p:graphicFrame>
        <p:nvGraphicFramePr>
          <p:cNvPr id="18" name="Object 8"/>
          <p:cNvGraphicFramePr>
            <a:graphicFrameLocks noChangeAspect="1"/>
          </p:cNvGraphicFramePr>
          <p:nvPr/>
        </p:nvGraphicFramePr>
        <p:xfrm>
          <a:off x="5296417" y="6240837"/>
          <a:ext cx="4651375" cy="428625"/>
        </p:xfrm>
        <a:graphic>
          <a:graphicData uri="http://schemas.openxmlformats.org/presentationml/2006/ole">
            <mc:AlternateContent xmlns:mc="http://schemas.openxmlformats.org/markup-compatibility/2006">
              <mc:Choice xmlns:v="urn:schemas-microsoft-com:vml" Requires="v">
                <p:oleObj name="Equation" r:id="rId14" imgW="2565360" imgH="241200" progId="Equation.DSMT4">
                  <p:embed/>
                </p:oleObj>
              </mc:Choice>
              <mc:Fallback>
                <p:oleObj name="Equation" r:id="rId14" imgW="2565360" imgH="241200" progId="Equation.DSMT4">
                  <p:embed/>
                  <p:pic>
                    <p:nvPicPr>
                      <p:cNvPr id="18" name="Object 8"/>
                      <p:cNvPicPr>
                        <a:picLocks noChangeAspect="1" noChangeArrowheads="1"/>
                      </p:cNvPicPr>
                      <p:nvPr/>
                    </p:nvPicPr>
                    <p:blipFill>
                      <a:blip r:embed="rId15"/>
                      <a:srcRect/>
                      <a:stretch>
                        <a:fillRect/>
                      </a:stretch>
                    </p:blipFill>
                    <p:spPr bwMode="auto">
                      <a:xfrm>
                        <a:off x="5296417" y="6240837"/>
                        <a:ext cx="4651375" cy="4286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5669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841634" y="1393886"/>
            <a:ext cx="59740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矩阵的初等列变换与初等行变换统称为初等变换。</a:t>
            </a:r>
          </a:p>
        </p:txBody>
      </p:sp>
      <p:sp>
        <p:nvSpPr>
          <p:cNvPr id="27651" name="Rectangle 3"/>
          <p:cNvSpPr>
            <a:spLocks noChangeArrowheads="1"/>
          </p:cNvSpPr>
          <p:nvPr/>
        </p:nvSpPr>
        <p:spPr bwMode="auto">
          <a:xfrm>
            <a:off x="1708418" y="1870195"/>
            <a:ext cx="6240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 </a:t>
            </a:r>
            <a:r>
              <a:rPr lang="zh-CN" altLang="en-US" sz="2000" b="1" dirty="0">
                <a:latin typeface="+mn-ea"/>
                <a:ea typeface="+mn-ea"/>
              </a:rPr>
              <a:t>初等变换的逆变换仍为初等变换</a:t>
            </a:r>
            <a:r>
              <a:rPr lang="en-US" altLang="zh-CN" sz="2000" b="1" dirty="0">
                <a:latin typeface="+mn-ea"/>
                <a:ea typeface="+mn-ea"/>
              </a:rPr>
              <a:t>, </a:t>
            </a:r>
            <a:r>
              <a:rPr lang="zh-CN" altLang="en-US" sz="2000" b="1" dirty="0">
                <a:latin typeface="+mn-ea"/>
                <a:ea typeface="+mn-ea"/>
              </a:rPr>
              <a:t>且变换类型相同。</a:t>
            </a:r>
          </a:p>
        </p:txBody>
      </p:sp>
      <p:sp>
        <p:nvSpPr>
          <p:cNvPr id="23562" name="Rectangle 9"/>
          <p:cNvSpPr>
            <a:spLocks noChangeArrowheads="1"/>
          </p:cNvSpPr>
          <p:nvPr/>
        </p:nvSpPr>
        <p:spPr bwMode="auto">
          <a:xfrm>
            <a:off x="1466248" y="9429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atin typeface="+mn-ea"/>
                <a:ea typeface="+mn-ea"/>
              </a:rPr>
              <a:t> </a:t>
            </a:r>
            <a:r>
              <a:rPr lang="zh-CN" altLang="en-US" sz="2000" b="1" dirty="0">
                <a:latin typeface="+mn-ea"/>
                <a:ea typeface="+mn-ea"/>
              </a:rPr>
              <a:t>同理可定义矩阵的初等列变换</a:t>
            </a:r>
            <a:r>
              <a:rPr lang="en-US" altLang="zh-CN" sz="2000" b="1" dirty="0">
                <a:latin typeface="+mn-ea"/>
                <a:ea typeface="+mn-ea"/>
              </a:rPr>
              <a:t>(</a:t>
            </a:r>
            <a:r>
              <a:rPr lang="zh-CN" altLang="en-US" sz="2000" b="1" dirty="0">
                <a:latin typeface="+mn-ea"/>
                <a:ea typeface="+mn-ea"/>
              </a:rPr>
              <a:t>所用记号是把“</a:t>
            </a:r>
            <a:r>
              <a:rPr lang="en-US" altLang="zh-CN" sz="2000" b="1" i="1" dirty="0">
                <a:ea typeface="+mn-ea"/>
                <a:cs typeface="Times New Roman" panose="02020603050405020304" pitchFamily="18" charset="0"/>
              </a:rPr>
              <a:t>r</a:t>
            </a:r>
            <a:r>
              <a:rPr lang="en-US" altLang="zh-CN" sz="2000" b="1" dirty="0">
                <a:latin typeface="+mn-ea"/>
                <a:ea typeface="+mn-ea"/>
              </a:rPr>
              <a:t>”</a:t>
            </a:r>
            <a:r>
              <a:rPr lang="zh-CN" altLang="en-US" sz="2000" b="1" dirty="0">
                <a:latin typeface="+mn-ea"/>
                <a:ea typeface="+mn-ea"/>
              </a:rPr>
              <a:t>换成“</a:t>
            </a:r>
            <a:r>
              <a:rPr lang="en-US" altLang="zh-CN" sz="2000" b="1" i="1" dirty="0">
                <a:ea typeface="+mn-ea"/>
                <a:cs typeface="Times New Roman" panose="02020603050405020304" pitchFamily="18" charset="0"/>
              </a:rPr>
              <a:t>c</a:t>
            </a:r>
            <a:r>
              <a:rPr lang="en-US" altLang="zh-CN" sz="2000" b="1" dirty="0">
                <a:latin typeface="+mn-ea"/>
                <a:ea typeface="+mn-ea"/>
              </a:rPr>
              <a:t>”)</a:t>
            </a:r>
            <a:r>
              <a:rPr lang="zh-CN" altLang="en-US" sz="2000" b="1" dirty="0">
                <a:latin typeface="+mn-ea"/>
                <a:ea typeface="+mn-ea"/>
              </a:rPr>
              <a:t>．</a:t>
            </a:r>
          </a:p>
        </p:txBody>
      </p:sp>
      <p:graphicFrame>
        <p:nvGraphicFramePr>
          <p:cNvPr id="27653" name="Object 5"/>
          <p:cNvGraphicFramePr>
            <a:graphicFrameLocks noChangeAspect="1"/>
          </p:cNvGraphicFramePr>
          <p:nvPr/>
        </p:nvGraphicFramePr>
        <p:xfrm>
          <a:off x="869399" y="2381375"/>
          <a:ext cx="763472" cy="381736"/>
        </p:xfrm>
        <a:graphic>
          <a:graphicData uri="http://schemas.openxmlformats.org/presentationml/2006/ole">
            <mc:AlternateContent xmlns:mc="http://schemas.openxmlformats.org/markup-compatibility/2006">
              <mc:Choice xmlns:v="urn:schemas-microsoft-com:vml" Requires="v">
                <p:oleObj name="Equation" r:id="rId2" imgW="482400" imgH="241200" progId="Equation.DSMT4">
                  <p:embed/>
                </p:oleObj>
              </mc:Choice>
              <mc:Fallback>
                <p:oleObj name="Equation" r:id="rId2" imgW="482400" imgH="241200" progId="Equation.DSMT4">
                  <p:embed/>
                  <p:pic>
                    <p:nvPicPr>
                      <p:cNvPr id="27653" name="Object 5"/>
                      <p:cNvPicPr>
                        <a:picLocks noChangeAspect="1" noChangeArrowheads="1"/>
                      </p:cNvPicPr>
                      <p:nvPr/>
                    </p:nvPicPr>
                    <p:blipFill>
                      <a:blip r:embed="rId3"/>
                      <a:srcRect/>
                      <a:stretch>
                        <a:fillRect/>
                      </a:stretch>
                    </p:blipFill>
                    <p:spPr bwMode="auto">
                      <a:xfrm>
                        <a:off x="869399" y="2381375"/>
                        <a:ext cx="763472" cy="381736"/>
                      </a:xfrm>
                      <a:prstGeom prst="rect">
                        <a:avLst/>
                      </a:prstGeom>
                      <a:noFill/>
                      <a:ln>
                        <a:noFill/>
                      </a:ln>
                    </p:spPr>
                  </p:pic>
                </p:oleObj>
              </mc:Fallback>
            </mc:AlternateContent>
          </a:graphicData>
        </a:graphic>
      </p:graphicFrame>
      <p:graphicFrame>
        <p:nvGraphicFramePr>
          <p:cNvPr id="27654" name="Object 6"/>
          <p:cNvGraphicFramePr>
            <a:graphicFrameLocks noChangeAspect="1"/>
          </p:cNvGraphicFramePr>
          <p:nvPr/>
        </p:nvGraphicFramePr>
        <p:xfrm>
          <a:off x="3674444" y="2348542"/>
          <a:ext cx="685298" cy="425357"/>
        </p:xfrm>
        <a:graphic>
          <a:graphicData uri="http://schemas.openxmlformats.org/presentationml/2006/ole">
            <mc:AlternateContent xmlns:mc="http://schemas.openxmlformats.org/markup-compatibility/2006">
              <mc:Choice xmlns:v="urn:schemas-microsoft-com:vml" Requires="v">
                <p:oleObj name="Equation" r:id="rId4" imgW="368280" imgH="228600" progId="Equation.DSMT4">
                  <p:embed/>
                </p:oleObj>
              </mc:Choice>
              <mc:Fallback>
                <p:oleObj name="Equation" r:id="rId4" imgW="368280" imgH="228600" progId="Equation.DSMT4">
                  <p:embed/>
                  <p:pic>
                    <p:nvPicPr>
                      <p:cNvPr id="27654" name="Object 6"/>
                      <p:cNvPicPr>
                        <a:picLocks noChangeAspect="1" noChangeArrowheads="1"/>
                      </p:cNvPicPr>
                      <p:nvPr/>
                    </p:nvPicPr>
                    <p:blipFill>
                      <a:blip r:embed="rId5"/>
                      <a:srcRect/>
                      <a:stretch>
                        <a:fillRect/>
                      </a:stretch>
                    </p:blipFill>
                    <p:spPr bwMode="auto">
                      <a:xfrm>
                        <a:off x="3674444" y="2348542"/>
                        <a:ext cx="685298" cy="425357"/>
                      </a:xfrm>
                      <a:prstGeom prst="rect">
                        <a:avLst/>
                      </a:prstGeom>
                      <a:noFill/>
                      <a:ln>
                        <a:noFill/>
                      </a:ln>
                    </p:spPr>
                  </p:pic>
                </p:oleObj>
              </mc:Fallback>
            </mc:AlternateContent>
          </a:graphicData>
        </a:graphic>
      </p:graphicFrame>
      <p:sp>
        <p:nvSpPr>
          <p:cNvPr id="27655" name="Text Box 77"/>
          <p:cNvSpPr txBox="1">
            <a:spLocks noChangeArrowheads="1"/>
          </p:cNvSpPr>
          <p:nvPr/>
        </p:nvSpPr>
        <p:spPr bwMode="auto">
          <a:xfrm>
            <a:off x="1604093" y="2355643"/>
            <a:ext cx="10428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逆变换</a:t>
            </a:r>
          </a:p>
        </p:txBody>
      </p:sp>
      <p:graphicFrame>
        <p:nvGraphicFramePr>
          <p:cNvPr id="27656" name="Object 8"/>
          <p:cNvGraphicFramePr>
            <a:graphicFrameLocks noChangeAspect="1"/>
          </p:cNvGraphicFramePr>
          <p:nvPr/>
        </p:nvGraphicFramePr>
        <p:xfrm>
          <a:off x="2543893" y="2371288"/>
          <a:ext cx="763232" cy="381616"/>
        </p:xfrm>
        <a:graphic>
          <a:graphicData uri="http://schemas.openxmlformats.org/presentationml/2006/ole">
            <mc:AlternateContent xmlns:mc="http://schemas.openxmlformats.org/markup-compatibility/2006">
              <mc:Choice xmlns:v="urn:schemas-microsoft-com:vml" Requires="v">
                <p:oleObj name="Equation" r:id="rId6" imgW="482400" imgH="241200" progId="Equation.DSMT4">
                  <p:embed/>
                </p:oleObj>
              </mc:Choice>
              <mc:Fallback>
                <p:oleObj name="Equation" r:id="rId6" imgW="482400" imgH="241200" progId="Equation.DSMT4">
                  <p:embed/>
                  <p:pic>
                    <p:nvPicPr>
                      <p:cNvPr id="27656" name="Object 8"/>
                      <p:cNvPicPr>
                        <a:picLocks noChangeAspect="1" noChangeArrowheads="1"/>
                      </p:cNvPicPr>
                      <p:nvPr/>
                    </p:nvPicPr>
                    <p:blipFill>
                      <a:blip r:embed="rId7"/>
                      <a:srcRect/>
                      <a:stretch>
                        <a:fillRect/>
                      </a:stretch>
                    </p:blipFill>
                    <p:spPr bwMode="auto">
                      <a:xfrm>
                        <a:off x="2543893" y="2371288"/>
                        <a:ext cx="763232" cy="381616"/>
                      </a:xfrm>
                      <a:prstGeom prst="rect">
                        <a:avLst/>
                      </a:prstGeom>
                      <a:noFill/>
                      <a:ln>
                        <a:noFill/>
                      </a:ln>
                    </p:spPr>
                  </p:pic>
                </p:oleObj>
              </mc:Fallback>
            </mc:AlternateContent>
          </a:graphicData>
        </a:graphic>
      </p:graphicFrame>
      <p:sp>
        <p:nvSpPr>
          <p:cNvPr id="27657" name="Text Box 79"/>
          <p:cNvSpPr txBox="1">
            <a:spLocks noChangeArrowheads="1"/>
          </p:cNvSpPr>
          <p:nvPr/>
        </p:nvSpPr>
        <p:spPr bwMode="auto">
          <a:xfrm>
            <a:off x="4290143" y="2336132"/>
            <a:ext cx="1905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逆变换</a:t>
            </a:r>
          </a:p>
        </p:txBody>
      </p:sp>
      <p:graphicFrame>
        <p:nvGraphicFramePr>
          <p:cNvPr id="27658" name="Object 10"/>
          <p:cNvGraphicFramePr>
            <a:graphicFrameLocks noChangeAspect="1"/>
          </p:cNvGraphicFramePr>
          <p:nvPr/>
        </p:nvGraphicFramePr>
        <p:xfrm>
          <a:off x="5250739" y="2199268"/>
          <a:ext cx="1747765" cy="673837"/>
        </p:xfrm>
        <a:graphic>
          <a:graphicData uri="http://schemas.openxmlformats.org/presentationml/2006/ole">
            <mc:AlternateContent xmlns:mc="http://schemas.openxmlformats.org/markup-compatibility/2006">
              <mc:Choice xmlns:v="urn:schemas-microsoft-com:vml" Requires="v">
                <p:oleObj name="Equation" r:id="rId8" imgW="1054080" imgH="406080" progId="Equation.DSMT4">
                  <p:embed/>
                </p:oleObj>
              </mc:Choice>
              <mc:Fallback>
                <p:oleObj name="Equation" r:id="rId8" imgW="1054080" imgH="406080" progId="Equation.DSMT4">
                  <p:embed/>
                  <p:pic>
                    <p:nvPicPr>
                      <p:cNvPr id="27658" name="Object 10"/>
                      <p:cNvPicPr>
                        <a:picLocks noChangeAspect="1" noChangeArrowheads="1"/>
                      </p:cNvPicPr>
                      <p:nvPr/>
                    </p:nvPicPr>
                    <p:blipFill>
                      <a:blip r:embed="rId9"/>
                      <a:srcRect/>
                      <a:stretch>
                        <a:fillRect/>
                      </a:stretch>
                    </p:blipFill>
                    <p:spPr bwMode="auto">
                      <a:xfrm>
                        <a:off x="5250739" y="2199268"/>
                        <a:ext cx="1747765" cy="673837"/>
                      </a:xfrm>
                      <a:prstGeom prst="rect">
                        <a:avLst/>
                      </a:prstGeom>
                      <a:noFill/>
                      <a:ln>
                        <a:noFill/>
                      </a:ln>
                    </p:spPr>
                  </p:pic>
                </p:oleObj>
              </mc:Fallback>
            </mc:AlternateContent>
          </a:graphicData>
        </a:graphic>
      </p:graphicFrame>
      <p:graphicFrame>
        <p:nvGraphicFramePr>
          <p:cNvPr id="27659" name="Object 11"/>
          <p:cNvGraphicFramePr>
            <a:graphicFrameLocks noChangeAspect="1"/>
          </p:cNvGraphicFramePr>
          <p:nvPr/>
        </p:nvGraphicFramePr>
        <p:xfrm>
          <a:off x="7411503" y="2321106"/>
          <a:ext cx="808422" cy="415136"/>
        </p:xfrm>
        <a:graphic>
          <a:graphicData uri="http://schemas.openxmlformats.org/presentationml/2006/ole">
            <mc:AlternateContent xmlns:mc="http://schemas.openxmlformats.org/markup-compatibility/2006">
              <mc:Choice xmlns:v="urn:schemas-microsoft-com:vml" Requires="v">
                <p:oleObj name="Equation" r:id="rId10" imgW="469800" imgH="241200" progId="Equation.DSMT4">
                  <p:embed/>
                </p:oleObj>
              </mc:Choice>
              <mc:Fallback>
                <p:oleObj name="Equation" r:id="rId10" imgW="469800" imgH="241200" progId="Equation.DSMT4">
                  <p:embed/>
                  <p:pic>
                    <p:nvPicPr>
                      <p:cNvPr id="27659" name="Object 11"/>
                      <p:cNvPicPr>
                        <a:picLocks noChangeAspect="1" noChangeArrowheads="1"/>
                      </p:cNvPicPr>
                      <p:nvPr/>
                    </p:nvPicPr>
                    <p:blipFill>
                      <a:blip r:embed="rId11"/>
                      <a:srcRect/>
                      <a:stretch>
                        <a:fillRect/>
                      </a:stretch>
                    </p:blipFill>
                    <p:spPr bwMode="auto">
                      <a:xfrm>
                        <a:off x="7411503" y="2321106"/>
                        <a:ext cx="808422" cy="415136"/>
                      </a:xfrm>
                      <a:prstGeom prst="rect">
                        <a:avLst/>
                      </a:prstGeom>
                      <a:noFill/>
                      <a:ln>
                        <a:noFill/>
                      </a:ln>
                    </p:spPr>
                  </p:pic>
                </p:oleObj>
              </mc:Fallback>
            </mc:AlternateContent>
          </a:graphicData>
        </a:graphic>
      </p:graphicFrame>
      <p:sp>
        <p:nvSpPr>
          <p:cNvPr id="27660" name="Text Box 82"/>
          <p:cNvSpPr txBox="1">
            <a:spLocks noChangeArrowheads="1"/>
          </p:cNvSpPr>
          <p:nvPr/>
        </p:nvSpPr>
        <p:spPr bwMode="auto">
          <a:xfrm>
            <a:off x="8192608" y="2289480"/>
            <a:ext cx="1905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逆变换</a:t>
            </a:r>
          </a:p>
        </p:txBody>
      </p:sp>
      <p:graphicFrame>
        <p:nvGraphicFramePr>
          <p:cNvPr id="27661" name="Object 13"/>
          <p:cNvGraphicFramePr>
            <a:graphicFrameLocks noChangeAspect="1"/>
          </p:cNvGraphicFramePr>
          <p:nvPr/>
        </p:nvGraphicFramePr>
        <p:xfrm>
          <a:off x="9145108" y="2321106"/>
          <a:ext cx="2099475" cy="376321"/>
        </p:xfrm>
        <a:graphic>
          <a:graphicData uri="http://schemas.openxmlformats.org/presentationml/2006/ole">
            <mc:AlternateContent xmlns:mc="http://schemas.openxmlformats.org/markup-compatibility/2006">
              <mc:Choice xmlns:v="urn:schemas-microsoft-com:vml" Requires="v">
                <p:oleObj name="Equation" r:id="rId12" imgW="1346040" imgH="241200" progId="Equation.DSMT4">
                  <p:embed/>
                </p:oleObj>
              </mc:Choice>
              <mc:Fallback>
                <p:oleObj name="Equation" r:id="rId12" imgW="1346040" imgH="241200" progId="Equation.DSMT4">
                  <p:embed/>
                  <p:pic>
                    <p:nvPicPr>
                      <p:cNvPr id="27661" name="Object 13"/>
                      <p:cNvPicPr>
                        <a:picLocks noChangeAspect="1" noChangeArrowheads="1"/>
                      </p:cNvPicPr>
                      <p:nvPr/>
                    </p:nvPicPr>
                    <p:blipFill>
                      <a:blip r:embed="rId13"/>
                      <a:srcRect/>
                      <a:stretch>
                        <a:fillRect/>
                      </a:stretch>
                    </p:blipFill>
                    <p:spPr bwMode="auto">
                      <a:xfrm>
                        <a:off x="9145108" y="2321106"/>
                        <a:ext cx="2099475" cy="376321"/>
                      </a:xfrm>
                      <a:prstGeom prst="rect">
                        <a:avLst/>
                      </a:prstGeom>
                      <a:noFill/>
                      <a:ln>
                        <a:noFill/>
                      </a:ln>
                    </p:spPr>
                  </p:pic>
                </p:oleObj>
              </mc:Fallback>
            </mc:AlternateContent>
          </a:graphicData>
        </a:graphic>
      </p:graphicFrame>
      <p:sp>
        <p:nvSpPr>
          <p:cNvPr id="14" name="Text Box 1027"/>
          <p:cNvSpPr txBox="1">
            <a:spLocks noChangeArrowheads="1"/>
          </p:cNvSpPr>
          <p:nvPr/>
        </p:nvSpPr>
        <p:spPr bwMode="auto">
          <a:xfrm>
            <a:off x="1256622" y="3503344"/>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矩阵等价具有如性质：</a:t>
            </a:r>
          </a:p>
        </p:txBody>
      </p:sp>
      <p:graphicFrame>
        <p:nvGraphicFramePr>
          <p:cNvPr id="15" name="Object 3"/>
          <p:cNvGraphicFramePr>
            <a:graphicFrameLocks noChangeAspect="1"/>
          </p:cNvGraphicFramePr>
          <p:nvPr/>
        </p:nvGraphicFramePr>
        <p:xfrm>
          <a:off x="5296144" y="3527802"/>
          <a:ext cx="826971" cy="315773"/>
        </p:xfrm>
        <a:graphic>
          <a:graphicData uri="http://schemas.openxmlformats.org/presentationml/2006/ole">
            <mc:AlternateContent xmlns:mc="http://schemas.openxmlformats.org/markup-compatibility/2006">
              <mc:Choice xmlns:v="urn:schemas-microsoft-com:vml" Requires="v">
                <p:oleObj name="Equation" r:id="rId14" imgW="431640" imgH="164880" progId="Equation.DSMT4">
                  <p:embed/>
                </p:oleObj>
              </mc:Choice>
              <mc:Fallback>
                <p:oleObj name="Equation" r:id="rId14" imgW="431640" imgH="164880" progId="Equation.DSMT4">
                  <p:embed/>
                  <p:pic>
                    <p:nvPicPr>
                      <p:cNvPr id="15" name="Object 3"/>
                      <p:cNvPicPr>
                        <a:picLocks noChangeAspect="1" noChangeArrowheads="1"/>
                      </p:cNvPicPr>
                      <p:nvPr/>
                    </p:nvPicPr>
                    <p:blipFill>
                      <a:blip r:embed="rId15"/>
                      <a:srcRect/>
                      <a:stretch>
                        <a:fillRect/>
                      </a:stretch>
                    </p:blipFill>
                    <p:spPr bwMode="auto">
                      <a:xfrm>
                        <a:off x="5296144" y="3527802"/>
                        <a:ext cx="826971" cy="315773"/>
                      </a:xfrm>
                      <a:prstGeom prst="rect">
                        <a:avLst/>
                      </a:prstGeom>
                      <a:noFill/>
                      <a:ln>
                        <a:noFill/>
                      </a:ln>
                    </p:spPr>
                  </p:pic>
                </p:oleObj>
              </mc:Fallback>
            </mc:AlternateContent>
          </a:graphicData>
        </a:graphic>
      </p:graphicFrame>
      <p:sp>
        <p:nvSpPr>
          <p:cNvPr id="16" name="Text Box 1033"/>
          <p:cNvSpPr txBox="1">
            <a:spLocks noChangeArrowheads="1"/>
          </p:cNvSpPr>
          <p:nvPr/>
        </p:nvSpPr>
        <p:spPr bwMode="auto">
          <a:xfrm>
            <a:off x="928510" y="4943357"/>
            <a:ext cx="7586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具有上述三条性质的关系称为等价（</a:t>
            </a:r>
            <a:r>
              <a:rPr lang="zh-CN" altLang="en-US" sz="2000" b="1" dirty="0">
                <a:latin typeface="+mn-ea"/>
              </a:rPr>
              <a:t>相抵</a:t>
            </a:r>
            <a:r>
              <a:rPr lang="zh-CN" altLang="en-US" sz="2000" b="1" dirty="0">
                <a:latin typeface="+mn-ea"/>
                <a:ea typeface="+mn-ea"/>
              </a:rPr>
              <a:t>）。</a:t>
            </a:r>
          </a:p>
        </p:txBody>
      </p:sp>
      <p:sp>
        <p:nvSpPr>
          <p:cNvPr id="17" name="Text Box 1034"/>
          <p:cNvSpPr txBox="1">
            <a:spLocks noChangeArrowheads="1"/>
          </p:cNvSpPr>
          <p:nvPr/>
        </p:nvSpPr>
        <p:spPr bwMode="auto">
          <a:xfrm>
            <a:off x="6007612" y="4943357"/>
            <a:ext cx="594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例如，两个线性方程组同解，</a:t>
            </a:r>
          </a:p>
        </p:txBody>
      </p:sp>
      <p:sp>
        <p:nvSpPr>
          <p:cNvPr id="18" name="Text Box 11"/>
          <p:cNvSpPr txBox="1">
            <a:spLocks noChangeArrowheads="1"/>
          </p:cNvSpPr>
          <p:nvPr/>
        </p:nvSpPr>
        <p:spPr bwMode="auto">
          <a:xfrm>
            <a:off x="3993180" y="3512715"/>
            <a:ext cx="1457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latin typeface="+mn-ea"/>
                <a:ea typeface="+mn-ea"/>
              </a:rPr>
              <a:t>1</a:t>
            </a:r>
            <a:r>
              <a:rPr lang="zh-CN" altLang="en-US" sz="2000" b="1">
                <a:latin typeface="+mn-ea"/>
                <a:ea typeface="+mn-ea"/>
              </a:rPr>
              <a:t>、反身性</a:t>
            </a:r>
            <a:endParaRPr lang="en-US" sz="2000" b="1">
              <a:latin typeface="+mn-ea"/>
              <a:ea typeface="+mn-ea"/>
            </a:endParaRPr>
          </a:p>
        </p:txBody>
      </p:sp>
      <p:sp>
        <p:nvSpPr>
          <p:cNvPr id="19" name="AutoShape 1036"/>
          <p:cNvSpPr>
            <a:spLocks noChangeArrowheads="1"/>
          </p:cNvSpPr>
          <p:nvPr/>
        </p:nvSpPr>
        <p:spPr bwMode="auto">
          <a:xfrm>
            <a:off x="6640403" y="5412421"/>
            <a:ext cx="4419600" cy="412886"/>
          </a:xfrm>
          <a:prstGeom prst="wedgeRoundRectCallout">
            <a:avLst>
              <a:gd name="adj1" fmla="val 1149"/>
              <a:gd name="adj2" fmla="val -104168"/>
              <a:gd name="adj3" fmla="val 16667"/>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latin typeface="+mn-ea"/>
                <a:ea typeface="+mn-ea"/>
              </a:rPr>
              <a:t>就称这两个线性方程组等价</a:t>
            </a:r>
          </a:p>
        </p:txBody>
      </p:sp>
      <p:sp>
        <p:nvSpPr>
          <p:cNvPr id="20" name="Text Box 12"/>
          <p:cNvSpPr txBox="1">
            <a:spLocks noChangeArrowheads="1"/>
          </p:cNvSpPr>
          <p:nvPr/>
        </p:nvSpPr>
        <p:spPr bwMode="auto">
          <a:xfrm>
            <a:off x="3993180" y="3953331"/>
            <a:ext cx="6696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latin typeface="+mn-ea"/>
                <a:ea typeface="+mn-ea"/>
              </a:rPr>
              <a:t>2</a:t>
            </a:r>
            <a:r>
              <a:rPr lang="zh-CN" altLang="en-US" sz="2000" b="1" dirty="0">
                <a:latin typeface="+mn-ea"/>
                <a:ea typeface="+mn-ea"/>
              </a:rPr>
              <a:t>、对称性若       ，则</a:t>
            </a:r>
          </a:p>
        </p:txBody>
      </p:sp>
      <p:graphicFrame>
        <p:nvGraphicFramePr>
          <p:cNvPr id="21" name="Object 9"/>
          <p:cNvGraphicFramePr>
            <a:graphicFrameLocks noChangeAspect="1"/>
          </p:cNvGraphicFramePr>
          <p:nvPr/>
        </p:nvGraphicFramePr>
        <p:xfrm>
          <a:off x="5486940" y="3980100"/>
          <a:ext cx="880979" cy="336845"/>
        </p:xfrm>
        <a:graphic>
          <a:graphicData uri="http://schemas.openxmlformats.org/presentationml/2006/ole">
            <mc:AlternateContent xmlns:mc="http://schemas.openxmlformats.org/markup-compatibility/2006">
              <mc:Choice xmlns:v="urn:schemas-microsoft-com:vml" Requires="v">
                <p:oleObj name="Equation" r:id="rId16" imgW="431640" imgH="164880" progId="Equation.DSMT4">
                  <p:embed/>
                </p:oleObj>
              </mc:Choice>
              <mc:Fallback>
                <p:oleObj name="Equation" r:id="rId16" imgW="431640" imgH="164880" progId="Equation.DSMT4">
                  <p:embed/>
                  <p:pic>
                    <p:nvPicPr>
                      <p:cNvPr id="21" name="Object 9"/>
                      <p:cNvPicPr>
                        <a:picLocks noChangeAspect="1" noChangeArrowheads="1"/>
                      </p:cNvPicPr>
                      <p:nvPr/>
                    </p:nvPicPr>
                    <p:blipFill>
                      <a:blip r:embed="rId17"/>
                      <a:srcRect/>
                      <a:stretch>
                        <a:fillRect/>
                      </a:stretch>
                    </p:blipFill>
                    <p:spPr bwMode="auto">
                      <a:xfrm>
                        <a:off x="5486940" y="3980100"/>
                        <a:ext cx="880979" cy="336845"/>
                      </a:xfrm>
                      <a:prstGeom prst="rect">
                        <a:avLst/>
                      </a:prstGeom>
                      <a:noFill/>
                      <a:ln>
                        <a:noFill/>
                      </a:ln>
                      <a:effectLst/>
                    </p:spPr>
                  </p:pic>
                </p:oleObj>
              </mc:Fallback>
            </mc:AlternateContent>
          </a:graphicData>
        </a:graphic>
      </p:graphicFrame>
      <p:graphicFrame>
        <p:nvGraphicFramePr>
          <p:cNvPr id="22" name="Object 10"/>
          <p:cNvGraphicFramePr>
            <a:graphicFrameLocks noChangeAspect="1"/>
          </p:cNvGraphicFramePr>
          <p:nvPr/>
        </p:nvGraphicFramePr>
        <p:xfrm>
          <a:off x="7009675" y="3992247"/>
          <a:ext cx="852004" cy="325994"/>
        </p:xfrm>
        <a:graphic>
          <a:graphicData uri="http://schemas.openxmlformats.org/presentationml/2006/ole">
            <mc:AlternateContent xmlns:mc="http://schemas.openxmlformats.org/markup-compatibility/2006">
              <mc:Choice xmlns:v="urn:schemas-microsoft-com:vml" Requires="v">
                <p:oleObj name="Equation" r:id="rId18" imgW="431640" imgH="164880" progId="Equation.DSMT4">
                  <p:embed/>
                </p:oleObj>
              </mc:Choice>
              <mc:Fallback>
                <p:oleObj name="Equation" r:id="rId18" imgW="431640" imgH="164880" progId="Equation.DSMT4">
                  <p:embed/>
                  <p:pic>
                    <p:nvPicPr>
                      <p:cNvPr id="22" name="Object 10"/>
                      <p:cNvPicPr>
                        <a:picLocks noChangeAspect="1" noChangeArrowheads="1"/>
                      </p:cNvPicPr>
                      <p:nvPr/>
                    </p:nvPicPr>
                    <p:blipFill>
                      <a:blip r:embed="rId19"/>
                      <a:srcRect/>
                      <a:stretch>
                        <a:fillRect/>
                      </a:stretch>
                    </p:blipFill>
                    <p:spPr bwMode="auto">
                      <a:xfrm>
                        <a:off x="7009675" y="3992247"/>
                        <a:ext cx="852004" cy="325994"/>
                      </a:xfrm>
                      <a:prstGeom prst="rect">
                        <a:avLst/>
                      </a:prstGeom>
                      <a:noFill/>
                      <a:ln>
                        <a:noFill/>
                      </a:ln>
                      <a:effectLst/>
                    </p:spPr>
                  </p:pic>
                </p:oleObj>
              </mc:Fallback>
            </mc:AlternateContent>
          </a:graphicData>
        </a:graphic>
      </p:graphicFrame>
      <p:sp>
        <p:nvSpPr>
          <p:cNvPr id="23" name="Text Box 15"/>
          <p:cNvSpPr txBox="1">
            <a:spLocks noChangeArrowheads="1"/>
          </p:cNvSpPr>
          <p:nvPr/>
        </p:nvSpPr>
        <p:spPr bwMode="auto">
          <a:xfrm>
            <a:off x="4022123" y="4444844"/>
            <a:ext cx="676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latin typeface="+mn-ea"/>
                <a:ea typeface="+mn-ea"/>
              </a:rPr>
              <a:t>3</a:t>
            </a:r>
            <a:r>
              <a:rPr lang="zh-CN" altLang="en-US" sz="2000" b="1" dirty="0">
                <a:latin typeface="+mn-ea"/>
                <a:ea typeface="+mn-ea"/>
              </a:rPr>
              <a:t>、传递性若             ，则</a:t>
            </a:r>
          </a:p>
        </p:txBody>
      </p:sp>
      <p:graphicFrame>
        <p:nvGraphicFramePr>
          <p:cNvPr id="24" name="Object 12"/>
          <p:cNvGraphicFramePr>
            <a:graphicFrameLocks noChangeAspect="1"/>
          </p:cNvGraphicFramePr>
          <p:nvPr/>
        </p:nvGraphicFramePr>
        <p:xfrm>
          <a:off x="5450505" y="4482828"/>
          <a:ext cx="1754187" cy="406893"/>
        </p:xfrm>
        <a:graphic>
          <a:graphicData uri="http://schemas.openxmlformats.org/presentationml/2006/ole">
            <mc:AlternateContent xmlns:mc="http://schemas.openxmlformats.org/markup-compatibility/2006">
              <mc:Choice xmlns:v="urn:schemas-microsoft-com:vml" Requires="v">
                <p:oleObj name="Equation" r:id="rId20" imgW="876240" imgH="203040" progId="Equation.DSMT4">
                  <p:embed/>
                </p:oleObj>
              </mc:Choice>
              <mc:Fallback>
                <p:oleObj name="Equation" r:id="rId20" imgW="876240" imgH="203040" progId="Equation.DSMT4">
                  <p:embed/>
                  <p:pic>
                    <p:nvPicPr>
                      <p:cNvPr id="24" name="Object 12"/>
                      <p:cNvPicPr>
                        <a:picLocks noChangeAspect="1" noChangeArrowheads="1"/>
                      </p:cNvPicPr>
                      <p:nvPr/>
                    </p:nvPicPr>
                    <p:blipFill>
                      <a:blip r:embed="rId21"/>
                      <a:srcRect/>
                      <a:stretch>
                        <a:fillRect/>
                      </a:stretch>
                    </p:blipFill>
                    <p:spPr bwMode="auto">
                      <a:xfrm>
                        <a:off x="5450505" y="4482828"/>
                        <a:ext cx="1754187" cy="406893"/>
                      </a:xfrm>
                      <a:prstGeom prst="rect">
                        <a:avLst/>
                      </a:prstGeom>
                      <a:noFill/>
                      <a:ln>
                        <a:noFill/>
                      </a:ln>
                      <a:effectLst/>
                    </p:spPr>
                  </p:pic>
                </p:oleObj>
              </mc:Fallback>
            </mc:AlternateContent>
          </a:graphicData>
        </a:graphic>
      </p:graphicFrame>
      <p:graphicFrame>
        <p:nvGraphicFramePr>
          <p:cNvPr id="25" name="Object 13"/>
          <p:cNvGraphicFramePr>
            <a:graphicFrameLocks noChangeAspect="1"/>
          </p:cNvGraphicFramePr>
          <p:nvPr/>
        </p:nvGraphicFramePr>
        <p:xfrm>
          <a:off x="7705800" y="4477427"/>
          <a:ext cx="860909" cy="354492"/>
        </p:xfrm>
        <a:graphic>
          <a:graphicData uri="http://schemas.openxmlformats.org/presentationml/2006/ole">
            <mc:AlternateContent xmlns:mc="http://schemas.openxmlformats.org/markup-compatibility/2006">
              <mc:Choice xmlns:v="urn:schemas-microsoft-com:vml" Requires="v">
                <p:oleObj name="Equation" r:id="rId22" imgW="431640" imgH="177480" progId="Equation.DSMT4">
                  <p:embed/>
                </p:oleObj>
              </mc:Choice>
              <mc:Fallback>
                <p:oleObj name="Equation" r:id="rId22" imgW="431640" imgH="177480" progId="Equation.DSMT4">
                  <p:embed/>
                  <p:pic>
                    <p:nvPicPr>
                      <p:cNvPr id="25" name="Object 13"/>
                      <p:cNvPicPr>
                        <a:picLocks noChangeAspect="1" noChangeArrowheads="1"/>
                      </p:cNvPicPr>
                      <p:nvPr/>
                    </p:nvPicPr>
                    <p:blipFill>
                      <a:blip r:embed="rId23"/>
                      <a:srcRect/>
                      <a:stretch>
                        <a:fillRect/>
                      </a:stretch>
                    </p:blipFill>
                    <p:spPr bwMode="auto">
                      <a:xfrm>
                        <a:off x="7705800" y="4477427"/>
                        <a:ext cx="860909" cy="354492"/>
                      </a:xfrm>
                      <a:prstGeom prst="rect">
                        <a:avLst/>
                      </a:prstGeom>
                      <a:noFill/>
                      <a:ln>
                        <a:noFill/>
                      </a:ln>
                      <a:effectLst/>
                    </p:spPr>
                  </p:pic>
                </p:oleObj>
              </mc:Fallback>
            </mc:AlternateContent>
          </a:graphicData>
        </a:graphic>
      </p:graphicFrame>
      <p:grpSp>
        <p:nvGrpSpPr>
          <p:cNvPr id="26" name="Group 21"/>
          <p:cNvGrpSpPr>
            <a:grpSpLocks/>
          </p:cNvGrpSpPr>
          <p:nvPr/>
        </p:nvGrpSpPr>
        <p:grpSpPr bwMode="auto">
          <a:xfrm>
            <a:off x="538961" y="2923906"/>
            <a:ext cx="10521042" cy="400050"/>
            <a:chOff x="-67" y="527"/>
            <a:chExt cx="5790" cy="252"/>
          </a:xfrm>
        </p:grpSpPr>
        <p:sp>
          <p:nvSpPr>
            <p:cNvPr id="27" name="TextBox 14"/>
            <p:cNvSpPr txBox="1">
              <a:spLocks noChangeArrowheads="1"/>
            </p:cNvSpPr>
            <p:nvPr/>
          </p:nvSpPr>
          <p:spPr bwMode="auto">
            <a:xfrm>
              <a:off x="-67" y="527"/>
              <a:ext cx="57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   如果矩阵  经有限次初等变换变成矩阵  就称矩阵  与  </a:t>
              </a:r>
              <a:r>
                <a:rPr lang="zh-CN" altLang="en-US" sz="2000" b="1" dirty="0">
                  <a:latin typeface="+mn-ea"/>
                </a:rPr>
                <a:t>等价</a:t>
              </a:r>
              <a:r>
                <a:rPr lang="zh-CN" altLang="en-US" sz="2000" b="1" dirty="0">
                  <a:latin typeface="+mn-ea"/>
                  <a:ea typeface="+mn-ea"/>
                </a:rPr>
                <a:t>（相抵），记作 </a:t>
              </a:r>
            </a:p>
          </p:txBody>
        </p:sp>
        <p:graphicFrame>
          <p:nvGraphicFramePr>
            <p:cNvPr id="28" name="Object 16"/>
            <p:cNvGraphicFramePr>
              <a:graphicFrameLocks noChangeAspect="1"/>
            </p:cNvGraphicFramePr>
            <p:nvPr/>
          </p:nvGraphicFramePr>
          <p:xfrm>
            <a:off x="735" y="543"/>
            <a:ext cx="221" cy="221"/>
          </p:xfrm>
          <a:graphic>
            <a:graphicData uri="http://schemas.openxmlformats.org/presentationml/2006/ole">
              <mc:AlternateContent xmlns:mc="http://schemas.openxmlformats.org/markup-compatibility/2006">
                <mc:Choice xmlns:v="urn:schemas-microsoft-com:vml" Requires="v">
                  <p:oleObj name="Equation" r:id="rId24" imgW="164880" imgH="164880" progId="Equation.DSMT4">
                    <p:embed/>
                  </p:oleObj>
                </mc:Choice>
                <mc:Fallback>
                  <p:oleObj name="Equation" r:id="rId24" imgW="164880" imgH="164880" progId="Equation.DSMT4">
                    <p:embed/>
                    <p:pic>
                      <p:nvPicPr>
                        <p:cNvPr id="28" name="Object 16"/>
                        <p:cNvPicPr>
                          <a:picLocks noChangeAspect="1" noChangeArrowheads="1"/>
                        </p:cNvPicPr>
                        <p:nvPr/>
                      </p:nvPicPr>
                      <p:blipFill>
                        <a:blip r:embed="rId25"/>
                        <a:srcRect/>
                        <a:stretch>
                          <a:fillRect/>
                        </a:stretch>
                      </p:blipFill>
                      <p:spPr bwMode="auto">
                        <a:xfrm>
                          <a:off x="735" y="543"/>
                          <a:ext cx="221" cy="221"/>
                        </a:xfrm>
                        <a:prstGeom prst="rect">
                          <a:avLst/>
                        </a:prstGeom>
                        <a:noFill/>
                        <a:ln>
                          <a:noFill/>
                        </a:ln>
                        <a:effectLst/>
                      </p:spPr>
                    </p:pic>
                  </p:oleObj>
                </mc:Fallback>
              </mc:AlternateContent>
            </a:graphicData>
          </a:graphic>
        </p:graphicFrame>
        <p:graphicFrame>
          <p:nvGraphicFramePr>
            <p:cNvPr id="29" name="Object 17"/>
            <p:cNvGraphicFramePr>
              <a:graphicFrameLocks noChangeAspect="1"/>
            </p:cNvGraphicFramePr>
            <p:nvPr/>
          </p:nvGraphicFramePr>
          <p:xfrm>
            <a:off x="3549" y="543"/>
            <a:ext cx="215" cy="215"/>
          </p:xfrm>
          <a:graphic>
            <a:graphicData uri="http://schemas.openxmlformats.org/presentationml/2006/ole">
              <mc:AlternateContent xmlns:mc="http://schemas.openxmlformats.org/markup-compatibility/2006">
                <mc:Choice xmlns:v="urn:schemas-microsoft-com:vml" Requires="v">
                  <p:oleObj r:id="rId26" imgW="165202" imgH="165202" progId="Equation.DSMT4">
                    <p:embed/>
                  </p:oleObj>
                </mc:Choice>
                <mc:Fallback>
                  <p:oleObj r:id="rId26" imgW="165202" imgH="165202" progId="Equation.DSMT4">
                    <p:embed/>
                    <p:pic>
                      <p:nvPicPr>
                        <p:cNvPr id="29" name="Object 1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49" y="543"/>
                          <a:ext cx="215" cy="215"/>
                        </a:xfrm>
                        <a:prstGeom prst="rect">
                          <a:avLst/>
                        </a:prstGeom>
                        <a:noFill/>
                        <a:ln>
                          <a:noFill/>
                        </a:ln>
                        <a:effectLst/>
                      </p:spPr>
                    </p:pic>
                  </p:oleObj>
                </mc:Fallback>
              </mc:AlternateContent>
            </a:graphicData>
          </a:graphic>
        </p:graphicFrame>
        <p:graphicFrame>
          <p:nvGraphicFramePr>
            <p:cNvPr id="30" name="Object 18"/>
            <p:cNvGraphicFramePr>
              <a:graphicFrameLocks noChangeAspect="1"/>
            </p:cNvGraphicFramePr>
            <p:nvPr/>
          </p:nvGraphicFramePr>
          <p:xfrm>
            <a:off x="3290" y="538"/>
            <a:ext cx="204" cy="204"/>
          </p:xfrm>
          <a:graphic>
            <a:graphicData uri="http://schemas.openxmlformats.org/presentationml/2006/ole">
              <mc:AlternateContent xmlns:mc="http://schemas.openxmlformats.org/markup-compatibility/2006">
                <mc:Choice xmlns:v="urn:schemas-microsoft-com:vml" Requires="v">
                  <p:oleObj r:id="rId28" imgW="165202" imgH="165202" progId="Equation.DSMT4">
                    <p:embed/>
                  </p:oleObj>
                </mc:Choice>
                <mc:Fallback>
                  <p:oleObj r:id="rId28" imgW="165202" imgH="165202" progId="Equation.DSMT4">
                    <p:embed/>
                    <p:pic>
                      <p:nvPicPr>
                        <p:cNvPr id="30" name="Object 1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90" y="538"/>
                          <a:ext cx="204" cy="204"/>
                        </a:xfrm>
                        <a:prstGeom prst="rect">
                          <a:avLst/>
                        </a:prstGeom>
                        <a:noFill/>
                        <a:ln>
                          <a:noFill/>
                        </a:ln>
                        <a:effectLst/>
                      </p:spPr>
                    </p:pic>
                  </p:oleObj>
                </mc:Fallback>
              </mc:AlternateContent>
            </a:graphicData>
          </a:graphic>
        </p:graphicFrame>
        <p:graphicFrame>
          <p:nvGraphicFramePr>
            <p:cNvPr id="31" name="Object 19"/>
            <p:cNvGraphicFramePr>
              <a:graphicFrameLocks noChangeAspect="1"/>
            </p:cNvGraphicFramePr>
            <p:nvPr/>
          </p:nvGraphicFramePr>
          <p:xfrm>
            <a:off x="2551" y="552"/>
            <a:ext cx="210" cy="210"/>
          </p:xfrm>
          <a:graphic>
            <a:graphicData uri="http://schemas.openxmlformats.org/presentationml/2006/ole">
              <mc:AlternateContent xmlns:mc="http://schemas.openxmlformats.org/markup-compatibility/2006">
                <mc:Choice xmlns:v="urn:schemas-microsoft-com:vml" Requires="v">
                  <p:oleObj name="Equation" r:id="rId30" imgW="164880" imgH="164880" progId="Equation.DSMT4">
                    <p:embed/>
                  </p:oleObj>
                </mc:Choice>
                <mc:Fallback>
                  <p:oleObj name="Equation" r:id="rId30" imgW="164880" imgH="164880" progId="Equation.DSMT4">
                    <p:embed/>
                    <p:pic>
                      <p:nvPicPr>
                        <p:cNvPr id="31" name="Object 19"/>
                        <p:cNvPicPr>
                          <a:picLocks noChangeAspect="1" noChangeArrowheads="1"/>
                        </p:cNvPicPr>
                        <p:nvPr/>
                      </p:nvPicPr>
                      <p:blipFill>
                        <a:blip r:embed="rId31"/>
                        <a:srcRect/>
                        <a:stretch>
                          <a:fillRect/>
                        </a:stretch>
                      </p:blipFill>
                      <p:spPr bwMode="auto">
                        <a:xfrm>
                          <a:off x="2551" y="552"/>
                          <a:ext cx="210" cy="210"/>
                        </a:xfrm>
                        <a:prstGeom prst="rect">
                          <a:avLst/>
                        </a:prstGeom>
                        <a:noFill/>
                        <a:ln>
                          <a:noFill/>
                        </a:ln>
                        <a:effectLst/>
                      </p:spPr>
                    </p:pic>
                  </p:oleObj>
                </mc:Fallback>
              </mc:AlternateContent>
            </a:graphicData>
          </a:graphic>
        </p:graphicFrame>
        <p:graphicFrame>
          <p:nvGraphicFramePr>
            <p:cNvPr id="32" name="Object 20"/>
            <p:cNvGraphicFramePr>
              <a:graphicFrameLocks noChangeAspect="1"/>
            </p:cNvGraphicFramePr>
            <p:nvPr/>
          </p:nvGraphicFramePr>
          <p:xfrm>
            <a:off x="5008" y="534"/>
            <a:ext cx="556" cy="213"/>
          </p:xfrm>
          <a:graphic>
            <a:graphicData uri="http://schemas.openxmlformats.org/presentationml/2006/ole">
              <mc:AlternateContent xmlns:mc="http://schemas.openxmlformats.org/markup-compatibility/2006">
                <mc:Choice xmlns:v="urn:schemas-microsoft-com:vml" Requires="v">
                  <p:oleObj name="Equation" r:id="rId32" imgW="431640" imgH="164880" progId="Equation.DSMT4">
                    <p:embed/>
                  </p:oleObj>
                </mc:Choice>
                <mc:Fallback>
                  <p:oleObj name="Equation" r:id="rId32" imgW="431640" imgH="164880" progId="Equation.DSMT4">
                    <p:embed/>
                    <p:pic>
                      <p:nvPicPr>
                        <p:cNvPr id="32" name="Object 20"/>
                        <p:cNvPicPr>
                          <a:picLocks noChangeAspect="1" noChangeArrowheads="1"/>
                        </p:cNvPicPr>
                        <p:nvPr/>
                      </p:nvPicPr>
                      <p:blipFill>
                        <a:blip r:embed="rId33"/>
                        <a:srcRect/>
                        <a:stretch>
                          <a:fillRect/>
                        </a:stretch>
                      </p:blipFill>
                      <p:spPr bwMode="auto">
                        <a:xfrm>
                          <a:off x="5008" y="534"/>
                          <a:ext cx="556" cy="213"/>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75901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animBg="1"/>
      <p:bldP spid="20" grpId="0"/>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
          <p:cNvSpPr txBox="1">
            <a:spLocks noChangeArrowheads="1"/>
          </p:cNvSpPr>
          <p:nvPr/>
        </p:nvSpPr>
        <p:spPr bwMode="auto">
          <a:xfrm>
            <a:off x="1905687" y="3753760"/>
            <a:ext cx="490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满足上述两条件的矩阵</a:t>
            </a:r>
            <a:r>
              <a:rPr lang="zh-CN" altLang="en-US" sz="2000" b="1" dirty="0">
                <a:latin typeface="+mn-ea"/>
              </a:rPr>
              <a:t>称</a:t>
            </a:r>
            <a:r>
              <a:rPr lang="zh-CN" altLang="en-US" sz="2000" b="1" dirty="0">
                <a:latin typeface="+mn-ea"/>
                <a:ea typeface="+mn-ea"/>
              </a:rPr>
              <a:t>为阶梯形矩阵。</a:t>
            </a:r>
            <a:endParaRPr lang="en-US" sz="2000" b="1" dirty="0">
              <a:latin typeface="+mn-ea"/>
              <a:ea typeface="+mn-ea"/>
            </a:endParaRPr>
          </a:p>
        </p:txBody>
      </p:sp>
      <p:graphicFrame>
        <p:nvGraphicFramePr>
          <p:cNvPr id="29699" name="Object 3"/>
          <p:cNvGraphicFramePr>
            <a:graphicFrameLocks noChangeAspect="1"/>
          </p:cNvGraphicFramePr>
          <p:nvPr/>
        </p:nvGraphicFramePr>
        <p:xfrm>
          <a:off x="3279559" y="1003584"/>
          <a:ext cx="2389187" cy="1122362"/>
        </p:xfrm>
        <a:graphic>
          <a:graphicData uri="http://schemas.openxmlformats.org/presentationml/2006/ole">
            <mc:AlternateContent xmlns:mc="http://schemas.openxmlformats.org/markup-compatibility/2006">
              <mc:Choice xmlns:v="urn:schemas-microsoft-com:vml" Requires="v">
                <p:oleObj r:id="rId2" imgW="1486217" imgH="698817" progId="Equation.DSMT4">
                  <p:embed/>
                </p:oleObj>
              </mc:Choice>
              <mc:Fallback>
                <p:oleObj r:id="rId2" imgW="1486217" imgH="698817" progId="Equation.DSMT4">
                  <p:embed/>
                  <p:pic>
                    <p:nvPicPr>
                      <p:cNvPr id="296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559" y="1003584"/>
                        <a:ext cx="2389187"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Text Box 3"/>
          <p:cNvSpPr txBox="1">
            <a:spLocks noChangeArrowheads="1"/>
          </p:cNvSpPr>
          <p:nvPr/>
        </p:nvSpPr>
        <p:spPr bwMode="auto">
          <a:xfrm>
            <a:off x="1753970" y="2273585"/>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latin typeface="+mn-ea"/>
                <a:ea typeface="+mn-ea"/>
              </a:rPr>
              <a:t>特点：</a:t>
            </a:r>
          </a:p>
        </p:txBody>
      </p:sp>
      <p:sp>
        <p:nvSpPr>
          <p:cNvPr id="29702" name="Text Box 4"/>
          <p:cNvSpPr txBox="1">
            <a:spLocks noChangeArrowheads="1"/>
          </p:cNvSpPr>
          <p:nvPr/>
        </p:nvSpPr>
        <p:spPr bwMode="auto">
          <a:xfrm>
            <a:off x="2466757" y="2319522"/>
            <a:ext cx="7500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a:t>
            </a:r>
            <a:r>
              <a:rPr lang="en-US" altLang="zh-CN" sz="2000" b="1">
                <a:latin typeface="+mn-ea"/>
                <a:ea typeface="+mn-ea"/>
              </a:rPr>
              <a:t>1</a:t>
            </a:r>
            <a:r>
              <a:rPr lang="zh-CN" altLang="en-US" sz="2000" b="1">
                <a:latin typeface="+mn-ea"/>
                <a:ea typeface="+mn-ea"/>
              </a:rPr>
              <a:t>）可划出一条阶梯线，线的下方全为零；</a:t>
            </a:r>
          </a:p>
        </p:txBody>
      </p:sp>
      <p:sp>
        <p:nvSpPr>
          <p:cNvPr id="29703" name="Text Box 11"/>
          <p:cNvSpPr txBox="1">
            <a:spLocks noChangeArrowheads="1"/>
          </p:cNvSpPr>
          <p:nvPr/>
        </p:nvSpPr>
        <p:spPr bwMode="auto">
          <a:xfrm>
            <a:off x="2319689" y="2738097"/>
            <a:ext cx="898999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000" b="1" dirty="0">
                <a:latin typeface="+mn-ea"/>
                <a:ea typeface="+mn-ea"/>
              </a:rPr>
              <a:t> （</a:t>
            </a:r>
            <a:r>
              <a:rPr lang="en-US" altLang="zh-CN" sz="2000" b="1" dirty="0">
                <a:latin typeface="+mn-ea"/>
                <a:ea typeface="+mn-ea"/>
              </a:rPr>
              <a:t>2</a:t>
            </a:r>
            <a:r>
              <a:rPr lang="zh-CN" altLang="en-US" sz="2000" b="1" dirty="0">
                <a:latin typeface="+mn-ea"/>
                <a:ea typeface="+mn-ea"/>
              </a:rPr>
              <a:t>）每个台阶只有一行，台阶数即是非零行的行数，阶梯线的竖线后面的第一个元素为非零元，即非零行的第一个非零元。</a:t>
            </a:r>
          </a:p>
        </p:txBody>
      </p:sp>
      <p:grpSp>
        <p:nvGrpSpPr>
          <p:cNvPr id="2" name="Group 8"/>
          <p:cNvGrpSpPr>
            <a:grpSpLocks/>
          </p:cNvGrpSpPr>
          <p:nvPr/>
        </p:nvGrpSpPr>
        <p:grpSpPr bwMode="auto">
          <a:xfrm>
            <a:off x="3993934" y="1289335"/>
            <a:ext cx="1571625" cy="358775"/>
            <a:chOff x="0" y="0"/>
            <a:chExt cx="1571636" cy="358778"/>
          </a:xfrm>
        </p:grpSpPr>
        <p:cxnSp>
          <p:nvCxnSpPr>
            <p:cNvPr id="25609" name="肘形连接符 27"/>
            <p:cNvCxnSpPr>
              <a:cxnSpLocks noChangeShapeType="1"/>
            </p:cNvCxnSpPr>
            <p:nvPr/>
          </p:nvCxnSpPr>
          <p:spPr bwMode="auto">
            <a:xfrm>
              <a:off x="0" y="0"/>
              <a:ext cx="714380" cy="357190"/>
            </a:xfrm>
            <a:prstGeom prst="bentConnector3">
              <a:avLst>
                <a:gd name="adj1" fmla="val 50000"/>
              </a:avLst>
            </a:prstGeom>
            <a:noFill/>
            <a:ln w="19050">
              <a:solidFill>
                <a:srgbClr val="FF0000"/>
              </a:solidFill>
              <a:miter lim="800000"/>
              <a:headEnd/>
              <a:tailEnd/>
            </a:ln>
            <a:extLst>
              <a:ext uri="{909E8E84-426E-40DD-AFC4-6F175D3DCCD1}">
                <a14:hiddenFill xmlns:a14="http://schemas.microsoft.com/office/drawing/2010/main">
                  <a:noFill/>
                </a14:hiddenFill>
              </a:ext>
            </a:extLst>
          </p:spPr>
        </p:cxnSp>
        <p:cxnSp>
          <p:nvCxnSpPr>
            <p:cNvPr id="25610" name="直接连接符 29"/>
            <p:cNvCxnSpPr>
              <a:cxnSpLocks noChangeShapeType="1"/>
            </p:cNvCxnSpPr>
            <p:nvPr/>
          </p:nvCxnSpPr>
          <p:spPr bwMode="auto">
            <a:xfrm>
              <a:off x="714380" y="357190"/>
              <a:ext cx="857256" cy="15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cxnSp>
      </p:grpSp>
      <p:sp>
        <p:nvSpPr>
          <p:cNvPr id="11" name="TextBox 1"/>
          <p:cNvSpPr txBox="1">
            <a:spLocks noChangeArrowheads="1"/>
          </p:cNvSpPr>
          <p:nvPr/>
        </p:nvSpPr>
        <p:spPr bwMode="auto">
          <a:xfrm>
            <a:off x="2102118" y="4581175"/>
            <a:ext cx="5500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如：                      是阶梯形矩阵</a:t>
            </a:r>
          </a:p>
        </p:txBody>
      </p:sp>
      <p:graphicFrame>
        <p:nvGraphicFramePr>
          <p:cNvPr id="12" name="Object 3"/>
          <p:cNvGraphicFramePr>
            <a:graphicFrameLocks noChangeAspect="1"/>
          </p:cNvGraphicFramePr>
          <p:nvPr/>
        </p:nvGraphicFramePr>
        <p:xfrm>
          <a:off x="2887932" y="4295426"/>
          <a:ext cx="2428875" cy="974725"/>
        </p:xfrm>
        <a:graphic>
          <a:graphicData uri="http://schemas.openxmlformats.org/presentationml/2006/ole">
            <mc:AlternateContent xmlns:mc="http://schemas.openxmlformats.org/markup-compatibility/2006">
              <mc:Choice xmlns:v="urn:schemas-microsoft-com:vml" Requires="v">
                <p:oleObj r:id="rId4" imgW="1740217" imgH="698817" progId="Equation.DSMT4">
                  <p:embed/>
                </p:oleObj>
              </mc:Choice>
              <mc:Fallback>
                <p:oleObj r:id="rId4" imgW="1740217" imgH="698817" progId="Equation.DSMT4">
                  <p:embed/>
                  <p:pic>
                    <p:nvPicPr>
                      <p:cNvPr id="1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7932" y="4295426"/>
                        <a:ext cx="24288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3"/>
          <p:cNvSpPr txBox="1">
            <a:spLocks noChangeArrowheads="1"/>
          </p:cNvSpPr>
          <p:nvPr/>
        </p:nvSpPr>
        <p:spPr bwMode="auto">
          <a:xfrm>
            <a:off x="2173556" y="5581300"/>
            <a:ext cx="7037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而：                                 不是阶梯形矩阵 </a:t>
            </a:r>
          </a:p>
        </p:txBody>
      </p:sp>
      <p:graphicFrame>
        <p:nvGraphicFramePr>
          <p:cNvPr id="14" name="Object 5"/>
          <p:cNvGraphicFramePr>
            <a:graphicFrameLocks noChangeAspect="1"/>
          </p:cNvGraphicFramePr>
          <p:nvPr/>
        </p:nvGraphicFramePr>
        <p:xfrm>
          <a:off x="2959369" y="5152675"/>
          <a:ext cx="3863975" cy="1293812"/>
        </p:xfrm>
        <a:graphic>
          <a:graphicData uri="http://schemas.openxmlformats.org/presentationml/2006/ole">
            <mc:AlternateContent xmlns:mc="http://schemas.openxmlformats.org/markup-compatibility/2006">
              <mc:Choice xmlns:v="urn:schemas-microsoft-com:vml" Requires="v">
                <p:oleObj r:id="rId6" imgW="2768917" imgH="927417" progId="Equation.DSMT4">
                  <p:embed/>
                </p:oleObj>
              </mc:Choice>
              <mc:Fallback>
                <p:oleObj r:id="rId6" imgW="2768917" imgH="927417" progId="Equation.DSMT4">
                  <p:embed/>
                  <p:pic>
                    <p:nvPicPr>
                      <p:cNvPr id="1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9369" y="5152675"/>
                        <a:ext cx="3863975"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 name="Picture 2" descr="BD06214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16592" y="3727192"/>
            <a:ext cx="128905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9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TextBox 5"/>
          <p:cNvSpPr txBox="1">
            <a:spLocks noChangeArrowheads="1"/>
          </p:cNvSpPr>
          <p:nvPr/>
        </p:nvSpPr>
        <p:spPr bwMode="auto">
          <a:xfrm>
            <a:off x="789273" y="1958185"/>
            <a:ext cx="10770668"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    由方程组（</a:t>
            </a:r>
            <a:r>
              <a:rPr lang="en-US" altLang="zh-CN" sz="2000" b="1" dirty="0">
                <a:latin typeface="+mn-ea"/>
                <a:ea typeface="+mn-ea"/>
              </a:rPr>
              <a:t>4</a:t>
            </a:r>
            <a:r>
              <a:rPr lang="zh-CN" altLang="en-US" sz="2000" b="1" dirty="0">
                <a:latin typeface="+mn-ea"/>
                <a:ea typeface="+mn-ea"/>
              </a:rPr>
              <a:t>）并没有得到方程组的解，故要对方程组（</a:t>
            </a:r>
            <a:r>
              <a:rPr lang="en-US" altLang="zh-CN" sz="2000" b="1" dirty="0">
                <a:latin typeface="+mn-ea"/>
                <a:ea typeface="+mn-ea"/>
              </a:rPr>
              <a:t>4</a:t>
            </a:r>
            <a:r>
              <a:rPr lang="zh-CN" altLang="en-US" sz="2000" b="1" dirty="0">
                <a:latin typeface="+mn-ea"/>
                <a:ea typeface="+mn-ea"/>
              </a:rPr>
              <a:t>）对应的矩阵</a:t>
            </a:r>
            <a:r>
              <a:rPr lang="en-US" altLang="zh-CN" sz="2000" b="1" dirty="0">
                <a:latin typeface="+mn-ea"/>
                <a:ea typeface="+mn-ea"/>
              </a:rPr>
              <a:t>B3</a:t>
            </a:r>
            <a:r>
              <a:rPr lang="zh-CN" altLang="en-US" sz="2000" b="1" dirty="0">
                <a:latin typeface="+mn-ea"/>
                <a:ea typeface="+mn-ea"/>
              </a:rPr>
              <a:t>再进行行初等变换得</a:t>
            </a:r>
            <a:r>
              <a:rPr lang="en-US" altLang="zh-CN" sz="2000" b="1" i="1" dirty="0">
                <a:ea typeface="+mn-ea"/>
                <a:cs typeface="Times New Roman" panose="02020603050405020304" pitchFamily="18" charset="0"/>
              </a:rPr>
              <a:t>B</a:t>
            </a:r>
            <a:r>
              <a:rPr lang="en-US" altLang="zh-CN" sz="1400" b="1" dirty="0">
                <a:latin typeface="+mn-ea"/>
                <a:ea typeface="+mn-ea"/>
              </a:rPr>
              <a:t>3</a:t>
            </a:r>
            <a:r>
              <a:rPr lang="zh-CN" altLang="en-US" sz="2000" b="1" dirty="0">
                <a:latin typeface="+mn-ea"/>
                <a:ea typeface="+mn-ea"/>
              </a:rPr>
              <a:t>的等价矩阵</a:t>
            </a:r>
            <a:r>
              <a:rPr lang="en-US" altLang="zh-CN" sz="2000" b="1" i="1" dirty="0">
                <a:ea typeface="+mn-ea"/>
                <a:cs typeface="Times New Roman" panose="02020603050405020304" pitchFamily="18" charset="0"/>
              </a:rPr>
              <a:t>B</a:t>
            </a:r>
            <a:r>
              <a:rPr lang="en-US" altLang="zh-CN" sz="1400" b="1" dirty="0">
                <a:latin typeface="+mn-ea"/>
                <a:ea typeface="+mn-ea"/>
              </a:rPr>
              <a:t>4</a:t>
            </a:r>
            <a:r>
              <a:rPr lang="zh-CN" altLang="en-US" sz="2000" b="1" dirty="0">
                <a:latin typeface="+mn-ea"/>
                <a:ea typeface="+mn-ea"/>
              </a:rPr>
              <a:t>，即：</a:t>
            </a:r>
          </a:p>
        </p:txBody>
      </p:sp>
      <p:graphicFrame>
        <p:nvGraphicFramePr>
          <p:cNvPr id="30727" name="Object 7"/>
          <p:cNvGraphicFramePr>
            <a:graphicFrameLocks noChangeAspect="1"/>
          </p:cNvGraphicFramePr>
          <p:nvPr/>
        </p:nvGraphicFramePr>
        <p:xfrm>
          <a:off x="2013870" y="2938492"/>
          <a:ext cx="5410200" cy="1122363"/>
        </p:xfrm>
        <a:graphic>
          <a:graphicData uri="http://schemas.openxmlformats.org/presentationml/2006/ole">
            <mc:AlternateContent xmlns:mc="http://schemas.openxmlformats.org/markup-compatibility/2006">
              <mc:Choice xmlns:v="urn:schemas-microsoft-com:vml" Requires="v">
                <p:oleObj r:id="rId2" imgW="3365817" imgH="698817" progId="Equation.DSMT4">
                  <p:embed/>
                </p:oleObj>
              </mc:Choice>
              <mc:Fallback>
                <p:oleObj r:id="rId2" imgW="3365817" imgH="698817" progId="Equation.DSMT4">
                  <p:embed/>
                  <p:pic>
                    <p:nvPicPr>
                      <p:cNvPr id="3072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870" y="2938492"/>
                        <a:ext cx="54102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8" name="TextBox 7"/>
          <p:cNvSpPr txBox="1">
            <a:spLocks noChangeArrowheads="1"/>
          </p:cNvSpPr>
          <p:nvPr/>
        </p:nvSpPr>
        <p:spPr bwMode="auto">
          <a:xfrm>
            <a:off x="2208214" y="4149725"/>
            <a:ext cx="80724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与</a:t>
            </a:r>
            <a:r>
              <a:rPr lang="en-US" altLang="zh-CN" sz="2000" b="1" i="1" dirty="0">
                <a:ea typeface="+mn-ea"/>
                <a:cs typeface="Times New Roman" panose="02020603050405020304" pitchFamily="18" charset="0"/>
              </a:rPr>
              <a:t>B</a:t>
            </a:r>
            <a:r>
              <a:rPr lang="en-US" altLang="zh-CN" sz="1400" b="1" dirty="0">
                <a:latin typeface="+mn-ea"/>
                <a:ea typeface="+mn-ea"/>
              </a:rPr>
              <a:t>4</a:t>
            </a:r>
            <a:r>
              <a:rPr lang="zh-CN" altLang="en-US" sz="2000" b="1" dirty="0">
                <a:latin typeface="+mn-ea"/>
                <a:ea typeface="+mn-ea"/>
              </a:rPr>
              <a:t>对应的方程组是方程组（</a:t>
            </a:r>
            <a:r>
              <a:rPr lang="en-US" altLang="zh-CN" sz="2000" b="1" dirty="0">
                <a:latin typeface="+mn-ea"/>
                <a:ea typeface="+mn-ea"/>
              </a:rPr>
              <a:t>4</a:t>
            </a:r>
            <a:r>
              <a:rPr lang="zh-CN" altLang="en-US" sz="2000" b="1" dirty="0">
                <a:latin typeface="+mn-ea"/>
                <a:ea typeface="+mn-ea"/>
              </a:rPr>
              <a:t>）的等价方程组，即</a:t>
            </a:r>
          </a:p>
        </p:txBody>
      </p:sp>
      <p:graphicFrame>
        <p:nvGraphicFramePr>
          <p:cNvPr id="30729" name="Object 9"/>
          <p:cNvGraphicFramePr>
            <a:graphicFrameLocks noChangeAspect="1"/>
          </p:cNvGraphicFramePr>
          <p:nvPr/>
        </p:nvGraphicFramePr>
        <p:xfrm>
          <a:off x="2452687" y="4569580"/>
          <a:ext cx="4429125" cy="755650"/>
        </p:xfrm>
        <a:graphic>
          <a:graphicData uri="http://schemas.openxmlformats.org/presentationml/2006/ole">
            <mc:AlternateContent xmlns:mc="http://schemas.openxmlformats.org/markup-compatibility/2006">
              <mc:Choice xmlns:v="urn:schemas-microsoft-com:vml" Requires="v">
                <p:oleObj r:id="rId4" imgW="2756217" imgH="470217" progId="Equation.DSMT4">
                  <p:embed/>
                </p:oleObj>
              </mc:Choice>
              <mc:Fallback>
                <p:oleObj r:id="rId4" imgW="2756217" imgH="470217" progId="Equation.DSMT4">
                  <p:embed/>
                  <p:pic>
                    <p:nvPicPr>
                      <p:cNvPr id="3072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687" y="4569580"/>
                        <a:ext cx="44291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0" name="TextBox 9"/>
          <p:cNvSpPr txBox="1">
            <a:spLocks noChangeArrowheads="1"/>
          </p:cNvSpPr>
          <p:nvPr/>
        </p:nvSpPr>
        <p:spPr bwMode="auto">
          <a:xfrm>
            <a:off x="7096125" y="4714876"/>
            <a:ext cx="571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latin typeface="+mn-ea"/>
                <a:ea typeface="+mn-ea"/>
              </a:rPr>
              <a:t>令</a:t>
            </a:r>
          </a:p>
        </p:txBody>
      </p:sp>
      <p:graphicFrame>
        <p:nvGraphicFramePr>
          <p:cNvPr id="30731" name="Object 11"/>
          <p:cNvGraphicFramePr>
            <a:graphicFrameLocks noChangeAspect="1"/>
          </p:cNvGraphicFramePr>
          <p:nvPr/>
        </p:nvGraphicFramePr>
        <p:xfrm>
          <a:off x="7524750" y="4714876"/>
          <a:ext cx="2071688" cy="428625"/>
        </p:xfrm>
        <a:graphic>
          <a:graphicData uri="http://schemas.openxmlformats.org/presentationml/2006/ole">
            <mc:AlternateContent xmlns:mc="http://schemas.openxmlformats.org/markup-compatibility/2006">
              <mc:Choice xmlns:v="urn:schemas-microsoft-com:vml" Requires="v">
                <p:oleObj r:id="rId6" imgW="1105217" imgH="228917" progId="Equation.DSMT4">
                  <p:embed/>
                </p:oleObj>
              </mc:Choice>
              <mc:Fallback>
                <p:oleObj r:id="rId6" imgW="1105217" imgH="228917" progId="Equation.DSMT4">
                  <p:embed/>
                  <p:pic>
                    <p:nvPicPr>
                      <p:cNvPr id="3073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750" y="4714876"/>
                        <a:ext cx="20716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2" name="TextBox 11"/>
          <p:cNvSpPr txBox="1">
            <a:spLocks noChangeArrowheads="1"/>
          </p:cNvSpPr>
          <p:nvPr/>
        </p:nvSpPr>
        <p:spPr bwMode="auto">
          <a:xfrm>
            <a:off x="2013870" y="5915054"/>
            <a:ext cx="1389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则有</a:t>
            </a:r>
          </a:p>
        </p:txBody>
      </p:sp>
      <p:graphicFrame>
        <p:nvGraphicFramePr>
          <p:cNvPr id="30733" name="Object 13"/>
          <p:cNvGraphicFramePr>
            <a:graphicFrameLocks noChangeAspect="1"/>
          </p:cNvGraphicFramePr>
          <p:nvPr/>
        </p:nvGraphicFramePr>
        <p:xfrm>
          <a:off x="3221808" y="5449153"/>
          <a:ext cx="1785937" cy="1331913"/>
        </p:xfrm>
        <a:graphic>
          <a:graphicData uri="http://schemas.openxmlformats.org/presentationml/2006/ole">
            <mc:AlternateContent xmlns:mc="http://schemas.openxmlformats.org/markup-compatibility/2006">
              <mc:Choice xmlns:v="urn:schemas-microsoft-com:vml" Requires="v">
                <p:oleObj r:id="rId8" imgW="1244917" imgH="927417" progId="Equation.DSMT4">
                  <p:embed/>
                </p:oleObj>
              </mc:Choice>
              <mc:Fallback>
                <p:oleObj r:id="rId8" imgW="1244917" imgH="927417" progId="Equation.DSMT4">
                  <p:embed/>
                  <p:pic>
                    <p:nvPicPr>
                      <p:cNvPr id="3073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1808" y="5449153"/>
                        <a:ext cx="1785937"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4" name="TextBox 13"/>
          <p:cNvSpPr txBox="1">
            <a:spLocks noChangeArrowheads="1"/>
          </p:cNvSpPr>
          <p:nvPr/>
        </p:nvSpPr>
        <p:spPr bwMode="auto">
          <a:xfrm>
            <a:off x="5278440" y="5915054"/>
            <a:ext cx="3357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ea"/>
                <a:ea typeface="+mn-ea"/>
              </a:rPr>
              <a:t>其中：</a:t>
            </a:r>
            <a:r>
              <a:rPr lang="en-US" altLang="zh-CN" sz="2000" b="1" i="1" dirty="0">
                <a:ea typeface="+mn-ea"/>
                <a:cs typeface="Times New Roman" panose="02020603050405020304" pitchFamily="18" charset="0"/>
              </a:rPr>
              <a:t>k</a:t>
            </a:r>
            <a:r>
              <a:rPr lang="en-US" altLang="zh-CN" sz="1400" b="1" dirty="0">
                <a:latin typeface="+mn-ea"/>
                <a:ea typeface="+mn-ea"/>
              </a:rPr>
              <a:t>1</a:t>
            </a:r>
            <a:r>
              <a:rPr lang="en-US" altLang="zh-CN" sz="2000" b="1" dirty="0">
                <a:latin typeface="+mn-ea"/>
                <a:ea typeface="+mn-ea"/>
              </a:rPr>
              <a:t>,</a:t>
            </a:r>
            <a:r>
              <a:rPr lang="en-US" altLang="zh-CN" sz="2000" b="1" i="1" dirty="0">
                <a:ea typeface="+mn-ea"/>
                <a:cs typeface="Times New Roman" panose="02020603050405020304" pitchFamily="18" charset="0"/>
              </a:rPr>
              <a:t>k</a:t>
            </a:r>
            <a:r>
              <a:rPr lang="en-US" altLang="zh-CN" sz="1400" b="1" dirty="0">
                <a:latin typeface="+mn-ea"/>
                <a:ea typeface="+mn-ea"/>
              </a:rPr>
              <a:t>2</a:t>
            </a:r>
            <a:r>
              <a:rPr lang="zh-CN" altLang="en-US" sz="2000" b="1" dirty="0">
                <a:latin typeface="+mn-ea"/>
                <a:ea typeface="+mn-ea"/>
              </a:rPr>
              <a:t>为任意实数</a:t>
            </a:r>
          </a:p>
        </p:txBody>
      </p:sp>
      <p:sp>
        <p:nvSpPr>
          <p:cNvPr id="30735" name="TextBox 14"/>
          <p:cNvSpPr txBox="1">
            <a:spLocks noChangeArrowheads="1"/>
          </p:cNvSpPr>
          <p:nvPr/>
        </p:nvSpPr>
        <p:spPr bwMode="auto">
          <a:xfrm>
            <a:off x="7524750" y="3286207"/>
            <a:ext cx="381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FF0000"/>
                </a:solidFill>
                <a:latin typeface="+mn-ea"/>
                <a:ea typeface="+mn-ea"/>
              </a:rPr>
              <a:t>称形如</a:t>
            </a:r>
            <a:r>
              <a:rPr lang="en-US" altLang="zh-CN" sz="2000" b="1" i="1" dirty="0">
                <a:solidFill>
                  <a:srgbClr val="FF0000"/>
                </a:solidFill>
                <a:ea typeface="+mn-ea"/>
                <a:cs typeface="Times New Roman" panose="02020603050405020304" pitchFamily="18" charset="0"/>
              </a:rPr>
              <a:t>B</a:t>
            </a:r>
            <a:r>
              <a:rPr lang="en-US" altLang="zh-CN" sz="1400" b="1" dirty="0">
                <a:solidFill>
                  <a:srgbClr val="FF0000"/>
                </a:solidFill>
                <a:latin typeface="+mn-ea"/>
                <a:ea typeface="+mn-ea"/>
              </a:rPr>
              <a:t>4</a:t>
            </a:r>
            <a:r>
              <a:rPr lang="zh-CN" altLang="en-US" sz="2000" b="1" dirty="0">
                <a:solidFill>
                  <a:srgbClr val="FF0000"/>
                </a:solidFill>
                <a:latin typeface="+mn-ea"/>
                <a:ea typeface="+mn-ea"/>
              </a:rPr>
              <a:t>的矩阵为行最简形矩阵</a:t>
            </a:r>
          </a:p>
        </p:txBody>
      </p:sp>
      <p:cxnSp>
        <p:nvCxnSpPr>
          <p:cNvPr id="30736" name="直接连接符 16"/>
          <p:cNvCxnSpPr>
            <a:cxnSpLocks noChangeShapeType="1"/>
          </p:cNvCxnSpPr>
          <p:nvPr/>
        </p:nvCxnSpPr>
        <p:spPr bwMode="auto">
          <a:xfrm rot="5400000">
            <a:off x="3583907" y="3509991"/>
            <a:ext cx="858838" cy="1588"/>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30737" name="直接连接符 17"/>
          <p:cNvCxnSpPr>
            <a:cxnSpLocks noChangeShapeType="1"/>
          </p:cNvCxnSpPr>
          <p:nvPr/>
        </p:nvCxnSpPr>
        <p:spPr bwMode="auto">
          <a:xfrm rot="5400000">
            <a:off x="6086601" y="3509197"/>
            <a:ext cx="857250" cy="1588"/>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graphicFrame>
        <p:nvGraphicFramePr>
          <p:cNvPr id="18" name="Object 10"/>
          <p:cNvGraphicFramePr>
            <a:graphicFrameLocks noChangeAspect="1"/>
          </p:cNvGraphicFramePr>
          <p:nvPr/>
        </p:nvGraphicFramePr>
        <p:xfrm>
          <a:off x="1992313" y="826367"/>
          <a:ext cx="7532688" cy="1225550"/>
        </p:xfrm>
        <a:graphic>
          <a:graphicData uri="http://schemas.openxmlformats.org/presentationml/2006/ole">
            <mc:AlternateContent xmlns:mc="http://schemas.openxmlformats.org/markup-compatibility/2006">
              <mc:Choice xmlns:v="urn:schemas-microsoft-com:vml" Requires="v">
                <p:oleObj r:id="rId10" imgW="4684584" imgH="761986" progId="Equation.DSMT4">
                  <p:embed/>
                </p:oleObj>
              </mc:Choice>
              <mc:Fallback>
                <p:oleObj r:id="rId10" imgW="4684584" imgH="761986" progId="Equation.DSMT4">
                  <p:embed/>
                  <p:pic>
                    <p:nvPicPr>
                      <p:cNvPr id="18"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2313" y="826367"/>
                        <a:ext cx="75326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肘形连接符 13"/>
          <p:cNvCxnSpPr>
            <a:cxnSpLocks noChangeShapeType="1"/>
          </p:cNvCxnSpPr>
          <p:nvPr/>
        </p:nvCxnSpPr>
        <p:spPr bwMode="auto">
          <a:xfrm>
            <a:off x="7350126" y="1254992"/>
            <a:ext cx="686884" cy="328369"/>
          </a:xfrm>
          <a:prstGeom prst="bentConnector3">
            <a:avLst>
              <a:gd name="adj1" fmla="val 50000"/>
            </a:avLst>
          </a:prstGeom>
          <a:noFill/>
          <a:ln w="9525">
            <a:solidFill>
              <a:srgbClr val="FF0000"/>
            </a:solidFill>
            <a:prstDash val="dash"/>
            <a:miter lim="800000"/>
            <a:headEnd/>
            <a:tailEnd/>
          </a:ln>
          <a:extLst>
            <a:ext uri="{909E8E84-426E-40DD-AFC4-6F175D3DCCD1}">
              <a14:hiddenFill xmlns:a14="http://schemas.microsoft.com/office/drawing/2010/main">
                <a:noFill/>
              </a14:hiddenFill>
            </a:ext>
          </a:extLst>
        </p:spPr>
      </p:cxnSp>
      <p:cxnSp>
        <p:nvCxnSpPr>
          <p:cNvPr id="20" name="直接连接符 15"/>
          <p:cNvCxnSpPr>
            <a:cxnSpLocks noChangeShapeType="1"/>
          </p:cNvCxnSpPr>
          <p:nvPr/>
        </p:nvCxnSpPr>
        <p:spPr bwMode="auto">
          <a:xfrm flipV="1">
            <a:off x="7693568" y="1581664"/>
            <a:ext cx="1208851" cy="119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1" name="直接连接符 18"/>
          <p:cNvCxnSpPr>
            <a:cxnSpLocks noChangeShapeType="1"/>
          </p:cNvCxnSpPr>
          <p:nvPr/>
        </p:nvCxnSpPr>
        <p:spPr bwMode="auto">
          <a:xfrm rot="5400000">
            <a:off x="8136733" y="1468512"/>
            <a:ext cx="1000125" cy="15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19644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6"/>
          <p:cNvSpPr txBox="1">
            <a:spLocks noChangeArrowheads="1"/>
          </p:cNvSpPr>
          <p:nvPr/>
        </p:nvSpPr>
        <p:spPr bwMode="auto">
          <a:xfrm>
            <a:off x="1836748" y="1270960"/>
            <a:ext cx="26871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latin typeface="+mn-ea"/>
                <a:ea typeface="+mn-ea"/>
              </a:rPr>
              <a:t>（</a:t>
            </a:r>
            <a:r>
              <a:rPr lang="en-US" altLang="zh-CN" sz="2000" b="1" dirty="0">
                <a:latin typeface="+mn-ea"/>
                <a:ea typeface="+mn-ea"/>
              </a:rPr>
              <a:t>1</a:t>
            </a:r>
            <a:r>
              <a:rPr lang="zh-CN" altLang="en-US" sz="2000" b="1" dirty="0">
                <a:latin typeface="+mn-ea"/>
                <a:ea typeface="+mn-ea"/>
              </a:rPr>
              <a:t>）是行阶梯矩阵；</a:t>
            </a:r>
          </a:p>
        </p:txBody>
      </p:sp>
      <p:graphicFrame>
        <p:nvGraphicFramePr>
          <p:cNvPr id="31747" name="Object 3"/>
          <p:cNvGraphicFramePr>
            <a:graphicFrameLocks noChangeAspect="1"/>
          </p:cNvGraphicFramePr>
          <p:nvPr/>
        </p:nvGraphicFramePr>
        <p:xfrm>
          <a:off x="2612458" y="2614279"/>
          <a:ext cx="2344346" cy="1577036"/>
        </p:xfrm>
        <a:graphic>
          <a:graphicData uri="http://schemas.openxmlformats.org/presentationml/2006/ole">
            <mc:AlternateContent xmlns:mc="http://schemas.openxmlformats.org/markup-compatibility/2006">
              <mc:Choice xmlns:v="urn:schemas-microsoft-com:vml" Requires="v">
                <p:oleObj r:id="rId2" imgW="1359217" imgH="914717" progId="Equation.3">
                  <p:embed/>
                </p:oleObj>
              </mc:Choice>
              <mc:Fallback>
                <p:oleObj r:id="rId2" imgW="1359217" imgH="914717" progId="Equation.3">
                  <p:embed/>
                  <p:pic>
                    <p:nvPicPr>
                      <p:cNvPr id="3174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458" y="2614279"/>
                        <a:ext cx="2344346" cy="1577036"/>
                      </a:xfrm>
                      <a:prstGeom prst="rect">
                        <a:avLst/>
                      </a:prstGeom>
                      <a:noFill/>
                      <a:ln>
                        <a:noFill/>
                      </a:ln>
                    </p:spPr>
                  </p:pic>
                </p:oleObj>
              </mc:Fallback>
            </mc:AlternateContent>
          </a:graphicData>
        </a:graphic>
      </p:graphicFrame>
      <p:sp>
        <p:nvSpPr>
          <p:cNvPr id="31748" name="Text Box 29"/>
          <p:cNvSpPr txBox="1">
            <a:spLocks noChangeArrowheads="1"/>
          </p:cNvSpPr>
          <p:nvPr/>
        </p:nvSpPr>
        <p:spPr bwMode="auto">
          <a:xfrm>
            <a:off x="2634114" y="4356984"/>
            <a:ext cx="3581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不是行最简形矩阵</a:t>
            </a:r>
          </a:p>
        </p:txBody>
      </p:sp>
      <p:graphicFrame>
        <p:nvGraphicFramePr>
          <p:cNvPr id="31749" name="Object 5"/>
          <p:cNvGraphicFramePr>
            <a:graphicFrameLocks noChangeAspect="1"/>
          </p:cNvGraphicFramePr>
          <p:nvPr/>
        </p:nvGraphicFramePr>
        <p:xfrm>
          <a:off x="5839328" y="2614279"/>
          <a:ext cx="2159266" cy="1466502"/>
        </p:xfrm>
        <a:graphic>
          <a:graphicData uri="http://schemas.openxmlformats.org/presentationml/2006/ole">
            <mc:AlternateContent xmlns:mc="http://schemas.openxmlformats.org/markup-compatibility/2006">
              <mc:Choice xmlns:v="urn:schemas-microsoft-com:vml" Requires="v">
                <p:oleObj r:id="rId4" imgW="1346517" imgH="914717" progId="Equation.3">
                  <p:embed/>
                </p:oleObj>
              </mc:Choice>
              <mc:Fallback>
                <p:oleObj r:id="rId4" imgW="1346517" imgH="914717" progId="Equation.3">
                  <p:embed/>
                  <p:pic>
                    <p:nvPicPr>
                      <p:cNvPr id="317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9328" y="2614279"/>
                        <a:ext cx="2159266" cy="1466502"/>
                      </a:xfrm>
                      <a:prstGeom prst="rect">
                        <a:avLst/>
                      </a:prstGeom>
                      <a:noFill/>
                      <a:ln>
                        <a:noFill/>
                      </a:ln>
                    </p:spPr>
                  </p:pic>
                </p:oleObj>
              </mc:Fallback>
            </mc:AlternateContent>
          </a:graphicData>
        </a:graphic>
      </p:graphicFrame>
      <p:sp>
        <p:nvSpPr>
          <p:cNvPr id="31750" name="Text Box 31"/>
          <p:cNvSpPr txBox="1">
            <a:spLocks noChangeArrowheads="1"/>
          </p:cNvSpPr>
          <p:nvPr/>
        </p:nvSpPr>
        <p:spPr bwMode="auto">
          <a:xfrm>
            <a:off x="1824489" y="1671070"/>
            <a:ext cx="42779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a:t>
            </a:r>
            <a:r>
              <a:rPr lang="en-US" altLang="zh-CN" sz="2000" b="1">
                <a:latin typeface="+mn-ea"/>
                <a:ea typeface="+mn-ea"/>
              </a:rPr>
              <a:t>2</a:t>
            </a:r>
            <a:r>
              <a:rPr lang="zh-CN" altLang="en-US" sz="2000" b="1">
                <a:latin typeface="+mn-ea"/>
                <a:ea typeface="+mn-ea"/>
              </a:rPr>
              <a:t>）每一非</a:t>
            </a:r>
            <a:r>
              <a:rPr lang="en-US" altLang="zh-CN" sz="2000" b="1">
                <a:latin typeface="+mn-ea"/>
                <a:ea typeface="+mn-ea"/>
              </a:rPr>
              <a:t>0</a:t>
            </a:r>
            <a:r>
              <a:rPr lang="zh-CN" altLang="en-US" sz="2000" b="1">
                <a:latin typeface="+mn-ea"/>
                <a:ea typeface="+mn-ea"/>
              </a:rPr>
              <a:t>行的第一个元素为</a:t>
            </a:r>
            <a:r>
              <a:rPr lang="en-US" altLang="zh-CN" sz="2000" b="1">
                <a:latin typeface="+mn-ea"/>
                <a:ea typeface="+mn-ea"/>
              </a:rPr>
              <a:t>1</a:t>
            </a:r>
            <a:r>
              <a:rPr lang="zh-CN" altLang="en-US" sz="2000" b="1">
                <a:latin typeface="+mn-ea"/>
                <a:ea typeface="+mn-ea"/>
              </a:rPr>
              <a:t>；</a:t>
            </a:r>
          </a:p>
        </p:txBody>
      </p:sp>
      <p:sp>
        <p:nvSpPr>
          <p:cNvPr id="31751" name="Text Box 32"/>
          <p:cNvSpPr txBox="1">
            <a:spLocks noChangeArrowheads="1"/>
          </p:cNvSpPr>
          <p:nvPr/>
        </p:nvSpPr>
        <p:spPr bwMode="auto">
          <a:xfrm>
            <a:off x="1836748" y="2048500"/>
            <a:ext cx="7543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a:t>
            </a:r>
            <a:r>
              <a:rPr lang="en-US" altLang="zh-CN" sz="2000" b="1">
                <a:latin typeface="+mn-ea"/>
                <a:ea typeface="+mn-ea"/>
              </a:rPr>
              <a:t>3</a:t>
            </a:r>
            <a:r>
              <a:rPr lang="zh-CN" altLang="en-US" sz="2000" b="1">
                <a:latin typeface="+mn-ea"/>
                <a:ea typeface="+mn-ea"/>
              </a:rPr>
              <a:t>）每一非</a:t>
            </a:r>
            <a:r>
              <a:rPr lang="en-US" altLang="zh-CN" sz="2000" b="1">
                <a:latin typeface="+mn-ea"/>
                <a:ea typeface="+mn-ea"/>
              </a:rPr>
              <a:t>0</a:t>
            </a:r>
            <a:r>
              <a:rPr lang="zh-CN" altLang="en-US" sz="2000" b="1">
                <a:latin typeface="+mn-ea"/>
                <a:ea typeface="+mn-ea"/>
              </a:rPr>
              <a:t>行的第一个元素</a:t>
            </a:r>
            <a:r>
              <a:rPr lang="en-US" altLang="zh-CN" sz="2000" b="1">
                <a:latin typeface="+mn-ea"/>
                <a:ea typeface="+mn-ea"/>
              </a:rPr>
              <a:t>1</a:t>
            </a:r>
            <a:r>
              <a:rPr lang="zh-CN" altLang="en-US" sz="2000" b="1">
                <a:latin typeface="+mn-ea"/>
                <a:ea typeface="+mn-ea"/>
              </a:rPr>
              <a:t>所在的列的其余元素均为</a:t>
            </a:r>
            <a:r>
              <a:rPr lang="en-US" altLang="zh-CN" sz="2000" b="1">
                <a:latin typeface="+mn-ea"/>
                <a:ea typeface="+mn-ea"/>
              </a:rPr>
              <a:t>0</a:t>
            </a:r>
            <a:r>
              <a:rPr lang="zh-CN" altLang="en-US" sz="2000" b="1">
                <a:latin typeface="+mn-ea"/>
                <a:ea typeface="+mn-ea"/>
              </a:rPr>
              <a:t>；</a:t>
            </a:r>
          </a:p>
        </p:txBody>
      </p:sp>
      <p:sp>
        <p:nvSpPr>
          <p:cNvPr id="31752" name="Text Box 33"/>
          <p:cNvSpPr txBox="1">
            <a:spLocks noChangeArrowheads="1"/>
          </p:cNvSpPr>
          <p:nvPr/>
        </p:nvSpPr>
        <p:spPr bwMode="auto">
          <a:xfrm>
            <a:off x="5940320" y="4272921"/>
            <a:ext cx="342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latin typeface="+mn-ea"/>
                <a:ea typeface="+mn-ea"/>
              </a:rPr>
              <a:t>是行最简形矩阵</a:t>
            </a:r>
          </a:p>
        </p:txBody>
      </p:sp>
      <p:sp>
        <p:nvSpPr>
          <p:cNvPr id="27657" name="矩形 9"/>
          <p:cNvSpPr>
            <a:spLocks noChangeArrowheads="1"/>
          </p:cNvSpPr>
          <p:nvPr/>
        </p:nvSpPr>
        <p:spPr bwMode="auto">
          <a:xfrm>
            <a:off x="1216595" y="875059"/>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latin typeface="+mn-ea"/>
                <a:ea typeface="+mn-ea"/>
              </a:rPr>
              <a:t>行最简形矩阵：</a:t>
            </a:r>
            <a:endParaRPr lang="zh-CN" altLang="en-US" sz="2000" dirty="0">
              <a:solidFill>
                <a:srgbClr val="0000FF"/>
              </a:solidFill>
              <a:latin typeface="+mn-ea"/>
              <a:ea typeface="+mn-ea"/>
            </a:endParaRPr>
          </a:p>
        </p:txBody>
      </p:sp>
      <p:sp>
        <p:nvSpPr>
          <p:cNvPr id="10" name="TextBox 1"/>
          <p:cNvSpPr txBox="1">
            <a:spLocks noChangeArrowheads="1"/>
          </p:cNvSpPr>
          <p:nvPr/>
        </p:nvSpPr>
        <p:spPr bwMode="auto">
          <a:xfrm>
            <a:off x="462013" y="4865171"/>
            <a:ext cx="112808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    行最简形矩阵首先是阶梯形矩阵，并且非零行的第一个非零元为</a:t>
            </a:r>
            <a:r>
              <a:rPr lang="en-US" altLang="zh-CN" sz="2000" b="1" dirty="0">
                <a:latin typeface="+mn-ea"/>
                <a:ea typeface="+mn-ea"/>
              </a:rPr>
              <a:t>1</a:t>
            </a:r>
            <a:r>
              <a:rPr lang="zh-CN" altLang="en-US" sz="2000" b="1" dirty="0">
                <a:latin typeface="+mn-ea"/>
                <a:ea typeface="+mn-ea"/>
              </a:rPr>
              <a:t>，第一个非零元</a:t>
            </a:r>
            <a:r>
              <a:rPr lang="en-US" altLang="zh-CN" sz="2000" b="1" dirty="0">
                <a:latin typeface="+mn-ea"/>
                <a:ea typeface="+mn-ea"/>
              </a:rPr>
              <a:t>1</a:t>
            </a:r>
            <a:r>
              <a:rPr lang="zh-CN" altLang="en-US" sz="2000" b="1" dirty="0">
                <a:latin typeface="+mn-ea"/>
                <a:ea typeface="+mn-ea"/>
              </a:rPr>
              <a:t>所在列的其它元素都是</a:t>
            </a:r>
            <a:r>
              <a:rPr lang="en-US" altLang="zh-CN" sz="2000" b="1" dirty="0">
                <a:latin typeface="+mn-ea"/>
                <a:ea typeface="+mn-ea"/>
              </a:rPr>
              <a:t>0.</a:t>
            </a:r>
          </a:p>
        </p:txBody>
      </p:sp>
    </p:spTree>
    <p:extLst>
      <p:ext uri="{BB962C8B-B14F-4D97-AF65-F5344CB8AC3E}">
        <p14:creationId xmlns:p14="http://schemas.microsoft.com/office/powerpoint/2010/main" val="5614166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4636" y="993130"/>
            <a:ext cx="11194180" cy="943528"/>
            <a:chOff x="413887" y="1695774"/>
            <a:chExt cx="11194180" cy="943528"/>
          </a:xfrm>
        </p:grpSpPr>
        <p:sp>
          <p:nvSpPr>
            <p:cNvPr id="2" name="矩形 1"/>
            <p:cNvSpPr/>
            <p:nvPr/>
          </p:nvSpPr>
          <p:spPr>
            <a:xfrm>
              <a:off x="413887" y="1695774"/>
              <a:ext cx="11194180" cy="943528"/>
            </a:xfrm>
            <a:prstGeom prst="rect">
              <a:avLst/>
            </a:prstGeom>
          </p:spPr>
          <p:txBody>
            <a:bodyPr wrap="square">
              <a:spAutoFit/>
            </a:bodyPr>
            <a:lstStyle/>
            <a:p>
              <a:pPr>
                <a:lnSpc>
                  <a:spcPct val="150000"/>
                </a:lnSpc>
              </a:pPr>
              <a:r>
                <a:rPr lang="zh-CN" altLang="en-US" sz="2000" b="1" dirty="0">
                  <a:latin typeface="+mn-ea"/>
                </a:rPr>
                <a:t>    用归纳法不难证明：</a:t>
              </a:r>
              <a:r>
                <a:rPr lang="zh-CN" altLang="en-US" sz="2000" b="1" dirty="0">
                  <a:solidFill>
                    <a:srgbClr val="0000FF"/>
                  </a:solidFill>
                  <a:latin typeface="+mn-ea"/>
                </a:rPr>
                <a:t>对于任何矩阵     ，总可经过有限次初等行变换变成阶梯形矩阵和行最简形矩阵。</a:t>
              </a:r>
              <a:endParaRPr lang="en-US" altLang="zh-CN" sz="2000" b="1" dirty="0">
                <a:solidFill>
                  <a:srgbClr val="0000FF"/>
                </a:solidFill>
                <a:latin typeface="+mn-ea"/>
              </a:endParaRPr>
            </a:p>
          </p:txBody>
        </p:sp>
        <p:graphicFrame>
          <p:nvGraphicFramePr>
            <p:cNvPr id="32771" name="Object 3"/>
            <p:cNvGraphicFramePr>
              <a:graphicFrameLocks noChangeAspect="1"/>
            </p:cNvGraphicFramePr>
            <p:nvPr/>
          </p:nvGraphicFramePr>
          <p:xfrm>
            <a:off x="4851718" y="1833719"/>
            <a:ext cx="657498" cy="328612"/>
          </p:xfrm>
          <a:graphic>
            <a:graphicData uri="http://schemas.openxmlformats.org/presentationml/2006/ole">
              <mc:AlternateContent xmlns:mc="http://schemas.openxmlformats.org/markup-compatibility/2006">
                <mc:Choice xmlns:v="urn:schemas-microsoft-com:vml" Requires="v">
                  <p:oleObj r:id="rId2" imgW="330374" imgH="228818" progId="Equation.DSMT4">
                    <p:embed/>
                  </p:oleObj>
                </mc:Choice>
                <mc:Fallback>
                  <p:oleObj r:id="rId2" imgW="330374" imgH="228818" progId="Equation.DSMT4">
                    <p:embed/>
                    <p:pic>
                      <p:nvPicPr>
                        <p:cNvPr id="3277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18" y="1833719"/>
                          <a:ext cx="657498" cy="328612"/>
                        </a:xfrm>
                        <a:prstGeom prst="rect">
                          <a:avLst/>
                        </a:prstGeom>
                        <a:noFill/>
                        <a:ln>
                          <a:noFill/>
                        </a:ln>
                      </p:spPr>
                    </p:pic>
                  </p:oleObj>
                </mc:Fallback>
              </mc:AlternateContent>
            </a:graphicData>
          </a:graphic>
        </p:graphicFrame>
      </p:grpSp>
      <p:graphicFrame>
        <p:nvGraphicFramePr>
          <p:cNvPr id="32772" name="Object 4"/>
          <p:cNvGraphicFramePr>
            <a:graphicFrameLocks noChangeAspect="1"/>
          </p:cNvGraphicFramePr>
          <p:nvPr/>
        </p:nvGraphicFramePr>
        <p:xfrm>
          <a:off x="1756084" y="2412183"/>
          <a:ext cx="7467763" cy="1489075"/>
        </p:xfrm>
        <a:graphic>
          <a:graphicData uri="http://schemas.openxmlformats.org/presentationml/2006/ole">
            <mc:AlternateContent xmlns:mc="http://schemas.openxmlformats.org/markup-compatibility/2006">
              <mc:Choice xmlns:v="urn:schemas-microsoft-com:vml" Requires="v">
                <p:oleObj name="Equation" r:id="rId4" imgW="3352680" imgH="927000" progId="Equation.DSMT4">
                  <p:embed/>
                </p:oleObj>
              </mc:Choice>
              <mc:Fallback>
                <p:oleObj name="Equation" r:id="rId4" imgW="3352680" imgH="927000" progId="Equation.DSMT4">
                  <p:embed/>
                  <p:pic>
                    <p:nvPicPr>
                      <p:cNvPr id="32772" name="Object 4"/>
                      <p:cNvPicPr>
                        <a:picLocks noChangeAspect="1" noChangeArrowheads="1"/>
                      </p:cNvPicPr>
                      <p:nvPr/>
                    </p:nvPicPr>
                    <p:blipFill>
                      <a:blip r:embed="rId5"/>
                      <a:srcRect/>
                      <a:stretch>
                        <a:fillRect/>
                      </a:stretch>
                    </p:blipFill>
                    <p:spPr bwMode="auto">
                      <a:xfrm>
                        <a:off x="1756084" y="2412183"/>
                        <a:ext cx="7467763" cy="1489075"/>
                      </a:xfrm>
                      <a:prstGeom prst="rect">
                        <a:avLst/>
                      </a:prstGeom>
                      <a:noFill/>
                      <a:ln>
                        <a:noFill/>
                      </a:ln>
                    </p:spPr>
                  </p:pic>
                </p:oleObj>
              </mc:Fallback>
            </mc:AlternateContent>
          </a:graphicData>
        </a:graphic>
      </p:graphicFrame>
      <p:sp>
        <p:nvSpPr>
          <p:cNvPr id="3" name="矩形 2"/>
          <p:cNvSpPr/>
          <p:nvPr/>
        </p:nvSpPr>
        <p:spPr>
          <a:xfrm>
            <a:off x="519764" y="2001577"/>
            <a:ext cx="10943924" cy="369332"/>
          </a:xfrm>
          <a:prstGeom prst="rect">
            <a:avLst/>
          </a:prstGeom>
        </p:spPr>
        <p:txBody>
          <a:bodyPr wrap="square">
            <a:spAutoFit/>
          </a:bodyPr>
          <a:lstStyle/>
          <a:p>
            <a:r>
              <a:rPr lang="zh-CN" altLang="en-US" b="1" dirty="0">
                <a:latin typeface="+mn-ea"/>
              </a:rPr>
              <a:t>   由行最简形矩阵再施以初等列变换，可以变成一种形式更简洁的矩阵，称为相抵标准形。例如：</a:t>
            </a:r>
            <a:endParaRPr lang="zh-CN" altLang="en-US" dirty="0"/>
          </a:p>
        </p:txBody>
      </p:sp>
      <p:sp>
        <p:nvSpPr>
          <p:cNvPr id="5" name="矩形 4"/>
          <p:cNvSpPr/>
          <p:nvPr/>
        </p:nvSpPr>
        <p:spPr>
          <a:xfrm>
            <a:off x="519764" y="4189744"/>
            <a:ext cx="10558913" cy="707886"/>
          </a:xfrm>
          <a:prstGeom prst="rect">
            <a:avLst/>
          </a:prstGeom>
        </p:spPr>
        <p:txBody>
          <a:bodyPr wrap="square">
            <a:spAutoFit/>
          </a:bodyPr>
          <a:lstStyle/>
          <a:p>
            <a:pPr indent="276225" algn="just">
              <a:spcAft>
                <a:spcPts val="0"/>
              </a:spcAft>
            </a:pPr>
            <a:r>
              <a:rPr lang="en-US" altLang="zh-CN" sz="2000" b="1" kern="1800" dirty="0">
                <a:latin typeface="+mn-ea"/>
              </a:rPr>
              <a:t>  </a:t>
            </a:r>
            <a:r>
              <a:rPr lang="zh-CN" altLang="zh-CN" sz="2000" b="1" kern="1800" dirty="0">
                <a:latin typeface="+mn-ea"/>
              </a:rPr>
              <a:t>这里的矩阵</a:t>
            </a:r>
            <a:r>
              <a:rPr lang="en-US" altLang="zh-CN" sz="2000" b="1" i="1" kern="1800" dirty="0">
                <a:latin typeface="Times New Roman" panose="02020603050405020304" pitchFamily="18" charset="0"/>
                <a:cs typeface="Times New Roman" panose="02020603050405020304" pitchFamily="18" charset="0"/>
              </a:rPr>
              <a:t>D</a:t>
            </a:r>
            <a:r>
              <a:rPr lang="zh-CN" altLang="zh-CN" sz="2000" b="1" kern="1800" dirty="0">
                <a:latin typeface="+mn-ea"/>
              </a:rPr>
              <a:t>称为原矩阵</a:t>
            </a:r>
            <a:r>
              <a:rPr lang="en-US" altLang="zh-CN" sz="2000" b="1" i="1" kern="1800" dirty="0">
                <a:latin typeface="Times New Roman" panose="02020603050405020304" pitchFamily="18" charset="0"/>
                <a:cs typeface="Times New Roman" panose="02020603050405020304" pitchFamily="18" charset="0"/>
              </a:rPr>
              <a:t>B</a:t>
            </a:r>
            <a:r>
              <a:rPr lang="zh-CN" altLang="zh-CN" sz="2000" b="1" kern="1800" dirty="0">
                <a:latin typeface="+mn-ea"/>
              </a:rPr>
              <a:t>的标准形，一般地，矩阵</a:t>
            </a:r>
            <a:r>
              <a:rPr lang="en-US" altLang="zh-CN" sz="2000" b="1" i="1" kern="1800" dirty="0">
                <a:latin typeface="Times New Roman" panose="02020603050405020304" pitchFamily="18" charset="0"/>
                <a:cs typeface="Times New Roman" panose="02020603050405020304" pitchFamily="18" charset="0"/>
              </a:rPr>
              <a:t>A</a:t>
            </a:r>
            <a:r>
              <a:rPr lang="zh-CN" altLang="zh-CN" sz="2000" b="1" kern="1800" dirty="0">
                <a:latin typeface="+mn-ea"/>
              </a:rPr>
              <a:t>的标准形</a:t>
            </a:r>
            <a:r>
              <a:rPr lang="en-US" altLang="zh-CN" sz="2000" b="1" i="1" kern="1800" dirty="0">
                <a:latin typeface="Times New Roman" panose="02020603050405020304" pitchFamily="18" charset="0"/>
                <a:cs typeface="Times New Roman" panose="02020603050405020304" pitchFamily="18" charset="0"/>
              </a:rPr>
              <a:t>D</a:t>
            </a:r>
            <a:r>
              <a:rPr lang="zh-CN" altLang="zh-CN" sz="2000" b="1" kern="1800" dirty="0">
                <a:latin typeface="+mn-ea"/>
              </a:rPr>
              <a:t>具有如下特点：</a:t>
            </a:r>
            <a:r>
              <a:rPr lang="en-US" altLang="zh-CN" sz="2000" b="1" i="1" kern="1800" dirty="0">
                <a:latin typeface="Times New Roman" panose="02020603050405020304" pitchFamily="18" charset="0"/>
                <a:cs typeface="Times New Roman" panose="02020603050405020304" pitchFamily="18" charset="0"/>
              </a:rPr>
              <a:t>D</a:t>
            </a:r>
            <a:r>
              <a:rPr lang="zh-CN" altLang="zh-CN" sz="2000" b="1" kern="1800" dirty="0">
                <a:latin typeface="+mn-ea"/>
              </a:rPr>
              <a:t>的左上角是个单位矩阵，其余元素全为</a:t>
            </a:r>
            <a:r>
              <a:rPr lang="en-US" altLang="zh-CN" sz="2000" b="1" kern="1800" dirty="0">
                <a:latin typeface="+mn-ea"/>
              </a:rPr>
              <a:t>0</a:t>
            </a:r>
            <a:r>
              <a:rPr lang="zh-CN" altLang="zh-CN" sz="2000" b="1" kern="1800" dirty="0">
                <a:latin typeface="+mn-ea"/>
              </a:rPr>
              <a:t>。</a:t>
            </a:r>
          </a:p>
        </p:txBody>
      </p:sp>
    </p:spTree>
    <p:extLst>
      <p:ext uri="{BB962C8B-B14F-4D97-AF65-F5344CB8AC3E}">
        <p14:creationId xmlns:p14="http://schemas.microsoft.com/office/powerpoint/2010/main" val="363103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ctrTitle" idx="4294967295"/>
          </p:nvPr>
        </p:nvSpPr>
        <p:spPr>
          <a:xfrm>
            <a:off x="3670609" y="727556"/>
            <a:ext cx="4591986" cy="546551"/>
          </a:xfrm>
        </p:spPr>
        <p:txBody>
          <a:bodyPr anchor="b">
            <a:normAutofit/>
          </a:bodyPr>
          <a:lstStyle/>
          <a:p>
            <a:r>
              <a:rPr kumimoji="1" lang="en-US" altLang="zh-CN" sz="2800" b="1" dirty="0">
                <a:solidFill>
                  <a:srgbClr val="0000FF"/>
                </a:solidFill>
                <a:latin typeface="+mn-ea"/>
                <a:ea typeface="+mn-ea"/>
              </a:rPr>
              <a:t>§1.8  </a:t>
            </a:r>
            <a:r>
              <a:rPr kumimoji="1" lang="zh-CN" altLang="en-US" sz="2800" b="1" dirty="0">
                <a:solidFill>
                  <a:srgbClr val="0000FF"/>
                </a:solidFill>
                <a:latin typeface="+mn-ea"/>
                <a:ea typeface="+mn-ea"/>
              </a:rPr>
              <a:t>矩阵 </a:t>
            </a:r>
            <a:r>
              <a:rPr kumimoji="1" lang="en-US" altLang="zh-CN" sz="2800" b="1" dirty="0">
                <a:solidFill>
                  <a:srgbClr val="FF00FF"/>
                </a:solidFill>
                <a:latin typeface="Times New Roman" panose="02020603050405020304" pitchFamily="18" charset="0"/>
                <a:ea typeface="+mn-ea"/>
                <a:cs typeface="Times New Roman" panose="02020603050405020304" pitchFamily="18" charset="0"/>
              </a:rPr>
              <a:t>(Matrix)</a:t>
            </a:r>
            <a:endParaRPr kumimoji="1" lang="zh-CN" altLang="en-US" sz="2800" b="1" dirty="0">
              <a:solidFill>
                <a:srgbClr val="FF00FF"/>
              </a:solidFill>
              <a:latin typeface="Times New Roman" panose="02020603050405020304" pitchFamily="18" charset="0"/>
              <a:ea typeface="+mn-ea"/>
              <a:cs typeface="Times New Roman" panose="02020603050405020304" pitchFamily="18" charset="0"/>
            </a:endParaRPr>
          </a:p>
        </p:txBody>
      </p:sp>
      <p:sp>
        <p:nvSpPr>
          <p:cNvPr id="4" name="Text Box 1029"/>
          <p:cNvSpPr txBox="1">
            <a:spLocks noChangeArrowheads="1"/>
          </p:cNvSpPr>
          <p:nvPr/>
        </p:nvSpPr>
        <p:spPr bwMode="auto">
          <a:xfrm>
            <a:off x="822008" y="2824355"/>
            <a:ext cx="10703292"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000" b="1" dirty="0">
                <a:solidFill>
                  <a:srgbClr val="0000FF"/>
                </a:solidFill>
                <a:latin typeface="+mn-ea"/>
                <a:ea typeface="+mn-ea"/>
              </a:rPr>
              <a:t>    引例</a:t>
            </a:r>
            <a:r>
              <a:rPr lang="en-US" altLang="zh-CN" sz="2000" b="1" dirty="0">
                <a:solidFill>
                  <a:srgbClr val="0000FF"/>
                </a:solidFill>
                <a:latin typeface="+mn-ea"/>
                <a:ea typeface="+mn-ea"/>
              </a:rPr>
              <a:t>1 </a:t>
            </a:r>
            <a:r>
              <a:rPr lang="zh-CN" altLang="en-US" sz="2000" b="1" dirty="0">
                <a:latin typeface="+mn-ea"/>
                <a:ea typeface="+mn-ea"/>
              </a:rPr>
              <a:t>某航空公司在</a:t>
            </a:r>
            <a:r>
              <a:rPr lang="en-US" altLang="zh-CN" sz="2000" b="1" i="1" dirty="0">
                <a:ea typeface="+mn-ea"/>
                <a:cs typeface="Times New Roman" panose="02020603050405020304" pitchFamily="18" charset="0"/>
              </a:rPr>
              <a:t>A,B,C,D</a:t>
            </a:r>
            <a:r>
              <a:rPr lang="zh-CN" altLang="en-US" sz="2000" b="1" dirty="0">
                <a:latin typeface="+mn-ea"/>
                <a:ea typeface="+mn-ea"/>
              </a:rPr>
              <a:t>四城市之间开辟了若干航线 </a:t>
            </a:r>
            <a:r>
              <a:rPr lang="en-US" altLang="zh-CN" sz="2000" b="1" dirty="0">
                <a:latin typeface="+mn-ea"/>
                <a:ea typeface="+mn-ea"/>
              </a:rPr>
              <a:t>,</a:t>
            </a:r>
            <a:r>
              <a:rPr lang="zh-CN" altLang="en-US" sz="2000" b="1" dirty="0">
                <a:latin typeface="+mn-ea"/>
                <a:ea typeface="+mn-ea"/>
              </a:rPr>
              <a:t>如图所示表示了四城市间的航班图</a:t>
            </a:r>
            <a:r>
              <a:rPr lang="en-US" altLang="zh-CN" sz="2000" b="1" dirty="0">
                <a:latin typeface="+mn-ea"/>
                <a:ea typeface="+mn-ea"/>
              </a:rPr>
              <a:t>,</a:t>
            </a:r>
            <a:r>
              <a:rPr lang="zh-CN" altLang="en-US" sz="2000" b="1" dirty="0">
                <a:latin typeface="+mn-ea"/>
                <a:ea typeface="+mn-ea"/>
              </a:rPr>
              <a:t>如果从</a:t>
            </a:r>
            <a:r>
              <a:rPr lang="en-US" altLang="zh-CN" sz="2000" b="1" i="1" dirty="0">
                <a:ea typeface="+mn-ea"/>
                <a:cs typeface="Times New Roman" panose="02020603050405020304" pitchFamily="18" charset="0"/>
              </a:rPr>
              <a:t>A</a:t>
            </a:r>
            <a:r>
              <a:rPr lang="zh-CN" altLang="en-US" sz="2000" b="1" dirty="0">
                <a:latin typeface="+mn-ea"/>
                <a:ea typeface="+mn-ea"/>
              </a:rPr>
              <a:t>到</a:t>
            </a:r>
            <a:r>
              <a:rPr lang="en-US" altLang="zh-CN" sz="2000" b="1" i="1" dirty="0">
                <a:ea typeface="+mn-ea"/>
                <a:cs typeface="Times New Roman" panose="02020603050405020304" pitchFamily="18" charset="0"/>
              </a:rPr>
              <a:t>B</a:t>
            </a:r>
            <a:r>
              <a:rPr lang="zh-CN" altLang="en-US" sz="2000" b="1" dirty="0">
                <a:latin typeface="+mn-ea"/>
                <a:ea typeface="+mn-ea"/>
              </a:rPr>
              <a:t>有航班</a:t>
            </a:r>
            <a:r>
              <a:rPr lang="en-US" altLang="zh-CN" sz="2000" b="1" dirty="0">
                <a:latin typeface="+mn-ea"/>
                <a:ea typeface="+mn-ea"/>
              </a:rPr>
              <a:t>,</a:t>
            </a:r>
            <a:r>
              <a:rPr lang="zh-CN" altLang="en-US" sz="2000" b="1" dirty="0">
                <a:latin typeface="+mn-ea"/>
                <a:ea typeface="+mn-ea"/>
              </a:rPr>
              <a:t>则用带箭头的线连接</a:t>
            </a:r>
            <a:r>
              <a:rPr lang="en-US" altLang="zh-CN" sz="2000" b="1" i="1" dirty="0">
                <a:ea typeface="+mn-ea"/>
                <a:cs typeface="Times New Roman" panose="02020603050405020304" pitchFamily="18" charset="0"/>
              </a:rPr>
              <a:t>A</a:t>
            </a:r>
            <a:r>
              <a:rPr lang="zh-CN" altLang="en-US" sz="2000" b="1" dirty="0">
                <a:latin typeface="+mn-ea"/>
                <a:ea typeface="+mn-ea"/>
              </a:rPr>
              <a:t>与</a:t>
            </a:r>
            <a:r>
              <a:rPr lang="en-US" altLang="zh-CN" sz="2000" b="1" i="1" dirty="0">
                <a:ea typeface="+mn-ea"/>
                <a:cs typeface="Times New Roman" panose="02020603050405020304" pitchFamily="18" charset="0"/>
              </a:rPr>
              <a:t>B</a:t>
            </a:r>
            <a:r>
              <a:rPr lang="en-US" altLang="zh-CN" sz="2000" b="1" dirty="0">
                <a:latin typeface="+mn-ea"/>
                <a:ea typeface="+mn-ea"/>
              </a:rPr>
              <a:t>.</a:t>
            </a:r>
          </a:p>
        </p:txBody>
      </p:sp>
      <p:grpSp>
        <p:nvGrpSpPr>
          <p:cNvPr id="5" name="Group 5"/>
          <p:cNvGrpSpPr>
            <a:grpSpLocks noChangeAspect="1"/>
          </p:cNvGrpSpPr>
          <p:nvPr/>
        </p:nvGrpSpPr>
        <p:grpSpPr bwMode="auto">
          <a:xfrm>
            <a:off x="8741342" y="3695607"/>
            <a:ext cx="2654300" cy="2349500"/>
            <a:chOff x="0" y="0"/>
            <a:chExt cx="1672" cy="1480"/>
          </a:xfrm>
        </p:grpSpPr>
        <p:graphicFrame>
          <p:nvGraphicFramePr>
            <p:cNvPr id="6" name="Object 6"/>
            <p:cNvGraphicFramePr>
              <a:graphicFrameLocks noChangeAspect="1"/>
            </p:cNvGraphicFramePr>
            <p:nvPr/>
          </p:nvGraphicFramePr>
          <p:xfrm>
            <a:off x="0" y="720"/>
            <a:ext cx="184" cy="192"/>
          </p:xfrm>
          <a:graphic>
            <a:graphicData uri="http://schemas.openxmlformats.org/presentationml/2006/ole">
              <mc:AlternateContent xmlns:mc="http://schemas.openxmlformats.org/markup-compatibility/2006">
                <mc:Choice xmlns:v="urn:schemas-microsoft-com:vml" Requires="v">
                  <p:oleObj r:id="rId2" imgW="292164" imgH="304853" progId="Equation.3">
                    <p:embed/>
                  </p:oleObj>
                </mc:Choice>
                <mc:Fallback>
                  <p:oleObj r:id="rId2" imgW="292164" imgH="304853" progId="Equation.3">
                    <p:embed/>
                    <p:pic>
                      <p:nvPicPr>
                        <p:cNvPr id="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0"/>
                          <a:ext cx="1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7"/>
            <p:cNvGraphicFramePr>
              <a:graphicFrameLocks noChangeAspect="1"/>
            </p:cNvGraphicFramePr>
            <p:nvPr/>
          </p:nvGraphicFramePr>
          <p:xfrm>
            <a:off x="864" y="0"/>
            <a:ext cx="184" cy="184"/>
          </p:xfrm>
          <a:graphic>
            <a:graphicData uri="http://schemas.openxmlformats.org/presentationml/2006/ole">
              <mc:AlternateContent xmlns:mc="http://schemas.openxmlformats.org/markup-compatibility/2006">
                <mc:Choice xmlns:v="urn:schemas-microsoft-com:vml" Requires="v">
                  <p:oleObj r:id="rId4" imgW="292290" imgH="292290" progId="Equation.3">
                    <p:embed/>
                  </p:oleObj>
                </mc:Choice>
                <mc:Fallback>
                  <p:oleObj r:id="rId4" imgW="292290" imgH="292290" progId="Equation.3">
                    <p:embed/>
                    <p:pic>
                      <p:nvPicPr>
                        <p:cNvPr id="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0"/>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p:cNvGraphicFramePr>
              <a:graphicFrameLocks noChangeAspect="1"/>
            </p:cNvGraphicFramePr>
            <p:nvPr/>
          </p:nvGraphicFramePr>
          <p:xfrm>
            <a:off x="1488" y="768"/>
            <a:ext cx="184" cy="200"/>
          </p:xfrm>
          <a:graphic>
            <a:graphicData uri="http://schemas.openxmlformats.org/presentationml/2006/ole">
              <mc:AlternateContent xmlns:mc="http://schemas.openxmlformats.org/markup-compatibility/2006">
                <mc:Choice xmlns:v="urn:schemas-microsoft-com:vml" Requires="v">
                  <p:oleObj r:id="rId6" imgW="292164" imgH="317542" progId="Equation.3">
                    <p:embed/>
                  </p:oleObj>
                </mc:Choice>
                <mc:Fallback>
                  <p:oleObj r:id="rId6" imgW="292164" imgH="317542" progId="Equation.3">
                    <p:embed/>
                    <p:pic>
                      <p:nvPicPr>
                        <p:cNvPr id="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8" y="768"/>
                          <a:ext cx="18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9"/>
            <p:cNvGraphicFramePr>
              <a:graphicFrameLocks noChangeAspect="1"/>
            </p:cNvGraphicFramePr>
            <p:nvPr/>
          </p:nvGraphicFramePr>
          <p:xfrm>
            <a:off x="864" y="1296"/>
            <a:ext cx="200" cy="184"/>
          </p:xfrm>
          <a:graphic>
            <a:graphicData uri="http://schemas.openxmlformats.org/presentationml/2006/ole">
              <mc:AlternateContent xmlns:mc="http://schemas.openxmlformats.org/markup-compatibility/2006">
                <mc:Choice xmlns:v="urn:schemas-microsoft-com:vml" Requires="v">
                  <p:oleObj r:id="rId8" imgW="317542" imgH="292164" progId="Equation.3">
                    <p:embed/>
                  </p:oleObj>
                </mc:Choice>
                <mc:Fallback>
                  <p:oleObj r:id="rId8" imgW="317542" imgH="292164" progId="Equation.3">
                    <p:embed/>
                    <p:pic>
                      <p:nvPicPr>
                        <p:cNvPr id="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 y="1296"/>
                          <a:ext cx="2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Line 1035"/>
          <p:cNvSpPr>
            <a:spLocks noChangeShapeType="1"/>
          </p:cNvSpPr>
          <p:nvPr/>
        </p:nvSpPr>
        <p:spPr bwMode="auto">
          <a:xfrm flipH="1">
            <a:off x="9122342" y="4000407"/>
            <a:ext cx="990600" cy="9906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1" name="Line 1036"/>
          <p:cNvSpPr>
            <a:spLocks noChangeShapeType="1"/>
          </p:cNvSpPr>
          <p:nvPr/>
        </p:nvSpPr>
        <p:spPr bwMode="auto">
          <a:xfrm flipH="1">
            <a:off x="9350942" y="4152807"/>
            <a:ext cx="609600" cy="609600"/>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2" name="Line 1037"/>
          <p:cNvSpPr>
            <a:spLocks noChangeShapeType="1"/>
          </p:cNvSpPr>
          <p:nvPr/>
        </p:nvSpPr>
        <p:spPr bwMode="auto">
          <a:xfrm>
            <a:off x="10341542" y="4000407"/>
            <a:ext cx="762000" cy="10668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3" name="Line 1038"/>
          <p:cNvSpPr>
            <a:spLocks noChangeShapeType="1"/>
          </p:cNvSpPr>
          <p:nvPr/>
        </p:nvSpPr>
        <p:spPr bwMode="auto">
          <a:xfrm>
            <a:off x="9198542" y="5067207"/>
            <a:ext cx="1905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4" name="Line 1039"/>
          <p:cNvSpPr>
            <a:spLocks noChangeShapeType="1"/>
          </p:cNvSpPr>
          <p:nvPr/>
        </p:nvSpPr>
        <p:spPr bwMode="auto">
          <a:xfrm>
            <a:off x="9579542" y="5067207"/>
            <a:ext cx="1219200" cy="0"/>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5" name="Line 1040"/>
          <p:cNvSpPr>
            <a:spLocks noChangeShapeType="1"/>
          </p:cNvSpPr>
          <p:nvPr/>
        </p:nvSpPr>
        <p:spPr bwMode="auto">
          <a:xfrm>
            <a:off x="10265342" y="4000407"/>
            <a:ext cx="0" cy="1752600"/>
          </a:xfrm>
          <a:prstGeom prst="line">
            <a:avLst/>
          </a:prstGeom>
          <a:noFill/>
          <a:ln w="19050">
            <a:solidFill>
              <a:srgbClr val="0000FF"/>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6" name="Line 1041"/>
          <p:cNvSpPr>
            <a:spLocks noChangeShapeType="1"/>
          </p:cNvSpPr>
          <p:nvPr/>
        </p:nvSpPr>
        <p:spPr bwMode="auto">
          <a:xfrm flipH="1">
            <a:off x="10341542" y="5143407"/>
            <a:ext cx="685800" cy="6858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17" name="Rectangle 17"/>
          <p:cNvSpPr>
            <a:spLocks noChangeArrowheads="1"/>
          </p:cNvSpPr>
          <p:nvPr/>
        </p:nvSpPr>
        <p:spPr bwMode="auto">
          <a:xfrm>
            <a:off x="604294" y="2144354"/>
            <a:ext cx="1095354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000" b="1" dirty="0">
                <a:latin typeface="+mn-ea"/>
                <a:ea typeface="+mn-ea"/>
              </a:rPr>
              <a:t>    在日常生活中，我们也经常关心一些</a:t>
            </a:r>
            <a:r>
              <a:rPr lang="zh-CN" altLang="en-US" sz="2000" b="1" dirty="0">
                <a:solidFill>
                  <a:srgbClr val="FF0000"/>
                </a:solidFill>
                <a:latin typeface="+mn-ea"/>
                <a:ea typeface="+mn-ea"/>
              </a:rPr>
              <a:t>数表</a:t>
            </a:r>
            <a:r>
              <a:rPr lang="zh-CN" altLang="en-US" sz="2000" b="1" dirty="0">
                <a:latin typeface="+mn-ea"/>
                <a:ea typeface="+mn-ea"/>
              </a:rPr>
              <a:t>：如价格表、股票行情表、财务报表、交通运输计划表等等，这些重要的“矩形数表”，在数学学科中，则可用</a:t>
            </a:r>
            <a:r>
              <a:rPr lang="zh-CN" altLang="en-US" sz="2000" b="1" dirty="0">
                <a:solidFill>
                  <a:srgbClr val="FF0000"/>
                </a:solidFill>
                <a:latin typeface="+mn-ea"/>
                <a:ea typeface="+mn-ea"/>
              </a:rPr>
              <a:t>矩阵</a:t>
            </a:r>
            <a:r>
              <a:rPr lang="zh-CN" altLang="en-US" sz="2000" b="1" dirty="0">
                <a:latin typeface="+mn-ea"/>
                <a:ea typeface="+mn-ea"/>
              </a:rPr>
              <a:t>来表示。</a:t>
            </a:r>
          </a:p>
        </p:txBody>
      </p:sp>
      <p:sp>
        <p:nvSpPr>
          <p:cNvPr id="18" name="Rectangle 12"/>
          <p:cNvSpPr>
            <a:spLocks noChangeArrowheads="1"/>
          </p:cNvSpPr>
          <p:nvPr/>
        </p:nvSpPr>
        <p:spPr bwMode="auto">
          <a:xfrm>
            <a:off x="871328" y="1717318"/>
            <a:ext cx="3388284" cy="560943"/>
          </a:xfrm>
          <a:prstGeom prst="rect">
            <a:avLst/>
          </a:prstGeom>
          <a:noFill/>
          <a:ln w="9525">
            <a:noFill/>
            <a:miter lim="800000"/>
            <a:headEnd/>
            <a:tailEnd/>
          </a:ln>
        </p:spPr>
        <p:txBody>
          <a:bodyPr anchor="ctr"/>
          <a:lstStyle/>
          <a:p>
            <a:pPr>
              <a:defRPr/>
            </a:pPr>
            <a:r>
              <a:rPr lang="zh-CN" altLang="en-US" sz="2400" b="1" dirty="0">
                <a:solidFill>
                  <a:srgbClr val="0000FF"/>
                </a:solidFill>
                <a:effectLst>
                  <a:outerShdw blurRad="38100" dist="38100" dir="2700000" algn="tl">
                    <a:srgbClr val="C0C0C0"/>
                  </a:outerShdw>
                </a:effectLst>
                <a:latin typeface="+mn-ea"/>
              </a:rPr>
              <a:t>一、矩阵概念的引入</a:t>
            </a:r>
          </a:p>
        </p:txBody>
      </p:sp>
      <p:sp>
        <p:nvSpPr>
          <p:cNvPr id="19" name="Text Box 17"/>
          <p:cNvSpPr txBox="1">
            <a:spLocks noChangeArrowheads="1"/>
          </p:cNvSpPr>
          <p:nvPr/>
        </p:nvSpPr>
        <p:spPr bwMode="auto">
          <a:xfrm>
            <a:off x="873425" y="3689844"/>
            <a:ext cx="9321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0000"/>
                </a:solidFill>
                <a:latin typeface="+mn-ea"/>
                <a:ea typeface="+mn-ea"/>
              </a:rPr>
              <a:t>第</a:t>
            </a:r>
            <a:r>
              <a:rPr kumimoji="1" lang="en-US" altLang="zh-CN" sz="2000" b="1" i="1" dirty="0" err="1">
                <a:solidFill>
                  <a:srgbClr val="000000"/>
                </a:solidFill>
                <a:latin typeface="Times New Roman" panose="02020603050405020304" pitchFamily="18" charset="0"/>
                <a:ea typeface="+mn-ea"/>
                <a:cs typeface="Times New Roman" panose="02020603050405020304" pitchFamily="18" charset="0"/>
              </a:rPr>
              <a:t>i</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 </a:t>
            </a:r>
            <a:r>
              <a:rPr kumimoji="1" lang="zh-CN" altLang="en-US" sz="2000" b="1" dirty="0">
                <a:solidFill>
                  <a:srgbClr val="000000"/>
                </a:solidFill>
                <a:latin typeface="+mn-ea"/>
                <a:ea typeface="+mn-ea"/>
              </a:rPr>
              <a:t>市到</a:t>
            </a:r>
            <a:r>
              <a:rPr kumimoji="1" lang="en-US" altLang="zh-CN" sz="2000" b="1" i="1" dirty="0">
                <a:solidFill>
                  <a:srgbClr val="000000"/>
                </a:solidFill>
                <a:latin typeface="Times New Roman" panose="02020603050405020304" pitchFamily="18" charset="0"/>
                <a:ea typeface="+mn-ea"/>
                <a:cs typeface="Times New Roman" panose="02020603050405020304" pitchFamily="18" charset="0"/>
              </a:rPr>
              <a:t>j</a:t>
            </a:r>
            <a:r>
              <a:rPr kumimoji="1" lang="zh-CN" altLang="en-US" sz="2000" b="1" dirty="0">
                <a:solidFill>
                  <a:srgbClr val="000000"/>
                </a:solidFill>
                <a:latin typeface="+mn-ea"/>
                <a:ea typeface="+mn-ea"/>
              </a:rPr>
              <a:t>市有单程航线用</a:t>
            </a:r>
            <a:r>
              <a:rPr kumimoji="1" lang="en-US" altLang="zh-CN" sz="2000" b="1" dirty="0">
                <a:solidFill>
                  <a:srgbClr val="000000"/>
                </a:solidFill>
                <a:latin typeface="+mn-ea"/>
                <a:ea typeface="+mn-ea"/>
              </a:rPr>
              <a:t>1</a:t>
            </a:r>
            <a:r>
              <a:rPr kumimoji="1" lang="zh-CN" altLang="en-US" sz="2000" b="1" dirty="0">
                <a:solidFill>
                  <a:srgbClr val="000000"/>
                </a:solidFill>
                <a:latin typeface="+mn-ea"/>
                <a:ea typeface="+mn-ea"/>
              </a:rPr>
              <a:t>表示，无单程航线用</a:t>
            </a:r>
            <a:r>
              <a:rPr kumimoji="1" lang="en-US" altLang="zh-CN" sz="2000" b="1" dirty="0">
                <a:solidFill>
                  <a:srgbClr val="000000"/>
                </a:solidFill>
                <a:latin typeface="+mn-ea"/>
                <a:ea typeface="+mn-ea"/>
              </a:rPr>
              <a:t>0</a:t>
            </a:r>
            <a:r>
              <a:rPr kumimoji="1" lang="zh-CN" altLang="en-US" sz="2000" b="1" dirty="0">
                <a:solidFill>
                  <a:srgbClr val="000000"/>
                </a:solidFill>
                <a:latin typeface="+mn-ea"/>
                <a:ea typeface="+mn-ea"/>
              </a:rPr>
              <a:t>表示，则得到一个数表：</a:t>
            </a:r>
          </a:p>
        </p:txBody>
      </p:sp>
      <p:grpSp>
        <p:nvGrpSpPr>
          <p:cNvPr id="20" name="Group 100"/>
          <p:cNvGrpSpPr>
            <a:grpSpLocks/>
          </p:cNvGrpSpPr>
          <p:nvPr/>
        </p:nvGrpSpPr>
        <p:grpSpPr bwMode="auto">
          <a:xfrm>
            <a:off x="1278246" y="4615147"/>
            <a:ext cx="6705600" cy="2133600"/>
            <a:chOff x="1296" y="1824"/>
            <a:chExt cx="3120" cy="1344"/>
          </a:xfrm>
        </p:grpSpPr>
        <p:sp>
          <p:nvSpPr>
            <p:cNvPr id="21" name="Line 101"/>
            <p:cNvSpPr>
              <a:spLocks noChangeShapeType="1"/>
            </p:cNvSpPr>
            <p:nvPr/>
          </p:nvSpPr>
          <p:spPr bwMode="auto">
            <a:xfrm>
              <a:off x="1296" y="1824"/>
              <a:ext cx="31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02"/>
            <p:cNvSpPr>
              <a:spLocks noChangeShapeType="1"/>
            </p:cNvSpPr>
            <p:nvPr/>
          </p:nvSpPr>
          <p:spPr bwMode="auto">
            <a:xfrm>
              <a:off x="1296" y="2160"/>
              <a:ext cx="31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03"/>
            <p:cNvSpPr>
              <a:spLocks noChangeShapeType="1"/>
            </p:cNvSpPr>
            <p:nvPr/>
          </p:nvSpPr>
          <p:spPr bwMode="auto">
            <a:xfrm>
              <a:off x="1296" y="2496"/>
              <a:ext cx="31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04"/>
            <p:cNvSpPr>
              <a:spLocks noChangeShapeType="1"/>
            </p:cNvSpPr>
            <p:nvPr/>
          </p:nvSpPr>
          <p:spPr bwMode="auto">
            <a:xfrm>
              <a:off x="1296" y="2832"/>
              <a:ext cx="31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05"/>
            <p:cNvSpPr>
              <a:spLocks noChangeShapeType="1"/>
            </p:cNvSpPr>
            <p:nvPr/>
          </p:nvSpPr>
          <p:spPr bwMode="auto">
            <a:xfrm>
              <a:off x="1296" y="3168"/>
              <a:ext cx="31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06"/>
            <p:cNvSpPr>
              <a:spLocks noChangeShapeType="1"/>
            </p:cNvSpPr>
            <p:nvPr/>
          </p:nvSpPr>
          <p:spPr bwMode="auto">
            <a:xfrm>
              <a:off x="4416" y="1824"/>
              <a:ext cx="0" cy="13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07"/>
            <p:cNvSpPr>
              <a:spLocks noChangeShapeType="1"/>
            </p:cNvSpPr>
            <p:nvPr/>
          </p:nvSpPr>
          <p:spPr bwMode="auto">
            <a:xfrm>
              <a:off x="1296" y="1824"/>
              <a:ext cx="0" cy="13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108"/>
            <p:cNvSpPr>
              <a:spLocks noChangeShapeType="1"/>
            </p:cNvSpPr>
            <p:nvPr/>
          </p:nvSpPr>
          <p:spPr bwMode="auto">
            <a:xfrm>
              <a:off x="3696" y="1824"/>
              <a:ext cx="0" cy="13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09"/>
            <p:cNvSpPr>
              <a:spLocks noChangeShapeType="1"/>
            </p:cNvSpPr>
            <p:nvPr/>
          </p:nvSpPr>
          <p:spPr bwMode="auto">
            <a:xfrm>
              <a:off x="2880" y="1824"/>
              <a:ext cx="0" cy="13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110"/>
            <p:cNvSpPr>
              <a:spLocks noChangeShapeType="1"/>
            </p:cNvSpPr>
            <p:nvPr/>
          </p:nvSpPr>
          <p:spPr bwMode="auto">
            <a:xfrm>
              <a:off x="2064" y="1824"/>
              <a:ext cx="0" cy="13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31" name="Object 50"/>
          <p:cNvGraphicFramePr>
            <a:graphicFrameLocks noChangeAspect="1"/>
          </p:cNvGraphicFramePr>
          <p:nvPr/>
        </p:nvGraphicFramePr>
        <p:xfrm>
          <a:off x="3684896" y="4686584"/>
          <a:ext cx="265113" cy="381000"/>
        </p:xfrm>
        <a:graphic>
          <a:graphicData uri="http://schemas.openxmlformats.org/presentationml/2006/ole">
            <mc:AlternateContent xmlns:mc="http://schemas.openxmlformats.org/markup-compatibility/2006">
              <mc:Choice xmlns:v="urn:schemas-microsoft-com:vml" Requires="v">
                <p:oleObj name="Equation" r:id="rId10" imgW="114151" imgH="164885" progId="">
                  <p:embed/>
                </p:oleObj>
              </mc:Choice>
              <mc:Fallback>
                <p:oleObj name="Equation" r:id="rId10" imgW="114151" imgH="164885" progId="">
                  <p:embed/>
                  <p:pic>
                    <p:nvPicPr>
                      <p:cNvPr id="31"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84896" y="4686584"/>
                        <a:ext cx="2651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1"/>
          <p:cNvGraphicFramePr>
            <a:graphicFrameLocks noChangeAspect="1"/>
          </p:cNvGraphicFramePr>
          <p:nvPr/>
        </p:nvGraphicFramePr>
        <p:xfrm>
          <a:off x="5483534" y="4686584"/>
          <a:ext cx="265112" cy="381000"/>
        </p:xfrm>
        <a:graphic>
          <a:graphicData uri="http://schemas.openxmlformats.org/presentationml/2006/ole">
            <mc:AlternateContent xmlns:mc="http://schemas.openxmlformats.org/markup-compatibility/2006">
              <mc:Choice xmlns:v="urn:schemas-microsoft-com:vml" Requires="v">
                <p:oleObj name="Equation" r:id="rId12" imgW="114151" imgH="164885" progId="">
                  <p:embed/>
                </p:oleObj>
              </mc:Choice>
              <mc:Fallback>
                <p:oleObj name="Equation" r:id="rId12" imgW="114151" imgH="164885" progId="">
                  <p:embed/>
                  <p:pic>
                    <p:nvPicPr>
                      <p:cNvPr id="32"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3534" y="4686584"/>
                        <a:ext cx="2651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54"/>
          <p:cNvGraphicFramePr>
            <a:graphicFrameLocks noChangeAspect="1"/>
          </p:cNvGraphicFramePr>
          <p:nvPr/>
        </p:nvGraphicFramePr>
        <p:xfrm>
          <a:off x="7117071" y="5723222"/>
          <a:ext cx="265113" cy="381000"/>
        </p:xfrm>
        <a:graphic>
          <a:graphicData uri="http://schemas.openxmlformats.org/presentationml/2006/ole">
            <mc:AlternateContent xmlns:mc="http://schemas.openxmlformats.org/markup-compatibility/2006">
              <mc:Choice xmlns:v="urn:schemas-microsoft-com:vml" Requires="v">
                <p:oleObj name="Equation" r:id="rId14" imgW="114151" imgH="164885" progId="">
                  <p:embed/>
                </p:oleObj>
              </mc:Choice>
              <mc:Fallback>
                <p:oleObj name="Equation" r:id="rId14" imgW="114151" imgH="164885" progId="">
                  <p:embed/>
                  <p:pic>
                    <p:nvPicPr>
                      <p:cNvPr id="33" name="Object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7071" y="5723222"/>
                        <a:ext cx="2651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55"/>
          <p:cNvGraphicFramePr>
            <a:graphicFrameLocks noChangeAspect="1"/>
          </p:cNvGraphicFramePr>
          <p:nvPr/>
        </p:nvGraphicFramePr>
        <p:xfrm>
          <a:off x="1923548" y="6256661"/>
          <a:ext cx="295275" cy="411163"/>
        </p:xfrm>
        <a:graphic>
          <a:graphicData uri="http://schemas.openxmlformats.org/presentationml/2006/ole">
            <mc:AlternateContent xmlns:mc="http://schemas.openxmlformats.org/markup-compatibility/2006">
              <mc:Choice xmlns:v="urn:schemas-microsoft-com:vml" Requires="v">
                <p:oleObj name="Equation" r:id="rId16" imgW="126720" imgH="177480" progId="Equation.DSMT4">
                  <p:embed/>
                </p:oleObj>
              </mc:Choice>
              <mc:Fallback>
                <p:oleObj name="Equation" r:id="rId16" imgW="126720" imgH="177480" progId="Equation.DSMT4">
                  <p:embed/>
                  <p:pic>
                    <p:nvPicPr>
                      <p:cNvPr id="34" name="Object 55"/>
                      <p:cNvPicPr>
                        <a:picLocks noChangeAspect="1" noChangeArrowheads="1"/>
                      </p:cNvPicPr>
                      <p:nvPr/>
                    </p:nvPicPr>
                    <p:blipFill>
                      <a:blip r:embed="rId17"/>
                      <a:srcRect/>
                      <a:stretch>
                        <a:fillRect/>
                      </a:stretch>
                    </p:blipFill>
                    <p:spPr bwMode="auto">
                      <a:xfrm>
                        <a:off x="1923548" y="6256661"/>
                        <a:ext cx="295275"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56"/>
          <p:cNvGraphicFramePr>
            <a:graphicFrameLocks noChangeAspect="1"/>
          </p:cNvGraphicFramePr>
          <p:nvPr/>
        </p:nvGraphicFramePr>
        <p:xfrm>
          <a:off x="1975936" y="5723261"/>
          <a:ext cx="265112" cy="381000"/>
        </p:xfrm>
        <a:graphic>
          <a:graphicData uri="http://schemas.openxmlformats.org/presentationml/2006/ole">
            <mc:AlternateContent xmlns:mc="http://schemas.openxmlformats.org/markup-compatibility/2006">
              <mc:Choice xmlns:v="urn:schemas-microsoft-com:vml" Requires="v">
                <p:oleObj name="Equation" r:id="rId18" imgW="114120" imgH="164880" progId="Equation.DSMT4">
                  <p:embed/>
                </p:oleObj>
              </mc:Choice>
              <mc:Fallback>
                <p:oleObj name="Equation" r:id="rId18" imgW="114120" imgH="164880" progId="Equation.DSMT4">
                  <p:embed/>
                  <p:pic>
                    <p:nvPicPr>
                      <p:cNvPr id="35" name="Object 56"/>
                      <p:cNvPicPr>
                        <a:picLocks noChangeAspect="1" noChangeArrowheads="1"/>
                      </p:cNvPicPr>
                      <p:nvPr/>
                    </p:nvPicPr>
                    <p:blipFill>
                      <a:blip r:embed="rId19"/>
                      <a:srcRect/>
                      <a:stretch>
                        <a:fillRect/>
                      </a:stretch>
                    </p:blipFill>
                    <p:spPr bwMode="auto">
                      <a:xfrm>
                        <a:off x="1975936" y="5723261"/>
                        <a:ext cx="2651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57"/>
          <p:cNvGraphicFramePr>
            <a:graphicFrameLocks noChangeAspect="1"/>
          </p:cNvGraphicFramePr>
          <p:nvPr/>
        </p:nvGraphicFramePr>
        <p:xfrm>
          <a:off x="1960871" y="4710397"/>
          <a:ext cx="293688" cy="409575"/>
        </p:xfrm>
        <a:graphic>
          <a:graphicData uri="http://schemas.openxmlformats.org/presentationml/2006/ole">
            <mc:AlternateContent xmlns:mc="http://schemas.openxmlformats.org/markup-compatibility/2006">
              <mc:Choice xmlns:v="urn:schemas-microsoft-com:vml" Requires="v">
                <p:oleObj name="Equation" r:id="rId20" imgW="126725" imgH="177415" progId="">
                  <p:embed/>
                </p:oleObj>
              </mc:Choice>
              <mc:Fallback>
                <p:oleObj name="Equation" r:id="rId20" imgW="126725" imgH="177415" progId="">
                  <p:embed/>
                  <p:pic>
                    <p:nvPicPr>
                      <p:cNvPr id="36" name="Object 5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0871" y="4710397"/>
                        <a:ext cx="293688"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8"/>
          <p:cNvGraphicFramePr>
            <a:graphicFrameLocks noChangeAspect="1"/>
          </p:cNvGraphicFramePr>
          <p:nvPr/>
        </p:nvGraphicFramePr>
        <p:xfrm>
          <a:off x="3670609" y="5227922"/>
          <a:ext cx="293687" cy="409575"/>
        </p:xfrm>
        <a:graphic>
          <a:graphicData uri="http://schemas.openxmlformats.org/presentationml/2006/ole">
            <mc:AlternateContent xmlns:mc="http://schemas.openxmlformats.org/markup-compatibility/2006">
              <mc:Choice xmlns:v="urn:schemas-microsoft-com:vml" Requires="v">
                <p:oleObj name="Equation" r:id="rId22" imgW="126725" imgH="177415" progId="">
                  <p:embed/>
                </p:oleObj>
              </mc:Choice>
              <mc:Fallback>
                <p:oleObj name="Equation" r:id="rId22" imgW="126725" imgH="177415" progId="">
                  <p:embed/>
                  <p:pic>
                    <p:nvPicPr>
                      <p:cNvPr id="37"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70609" y="5227922"/>
                        <a:ext cx="293687"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59"/>
          <p:cNvGraphicFramePr>
            <a:graphicFrameLocks noChangeAspect="1"/>
          </p:cNvGraphicFramePr>
          <p:nvPr/>
        </p:nvGraphicFramePr>
        <p:xfrm>
          <a:off x="3709486" y="6309049"/>
          <a:ext cx="265112" cy="379412"/>
        </p:xfrm>
        <a:graphic>
          <a:graphicData uri="http://schemas.openxmlformats.org/presentationml/2006/ole">
            <mc:AlternateContent xmlns:mc="http://schemas.openxmlformats.org/markup-compatibility/2006">
              <mc:Choice xmlns:v="urn:schemas-microsoft-com:vml" Requires="v">
                <p:oleObj name="Equation" r:id="rId24" imgW="114120" imgH="164880" progId="Equation.DSMT4">
                  <p:embed/>
                </p:oleObj>
              </mc:Choice>
              <mc:Fallback>
                <p:oleObj name="Equation" r:id="rId24" imgW="114120" imgH="164880" progId="Equation.DSMT4">
                  <p:embed/>
                  <p:pic>
                    <p:nvPicPr>
                      <p:cNvPr id="38" name="Object 59"/>
                      <p:cNvPicPr>
                        <a:picLocks noChangeAspect="1" noChangeArrowheads="1"/>
                      </p:cNvPicPr>
                      <p:nvPr/>
                    </p:nvPicPr>
                    <p:blipFill>
                      <a:blip r:embed="rId25"/>
                      <a:srcRect/>
                      <a:stretch>
                        <a:fillRect/>
                      </a:stretch>
                    </p:blipFill>
                    <p:spPr bwMode="auto">
                      <a:xfrm>
                        <a:off x="3709486" y="6309049"/>
                        <a:ext cx="265112"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60"/>
          <p:cNvGraphicFramePr>
            <a:graphicFrameLocks noChangeAspect="1"/>
          </p:cNvGraphicFramePr>
          <p:nvPr/>
        </p:nvGraphicFramePr>
        <p:xfrm>
          <a:off x="3670609" y="5747034"/>
          <a:ext cx="293687" cy="409575"/>
        </p:xfrm>
        <a:graphic>
          <a:graphicData uri="http://schemas.openxmlformats.org/presentationml/2006/ole">
            <mc:AlternateContent xmlns:mc="http://schemas.openxmlformats.org/markup-compatibility/2006">
              <mc:Choice xmlns:v="urn:schemas-microsoft-com:vml" Requires="v">
                <p:oleObj name="Equation" r:id="rId26" imgW="126725" imgH="177415" progId="">
                  <p:embed/>
                </p:oleObj>
              </mc:Choice>
              <mc:Fallback>
                <p:oleObj name="Equation" r:id="rId26" imgW="126725" imgH="177415" progId="">
                  <p:embed/>
                  <p:pic>
                    <p:nvPicPr>
                      <p:cNvPr id="39" name="Object 6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70609" y="5747034"/>
                        <a:ext cx="293687"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61"/>
          <p:cNvGraphicFramePr>
            <a:graphicFrameLocks noChangeAspect="1"/>
          </p:cNvGraphicFramePr>
          <p:nvPr/>
        </p:nvGraphicFramePr>
        <p:xfrm>
          <a:off x="7102784" y="4710397"/>
          <a:ext cx="293687" cy="409575"/>
        </p:xfrm>
        <a:graphic>
          <a:graphicData uri="http://schemas.openxmlformats.org/presentationml/2006/ole">
            <mc:AlternateContent xmlns:mc="http://schemas.openxmlformats.org/markup-compatibility/2006">
              <mc:Choice xmlns:v="urn:schemas-microsoft-com:vml" Requires="v">
                <p:oleObj name="Equation" r:id="rId28" imgW="126725" imgH="177415" progId="">
                  <p:embed/>
                </p:oleObj>
              </mc:Choice>
              <mc:Fallback>
                <p:oleObj name="Equation" r:id="rId28" imgW="126725" imgH="177415" progId="">
                  <p:embed/>
                  <p:pic>
                    <p:nvPicPr>
                      <p:cNvPr id="40" name="Object 6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102784" y="4710397"/>
                        <a:ext cx="293687"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63"/>
          <p:cNvGraphicFramePr>
            <a:graphicFrameLocks noChangeAspect="1"/>
          </p:cNvGraphicFramePr>
          <p:nvPr/>
        </p:nvGraphicFramePr>
        <p:xfrm>
          <a:off x="7102784" y="6294722"/>
          <a:ext cx="293687" cy="409575"/>
        </p:xfrm>
        <a:graphic>
          <a:graphicData uri="http://schemas.openxmlformats.org/presentationml/2006/ole">
            <mc:AlternateContent xmlns:mc="http://schemas.openxmlformats.org/markup-compatibility/2006">
              <mc:Choice xmlns:v="urn:schemas-microsoft-com:vml" Requires="v">
                <p:oleObj name="Equation" r:id="rId30" imgW="126725" imgH="177415" progId="">
                  <p:embed/>
                </p:oleObj>
              </mc:Choice>
              <mc:Fallback>
                <p:oleObj name="Equation" r:id="rId30" imgW="126725" imgH="177415" progId="">
                  <p:embed/>
                  <p:pic>
                    <p:nvPicPr>
                      <p:cNvPr id="41" name="Object 6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02784" y="6294722"/>
                        <a:ext cx="293687"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64"/>
          <p:cNvGraphicFramePr>
            <a:graphicFrameLocks noChangeAspect="1"/>
          </p:cNvGraphicFramePr>
          <p:nvPr/>
        </p:nvGraphicFramePr>
        <p:xfrm>
          <a:off x="5469246" y="5747034"/>
          <a:ext cx="293688" cy="409575"/>
        </p:xfrm>
        <a:graphic>
          <a:graphicData uri="http://schemas.openxmlformats.org/presentationml/2006/ole">
            <mc:AlternateContent xmlns:mc="http://schemas.openxmlformats.org/markup-compatibility/2006">
              <mc:Choice xmlns:v="urn:schemas-microsoft-com:vml" Requires="v">
                <p:oleObj name="Equation" r:id="rId32" imgW="126725" imgH="177415" progId="">
                  <p:embed/>
                </p:oleObj>
              </mc:Choice>
              <mc:Fallback>
                <p:oleObj name="Equation" r:id="rId32" imgW="126725" imgH="177415" progId="">
                  <p:embed/>
                  <p:pic>
                    <p:nvPicPr>
                      <p:cNvPr id="42" name="Object 6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469246" y="5747034"/>
                        <a:ext cx="293688"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29"/>
          <p:cNvSpPr txBox="1">
            <a:spLocks noChangeArrowheads="1"/>
          </p:cNvSpPr>
          <p:nvPr/>
        </p:nvSpPr>
        <p:spPr bwMode="auto">
          <a:xfrm>
            <a:off x="3513446" y="4019834"/>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B</a:t>
            </a:r>
            <a:endParaRPr lang="en-US" altLang="zh-CN" sz="2800" b="1" dirty="0">
              <a:latin typeface="Times New Roman" panose="02020603050405020304" pitchFamily="18" charset="0"/>
              <a:ea typeface="楷体_GB2312" pitchFamily="49" charset="-122"/>
            </a:endParaRPr>
          </a:p>
        </p:txBody>
      </p:sp>
      <p:sp>
        <p:nvSpPr>
          <p:cNvPr id="44" name="Text Box 30"/>
          <p:cNvSpPr txBox="1">
            <a:spLocks noChangeArrowheads="1"/>
          </p:cNvSpPr>
          <p:nvPr/>
        </p:nvSpPr>
        <p:spPr bwMode="auto">
          <a:xfrm>
            <a:off x="1727509" y="4019834"/>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A</a:t>
            </a:r>
            <a:endParaRPr lang="en-US" altLang="zh-CN" sz="2800" b="1" dirty="0">
              <a:latin typeface="Times New Roman" panose="02020603050405020304" pitchFamily="18" charset="0"/>
              <a:ea typeface="楷体_GB2312" pitchFamily="49" charset="-122"/>
            </a:endParaRPr>
          </a:p>
        </p:txBody>
      </p:sp>
      <p:sp>
        <p:nvSpPr>
          <p:cNvPr id="45" name="Text Box 31"/>
          <p:cNvSpPr txBox="1">
            <a:spLocks noChangeArrowheads="1"/>
          </p:cNvSpPr>
          <p:nvPr/>
        </p:nvSpPr>
        <p:spPr bwMode="auto">
          <a:xfrm>
            <a:off x="5131109" y="4019834"/>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C</a:t>
            </a:r>
            <a:endParaRPr lang="en-US" altLang="zh-CN" sz="2800" b="1" dirty="0">
              <a:latin typeface="Times New Roman" panose="02020603050405020304" pitchFamily="18" charset="0"/>
              <a:ea typeface="楷体_GB2312" pitchFamily="49" charset="-122"/>
            </a:endParaRPr>
          </a:p>
        </p:txBody>
      </p:sp>
      <p:sp>
        <p:nvSpPr>
          <p:cNvPr id="46" name="Text Box 32"/>
          <p:cNvSpPr txBox="1">
            <a:spLocks noChangeArrowheads="1"/>
          </p:cNvSpPr>
          <p:nvPr/>
        </p:nvSpPr>
        <p:spPr bwMode="auto">
          <a:xfrm>
            <a:off x="6871009" y="4043647"/>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D</a:t>
            </a:r>
            <a:endParaRPr lang="en-US" altLang="zh-CN" sz="2800" b="1" dirty="0">
              <a:latin typeface="Times New Roman" panose="02020603050405020304" pitchFamily="18" charset="0"/>
              <a:ea typeface="楷体_GB2312" pitchFamily="49" charset="-122"/>
            </a:endParaRPr>
          </a:p>
        </p:txBody>
      </p:sp>
      <p:sp>
        <p:nvSpPr>
          <p:cNvPr id="47" name="Text Box 29"/>
          <p:cNvSpPr txBox="1">
            <a:spLocks noChangeArrowheads="1"/>
          </p:cNvSpPr>
          <p:nvPr/>
        </p:nvSpPr>
        <p:spPr bwMode="auto">
          <a:xfrm>
            <a:off x="727384" y="5115209"/>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B</a:t>
            </a:r>
            <a:endParaRPr lang="en-US" altLang="zh-CN" sz="2800" b="1" dirty="0">
              <a:latin typeface="Times New Roman" panose="02020603050405020304" pitchFamily="18" charset="0"/>
              <a:ea typeface="楷体_GB2312" pitchFamily="49" charset="-122"/>
            </a:endParaRPr>
          </a:p>
        </p:txBody>
      </p:sp>
      <p:sp>
        <p:nvSpPr>
          <p:cNvPr id="48" name="Text Box 30"/>
          <p:cNvSpPr txBox="1">
            <a:spLocks noChangeArrowheads="1"/>
          </p:cNvSpPr>
          <p:nvPr/>
        </p:nvSpPr>
        <p:spPr bwMode="auto">
          <a:xfrm>
            <a:off x="727384" y="4543709"/>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黑体" panose="02010609060101010101" pitchFamily="49" charset="-122"/>
              </a:rPr>
              <a:t>A</a:t>
            </a:r>
            <a:endParaRPr lang="en-US" altLang="zh-CN" sz="2800" b="1" i="1" dirty="0">
              <a:latin typeface="Times New Roman" panose="02020603050405020304" pitchFamily="18" charset="0"/>
              <a:ea typeface="楷体_GB2312" pitchFamily="49" charset="-122"/>
            </a:endParaRPr>
          </a:p>
        </p:txBody>
      </p:sp>
      <p:sp>
        <p:nvSpPr>
          <p:cNvPr id="49" name="Text Box 31"/>
          <p:cNvSpPr txBox="1">
            <a:spLocks noChangeArrowheads="1"/>
          </p:cNvSpPr>
          <p:nvPr/>
        </p:nvSpPr>
        <p:spPr bwMode="auto">
          <a:xfrm>
            <a:off x="701984" y="5686709"/>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C</a:t>
            </a:r>
            <a:endParaRPr lang="en-US" altLang="zh-CN" sz="2800" b="1" dirty="0">
              <a:latin typeface="Times New Roman" panose="02020603050405020304" pitchFamily="18" charset="0"/>
              <a:ea typeface="楷体_GB2312" pitchFamily="49" charset="-122"/>
            </a:endParaRPr>
          </a:p>
        </p:txBody>
      </p:sp>
      <p:sp>
        <p:nvSpPr>
          <p:cNvPr id="50" name="Text Box 32"/>
          <p:cNvSpPr txBox="1">
            <a:spLocks noChangeArrowheads="1"/>
          </p:cNvSpPr>
          <p:nvPr/>
        </p:nvSpPr>
        <p:spPr bwMode="auto">
          <a:xfrm>
            <a:off x="701984" y="6258209"/>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Times New Roman" panose="02020603050405020304" pitchFamily="18" charset="0"/>
                <a:ea typeface="黑体" panose="02010609060101010101" pitchFamily="49" charset="-122"/>
              </a:rPr>
              <a:t>D</a:t>
            </a:r>
            <a:endParaRPr lang="en-US" altLang="zh-CN" sz="2800" b="1" dirty="0">
              <a:latin typeface="Times New Roman" panose="02020603050405020304" pitchFamily="18" charset="0"/>
              <a:ea typeface="楷体_GB2312" pitchFamily="49" charset="-122"/>
            </a:endParaRPr>
          </a:p>
        </p:txBody>
      </p:sp>
      <p:graphicFrame>
        <p:nvGraphicFramePr>
          <p:cNvPr id="51" name="Object 14"/>
          <p:cNvGraphicFramePr>
            <a:graphicFrameLocks noChangeAspect="1"/>
          </p:cNvGraphicFramePr>
          <p:nvPr/>
        </p:nvGraphicFramePr>
        <p:xfrm>
          <a:off x="2002923" y="5224786"/>
          <a:ext cx="263525" cy="379413"/>
        </p:xfrm>
        <a:graphic>
          <a:graphicData uri="http://schemas.openxmlformats.org/presentationml/2006/ole">
            <mc:AlternateContent xmlns:mc="http://schemas.openxmlformats.org/markup-compatibility/2006">
              <mc:Choice xmlns:v="urn:schemas-microsoft-com:vml" Requires="v">
                <p:oleObj name="Equation" r:id="rId34" imgW="114120" imgH="164880" progId="Equation.DSMT4">
                  <p:embed/>
                </p:oleObj>
              </mc:Choice>
              <mc:Fallback>
                <p:oleObj name="Equation" r:id="rId34" imgW="114120" imgH="164880" progId="Equation.DSMT4">
                  <p:embed/>
                  <p:pic>
                    <p:nvPicPr>
                      <p:cNvPr id="51" name="Object 14"/>
                      <p:cNvPicPr>
                        <a:picLocks noChangeAspect="1" noChangeArrowheads="1"/>
                      </p:cNvPicPr>
                      <p:nvPr/>
                    </p:nvPicPr>
                    <p:blipFill>
                      <a:blip r:embed="rId35"/>
                      <a:srcRect/>
                      <a:stretch>
                        <a:fillRect/>
                      </a:stretch>
                    </p:blipFill>
                    <p:spPr bwMode="auto">
                      <a:xfrm>
                        <a:off x="2002923" y="5224786"/>
                        <a:ext cx="263525"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5"/>
          <p:cNvGraphicFramePr>
            <a:graphicFrameLocks noChangeAspect="1"/>
          </p:cNvGraphicFramePr>
          <p:nvPr/>
        </p:nvGraphicFramePr>
        <p:xfrm>
          <a:off x="5495423" y="5219224"/>
          <a:ext cx="263525" cy="381000"/>
        </p:xfrm>
        <a:graphic>
          <a:graphicData uri="http://schemas.openxmlformats.org/presentationml/2006/ole">
            <mc:AlternateContent xmlns:mc="http://schemas.openxmlformats.org/markup-compatibility/2006">
              <mc:Choice xmlns:v="urn:schemas-microsoft-com:vml" Requires="v">
                <p:oleObj name="Equation" r:id="rId36" imgW="114120" imgH="164880" progId="Equation.DSMT4">
                  <p:embed/>
                </p:oleObj>
              </mc:Choice>
              <mc:Fallback>
                <p:oleObj name="Equation" r:id="rId36" imgW="114120" imgH="164880" progId="Equation.DSMT4">
                  <p:embed/>
                  <p:pic>
                    <p:nvPicPr>
                      <p:cNvPr id="52" name="Object 15"/>
                      <p:cNvPicPr>
                        <a:picLocks noChangeAspect="1" noChangeArrowheads="1"/>
                      </p:cNvPicPr>
                      <p:nvPr/>
                    </p:nvPicPr>
                    <p:blipFill>
                      <a:blip r:embed="rId37"/>
                      <a:srcRect/>
                      <a:stretch>
                        <a:fillRect/>
                      </a:stretch>
                    </p:blipFill>
                    <p:spPr bwMode="auto">
                      <a:xfrm>
                        <a:off x="5495423" y="5219224"/>
                        <a:ext cx="2635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16"/>
          <p:cNvGraphicFramePr>
            <a:graphicFrameLocks noChangeAspect="1"/>
          </p:cNvGraphicFramePr>
          <p:nvPr/>
        </p:nvGraphicFramePr>
        <p:xfrm>
          <a:off x="7117848" y="5196211"/>
          <a:ext cx="293688" cy="409575"/>
        </p:xfrm>
        <a:graphic>
          <a:graphicData uri="http://schemas.openxmlformats.org/presentationml/2006/ole">
            <mc:AlternateContent xmlns:mc="http://schemas.openxmlformats.org/markup-compatibility/2006">
              <mc:Choice xmlns:v="urn:schemas-microsoft-com:vml" Requires="v">
                <p:oleObj name="Equation" r:id="rId38" imgW="126720" imgH="177480" progId="Equation.DSMT4">
                  <p:embed/>
                </p:oleObj>
              </mc:Choice>
              <mc:Fallback>
                <p:oleObj name="Equation" r:id="rId38" imgW="126720" imgH="177480" progId="Equation.DSMT4">
                  <p:embed/>
                  <p:pic>
                    <p:nvPicPr>
                      <p:cNvPr id="53" name="Object 16"/>
                      <p:cNvPicPr>
                        <a:picLocks noChangeAspect="1" noChangeArrowheads="1"/>
                      </p:cNvPicPr>
                      <p:nvPr/>
                    </p:nvPicPr>
                    <p:blipFill>
                      <a:blip r:embed="rId39"/>
                      <a:srcRect/>
                      <a:stretch>
                        <a:fillRect/>
                      </a:stretch>
                    </p:blipFill>
                    <p:spPr bwMode="auto">
                      <a:xfrm>
                        <a:off x="7117848" y="5196211"/>
                        <a:ext cx="293688"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17"/>
          <p:cNvGraphicFramePr>
            <a:graphicFrameLocks noChangeAspect="1"/>
          </p:cNvGraphicFramePr>
          <p:nvPr/>
        </p:nvGraphicFramePr>
        <p:xfrm>
          <a:off x="5474786" y="6243961"/>
          <a:ext cx="293687" cy="409575"/>
        </p:xfrm>
        <a:graphic>
          <a:graphicData uri="http://schemas.openxmlformats.org/presentationml/2006/ole">
            <mc:AlternateContent xmlns:mc="http://schemas.openxmlformats.org/markup-compatibility/2006">
              <mc:Choice xmlns:v="urn:schemas-microsoft-com:vml" Requires="v">
                <p:oleObj name="Equation" r:id="rId40" imgW="126720" imgH="177480" progId="Equation.DSMT4">
                  <p:embed/>
                </p:oleObj>
              </mc:Choice>
              <mc:Fallback>
                <p:oleObj name="Equation" r:id="rId40" imgW="126720" imgH="177480" progId="Equation.DSMT4">
                  <p:embed/>
                  <p:pic>
                    <p:nvPicPr>
                      <p:cNvPr id="54" name="Object 17"/>
                      <p:cNvPicPr>
                        <a:picLocks noChangeAspect="1" noChangeArrowheads="1"/>
                      </p:cNvPicPr>
                      <p:nvPr/>
                    </p:nvPicPr>
                    <p:blipFill>
                      <a:blip r:embed="rId41"/>
                      <a:srcRect/>
                      <a:stretch>
                        <a:fillRect/>
                      </a:stretch>
                    </p:blipFill>
                    <p:spPr bwMode="auto">
                      <a:xfrm>
                        <a:off x="5474786" y="6243961"/>
                        <a:ext cx="293687"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Rectangle 50"/>
          <p:cNvSpPr>
            <a:spLocks noChangeArrowheads="1"/>
          </p:cNvSpPr>
          <p:nvPr/>
        </p:nvSpPr>
        <p:spPr bwMode="auto">
          <a:xfrm>
            <a:off x="9844654" y="6093902"/>
            <a:ext cx="87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00000"/>
                </a:solidFill>
                <a:latin typeface="Times New Roman" panose="02020603050405020304" pitchFamily="18" charset="0"/>
                <a:ea typeface="楷体_GB2312" pitchFamily="49" charset="-122"/>
              </a:rPr>
              <a:t>图</a:t>
            </a:r>
            <a:r>
              <a:rPr kumimoji="1" lang="en-US" altLang="zh-CN" sz="2400" b="1" dirty="0">
                <a:solidFill>
                  <a:srgbClr val="000000"/>
                </a:solidFill>
                <a:latin typeface="Times New Roman" panose="02020603050405020304" pitchFamily="18" charset="0"/>
                <a:ea typeface="楷体_GB2312" pitchFamily="49" charset="-122"/>
              </a:rPr>
              <a:t>2.1</a:t>
            </a:r>
          </a:p>
        </p:txBody>
      </p:sp>
      <p:sp>
        <p:nvSpPr>
          <p:cNvPr id="56" name="矩形 55"/>
          <p:cNvSpPr/>
          <p:nvPr/>
        </p:nvSpPr>
        <p:spPr>
          <a:xfrm>
            <a:off x="1060691" y="1240405"/>
            <a:ext cx="2664512" cy="461665"/>
          </a:xfrm>
          <a:prstGeom prst="rect">
            <a:avLst/>
          </a:prstGeom>
        </p:spPr>
        <p:txBody>
          <a:bodyPr wrap="none">
            <a:spAutoFit/>
          </a:bodyPr>
          <a:lstStyle/>
          <a:p>
            <a:r>
              <a:rPr lang="en-US" altLang="zh-CN" sz="2400" b="1" dirty="0">
                <a:solidFill>
                  <a:srgbClr val="0000FF"/>
                </a:solidFill>
                <a:latin typeface="+mn-ea"/>
              </a:rPr>
              <a:t>1.8.1 </a:t>
            </a:r>
            <a:r>
              <a:rPr lang="zh-CN" altLang="en-US" sz="2400" b="1" dirty="0">
                <a:solidFill>
                  <a:srgbClr val="0000FF"/>
                </a:solidFill>
                <a:latin typeface="+mn-ea"/>
              </a:rPr>
              <a:t>矩阵的定义</a:t>
            </a:r>
            <a:endParaRPr lang="zh-CN" altLang="en-US" sz="2400" dirty="0">
              <a:latin typeface="+mn-ea"/>
            </a:endParaRPr>
          </a:p>
        </p:txBody>
      </p:sp>
    </p:spTree>
    <p:extLst>
      <p:ext uri="{BB962C8B-B14F-4D97-AF65-F5344CB8AC3E}">
        <p14:creationId xmlns:p14="http://schemas.microsoft.com/office/powerpoint/2010/main" val="338942009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TextBox 5"/>
          <p:cNvSpPr txBox="1">
            <a:spLocks noChangeArrowheads="1"/>
          </p:cNvSpPr>
          <p:nvPr/>
        </p:nvSpPr>
        <p:spPr bwMode="auto">
          <a:xfrm>
            <a:off x="1418488" y="2920156"/>
            <a:ext cx="9488002" cy="4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000" dirty="0">
                <a:latin typeface="+mn-ea"/>
                <a:ea typeface="+mn-ea"/>
              </a:rPr>
              <a:t>只要找到一种运算法则即可，首先我们总可将矩阵的第一行首个元素变换成非零，</a:t>
            </a:r>
            <a:endParaRPr lang="en-US" altLang="zh-CN" sz="2000" dirty="0">
              <a:latin typeface="+mn-ea"/>
              <a:ea typeface="+mn-ea"/>
            </a:endParaRPr>
          </a:p>
        </p:txBody>
      </p:sp>
      <p:graphicFrame>
        <p:nvGraphicFramePr>
          <p:cNvPr id="12293" name="Object 8"/>
          <p:cNvGraphicFramePr>
            <a:graphicFrameLocks noChangeAspect="1"/>
          </p:cNvGraphicFramePr>
          <p:nvPr/>
        </p:nvGraphicFramePr>
        <p:xfrm>
          <a:off x="4123430" y="3411846"/>
          <a:ext cx="5546725" cy="793750"/>
        </p:xfrm>
        <a:graphic>
          <a:graphicData uri="http://schemas.openxmlformats.org/presentationml/2006/ole">
            <mc:AlternateContent xmlns:mc="http://schemas.openxmlformats.org/markup-compatibility/2006">
              <mc:Choice xmlns:v="urn:schemas-microsoft-com:vml" Requires="v">
                <p:oleObj name="Equation" r:id="rId2" imgW="3543120" imgH="507960" progId="Equation.DSMT4">
                  <p:embed/>
                </p:oleObj>
              </mc:Choice>
              <mc:Fallback>
                <p:oleObj name="Equation" r:id="rId2" imgW="3543120" imgH="507960" progId="Equation.DSMT4">
                  <p:embed/>
                  <p:pic>
                    <p:nvPicPr>
                      <p:cNvPr id="12293"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430" y="3411846"/>
                        <a:ext cx="5546725"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8" name="TextBox 10"/>
          <p:cNvSpPr txBox="1">
            <a:spLocks noChangeArrowheads="1"/>
          </p:cNvSpPr>
          <p:nvPr/>
        </p:nvSpPr>
        <p:spPr bwMode="auto">
          <a:xfrm>
            <a:off x="2911958" y="4903933"/>
            <a:ext cx="1892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将矩阵</a:t>
            </a:r>
            <a:r>
              <a:rPr lang="en-US" altLang="zh-CN" sz="2000" i="1" dirty="0">
                <a:ea typeface="+mn-ea"/>
                <a:cs typeface="Times New Roman" panose="02020603050405020304" pitchFamily="18" charset="0"/>
              </a:rPr>
              <a:t>A</a:t>
            </a:r>
            <a:r>
              <a:rPr lang="zh-CN" altLang="en-US" sz="2000" dirty="0">
                <a:latin typeface="+mn-ea"/>
                <a:ea typeface="+mn-ea"/>
              </a:rPr>
              <a:t>化为：</a:t>
            </a:r>
          </a:p>
        </p:txBody>
      </p:sp>
      <p:graphicFrame>
        <p:nvGraphicFramePr>
          <p:cNvPr id="12294" name="Object 9"/>
          <p:cNvGraphicFramePr>
            <a:graphicFrameLocks noChangeAspect="1"/>
          </p:cNvGraphicFramePr>
          <p:nvPr/>
        </p:nvGraphicFramePr>
        <p:xfrm>
          <a:off x="4804561" y="4074494"/>
          <a:ext cx="5124450" cy="2058988"/>
        </p:xfrm>
        <a:graphic>
          <a:graphicData uri="http://schemas.openxmlformats.org/presentationml/2006/ole">
            <mc:AlternateContent xmlns:mc="http://schemas.openxmlformats.org/markup-compatibility/2006">
              <mc:Choice xmlns:v="urn:schemas-microsoft-com:vml" Requires="v">
                <p:oleObj name="Equation" r:id="rId4" imgW="4076640" imgH="1638000" progId="Equation.DSMT4">
                  <p:embed/>
                </p:oleObj>
              </mc:Choice>
              <mc:Fallback>
                <p:oleObj name="Equation" r:id="rId4" imgW="4076640" imgH="1638000" progId="Equation.DSMT4">
                  <p:embed/>
                  <p:pic>
                    <p:nvPicPr>
                      <p:cNvPr id="12294"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4561" y="4074494"/>
                        <a:ext cx="5124450" cy="205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3169323" y="3608666"/>
            <a:ext cx="954107" cy="400110"/>
          </a:xfrm>
          <a:prstGeom prst="rect">
            <a:avLst/>
          </a:prstGeom>
        </p:spPr>
        <p:txBody>
          <a:bodyPr wrap="none">
            <a:spAutoFit/>
          </a:bodyPr>
          <a:lstStyle/>
          <a:p>
            <a:r>
              <a:rPr lang="zh-CN" altLang="en-US" sz="2000" b="1" dirty="0">
                <a:latin typeface="+mn-ea"/>
              </a:rPr>
              <a:t>作变换</a:t>
            </a:r>
          </a:p>
        </p:txBody>
      </p:sp>
      <p:sp>
        <p:nvSpPr>
          <p:cNvPr id="3" name="矩形 2"/>
          <p:cNvSpPr/>
          <p:nvPr/>
        </p:nvSpPr>
        <p:spPr>
          <a:xfrm>
            <a:off x="587811" y="2986076"/>
            <a:ext cx="830677" cy="400110"/>
          </a:xfrm>
          <a:prstGeom prst="rect">
            <a:avLst/>
          </a:prstGeom>
        </p:spPr>
        <p:txBody>
          <a:bodyPr wrap="none">
            <a:spAutoFit/>
          </a:bodyPr>
          <a:lstStyle/>
          <a:p>
            <a:r>
              <a:rPr lang="zh-CN" altLang="en-US" sz="2000" b="1" dirty="0">
                <a:solidFill>
                  <a:srgbClr val="0000FF"/>
                </a:solidFill>
                <a:latin typeface="+mn-ea"/>
              </a:rPr>
              <a:t>证明 </a:t>
            </a:r>
            <a:endParaRPr lang="zh-CN" altLang="en-US" sz="2000" b="1" dirty="0">
              <a:solidFill>
                <a:srgbClr val="0000FF"/>
              </a:solidFill>
            </a:endParaRPr>
          </a:p>
        </p:txBody>
      </p:sp>
      <p:grpSp>
        <p:nvGrpSpPr>
          <p:cNvPr id="5" name="组合 4"/>
          <p:cNvGrpSpPr/>
          <p:nvPr/>
        </p:nvGrpSpPr>
        <p:grpSpPr>
          <a:xfrm>
            <a:off x="1327999" y="3532780"/>
            <a:ext cx="1836390" cy="553998"/>
            <a:chOff x="1279873" y="2589504"/>
            <a:chExt cx="1836390" cy="553998"/>
          </a:xfrm>
        </p:grpSpPr>
        <p:graphicFrame>
          <p:nvGraphicFramePr>
            <p:cNvPr id="12292" name="Object 7"/>
            <p:cNvGraphicFramePr>
              <a:graphicFrameLocks noChangeAspect="1"/>
            </p:cNvGraphicFramePr>
            <p:nvPr/>
          </p:nvGraphicFramePr>
          <p:xfrm>
            <a:off x="2381251" y="2708312"/>
            <a:ext cx="735012" cy="357188"/>
          </p:xfrm>
          <a:graphic>
            <a:graphicData uri="http://schemas.openxmlformats.org/presentationml/2006/ole">
              <mc:AlternateContent xmlns:mc="http://schemas.openxmlformats.org/markup-compatibility/2006">
                <mc:Choice xmlns:v="urn:schemas-microsoft-com:vml" Requires="v">
                  <p:oleObj name="Equation" r:id="rId6" imgW="469800" imgH="228600" progId="Equation.DSMT4">
                    <p:embed/>
                  </p:oleObj>
                </mc:Choice>
                <mc:Fallback>
                  <p:oleObj name="Equation" r:id="rId6" imgW="469800" imgH="228600" progId="Equation.DSMT4">
                    <p:embed/>
                    <p:pic>
                      <p:nvPicPr>
                        <p:cNvPr id="1229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251" y="2708312"/>
                          <a:ext cx="735012"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1279873" y="2589504"/>
              <a:ext cx="1217000" cy="553998"/>
            </a:xfrm>
            <a:prstGeom prst="rect">
              <a:avLst/>
            </a:prstGeom>
          </p:spPr>
          <p:txBody>
            <a:bodyPr wrap="none">
              <a:spAutoFit/>
            </a:bodyPr>
            <a:lstStyle/>
            <a:p>
              <a:pPr>
                <a:lnSpc>
                  <a:spcPct val="150000"/>
                </a:lnSpc>
              </a:pPr>
              <a:r>
                <a:rPr lang="zh-CN" altLang="en-US" sz="2000" b="1" dirty="0">
                  <a:latin typeface="+mn-ea"/>
                </a:rPr>
                <a:t>故不妨设</a:t>
              </a:r>
            </a:p>
          </p:txBody>
        </p:sp>
      </p:grpSp>
      <p:graphicFrame>
        <p:nvGraphicFramePr>
          <p:cNvPr id="15" name="Object 7"/>
          <p:cNvGraphicFramePr>
            <a:graphicFrameLocks noChangeAspect="1"/>
          </p:cNvGraphicFramePr>
          <p:nvPr/>
        </p:nvGraphicFramePr>
        <p:xfrm>
          <a:off x="3441032" y="1331470"/>
          <a:ext cx="4268804" cy="1555255"/>
        </p:xfrm>
        <a:graphic>
          <a:graphicData uri="http://schemas.openxmlformats.org/presentationml/2006/ole">
            <mc:AlternateContent xmlns:mc="http://schemas.openxmlformats.org/markup-compatibility/2006">
              <mc:Choice xmlns:v="urn:schemas-microsoft-com:vml" Requires="v">
                <p:oleObj name="Equation" r:id="rId8" imgW="2286000" imgH="1155600" progId="Equation.DSMT4">
                  <p:embed/>
                </p:oleObj>
              </mc:Choice>
              <mc:Fallback>
                <p:oleObj name="Equation" r:id="rId8" imgW="2286000" imgH="1155600" progId="Equation.DSMT4">
                  <p:embed/>
                  <p:pic>
                    <p:nvPicPr>
                      <p:cNvPr id="15" name="Object 7"/>
                      <p:cNvPicPr>
                        <a:picLocks noChangeAspect="1" noChangeArrowheads="1"/>
                      </p:cNvPicPr>
                      <p:nvPr/>
                    </p:nvPicPr>
                    <p:blipFill>
                      <a:blip r:embed="rId9"/>
                      <a:srcRect/>
                      <a:stretch>
                        <a:fillRect/>
                      </a:stretch>
                    </p:blipFill>
                    <p:spPr bwMode="auto">
                      <a:xfrm>
                        <a:off x="3441032" y="1331470"/>
                        <a:ext cx="4268804" cy="1555255"/>
                      </a:xfrm>
                      <a:prstGeom prst="rect">
                        <a:avLst/>
                      </a:prstGeom>
                      <a:noFill/>
                      <a:ln>
                        <a:noFill/>
                      </a:ln>
                    </p:spPr>
                  </p:pic>
                </p:oleObj>
              </mc:Fallback>
            </mc:AlternateContent>
          </a:graphicData>
        </a:graphic>
      </p:graphicFrame>
      <p:sp>
        <p:nvSpPr>
          <p:cNvPr id="17" name="Rectangle 5"/>
          <p:cNvSpPr>
            <a:spLocks noChangeArrowheads="1"/>
          </p:cNvSpPr>
          <p:nvPr/>
        </p:nvSpPr>
        <p:spPr bwMode="auto">
          <a:xfrm>
            <a:off x="284537" y="876860"/>
            <a:ext cx="35541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宋体" panose="02010600030101010101" pitchFamily="2" charset="-122"/>
              </a:rPr>
              <a:t>定理</a:t>
            </a:r>
            <a:r>
              <a:rPr kumimoji="0" lang="en-US" altLang="zh-CN" sz="2000" b="1" i="0" u="none" strike="noStrike" cap="none" normalizeH="0" baseline="0" dirty="0">
                <a:ln>
                  <a:noFill/>
                </a:ln>
                <a:solidFill>
                  <a:srgbClr val="0000FF"/>
                </a:solidFill>
                <a:effectLst/>
                <a:latin typeface="+mn-ea"/>
                <a:cs typeface="宋体" panose="02010600030101010101" pitchFamily="2" charset="-122"/>
              </a:rPr>
              <a:t>1.11.1</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任意一个矩阵</a:t>
            </a:r>
            <a:endParaRPr kumimoji="0" lang="zh-CN" altLang="en-US" sz="2000" b="1" i="0" u="none" strike="noStrike" cap="none" normalizeH="0" baseline="0" dirty="0">
              <a:ln>
                <a:noFill/>
              </a:ln>
              <a:solidFill>
                <a:schemeClr val="tx1"/>
              </a:solidFill>
              <a:effectLst/>
              <a:latin typeface="+mn-ea"/>
            </a:endParaRPr>
          </a:p>
        </p:txBody>
      </p:sp>
      <p:graphicFrame>
        <p:nvGraphicFramePr>
          <p:cNvPr id="18" name="对象 17"/>
          <p:cNvGraphicFramePr>
            <a:graphicFrameLocks noChangeAspect="1"/>
          </p:cNvGraphicFramePr>
          <p:nvPr/>
        </p:nvGraphicFramePr>
        <p:xfrm>
          <a:off x="3748981" y="851513"/>
          <a:ext cx="1159903" cy="443789"/>
        </p:xfrm>
        <a:graphic>
          <a:graphicData uri="http://schemas.openxmlformats.org/presentationml/2006/ole">
            <mc:AlternateContent xmlns:mc="http://schemas.openxmlformats.org/markup-compatibility/2006">
              <mc:Choice xmlns:v="urn:schemas-microsoft-com:vml" Requires="v">
                <p:oleObj name="Equation" r:id="rId10" imgW="723586" imgH="241195" progId="Equation.DSMT4">
                  <p:embed/>
                </p:oleObj>
              </mc:Choice>
              <mc:Fallback>
                <p:oleObj name="Equation" r:id="rId10" imgW="723586" imgH="241195" progId="Equation.DSMT4">
                  <p:embed/>
                  <p:pic>
                    <p:nvPicPr>
                      <p:cNvPr id="18"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8981" y="851513"/>
                        <a:ext cx="1159903" cy="443789"/>
                      </a:xfrm>
                      <a:prstGeom prst="rect">
                        <a:avLst/>
                      </a:prstGeom>
                      <a:noFill/>
                    </p:spPr>
                  </p:pic>
                </p:oleObj>
              </mc:Fallback>
            </mc:AlternateContent>
          </a:graphicData>
        </a:graphic>
      </p:graphicFrame>
      <p:sp>
        <p:nvSpPr>
          <p:cNvPr id="19" name="Rectangle 6"/>
          <p:cNvSpPr>
            <a:spLocks noChangeArrowheads="1"/>
          </p:cNvSpPr>
          <p:nvPr/>
        </p:nvSpPr>
        <p:spPr bwMode="auto">
          <a:xfrm>
            <a:off x="4572001" y="883097"/>
            <a:ext cx="58496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经过有限次初等变换，可以化为下列标准形矩阵</a:t>
            </a:r>
            <a:endParaRPr kumimoji="0" lang="zh-CN" sz="2000" b="1" i="0" u="none" strike="noStrike" cap="none" normalizeH="0" baseline="0">
              <a:ln>
                <a:noFill/>
              </a:ln>
              <a:solidFill>
                <a:schemeClr val="tx1"/>
              </a:solidFill>
              <a:effectLst/>
              <a:latin typeface="+mn-ea"/>
            </a:endParaRPr>
          </a:p>
        </p:txBody>
      </p:sp>
      <p:grpSp>
        <p:nvGrpSpPr>
          <p:cNvPr id="6" name="组合 5"/>
          <p:cNvGrpSpPr/>
          <p:nvPr/>
        </p:nvGrpSpPr>
        <p:grpSpPr>
          <a:xfrm>
            <a:off x="7915754" y="1832098"/>
            <a:ext cx="2729788" cy="553998"/>
            <a:chOff x="7915754" y="1832098"/>
            <a:chExt cx="2729788" cy="553998"/>
          </a:xfrm>
        </p:grpSpPr>
        <p:sp>
          <p:nvSpPr>
            <p:cNvPr id="16" name="TextBox 7"/>
            <p:cNvSpPr txBox="1">
              <a:spLocks noChangeArrowheads="1"/>
            </p:cNvSpPr>
            <p:nvPr/>
          </p:nvSpPr>
          <p:spPr bwMode="auto">
            <a:xfrm>
              <a:off x="7915754" y="1832098"/>
              <a:ext cx="27297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latin typeface="+mn-ea"/>
                  <a:ea typeface="+mn-ea"/>
                </a:rPr>
                <a:t>其中</a:t>
              </a:r>
              <a:r>
                <a:rPr lang="en-US" altLang="zh-CN" sz="2000" b="1" i="1" dirty="0">
                  <a:ea typeface="+mn-ea"/>
                  <a:cs typeface="Times New Roman" panose="02020603050405020304" pitchFamily="18" charset="0"/>
                </a:rPr>
                <a:t>    </a:t>
              </a:r>
              <a:r>
                <a:rPr lang="zh-CN" altLang="en-US" sz="2000" b="1" dirty="0">
                  <a:latin typeface="+mn-ea"/>
                  <a:ea typeface="+mn-ea"/>
                </a:rPr>
                <a:t>是</a:t>
              </a:r>
              <a:r>
                <a:rPr lang="en-US" altLang="zh-CN" sz="2000" b="1" dirty="0">
                  <a:ea typeface="+mn-ea"/>
                  <a:cs typeface="Times New Roman" panose="02020603050405020304" pitchFamily="18" charset="0"/>
                </a:rPr>
                <a:t>r</a:t>
              </a:r>
              <a:r>
                <a:rPr lang="zh-CN" altLang="en-US" sz="2000" b="1" dirty="0">
                  <a:latin typeface="+mn-ea"/>
                  <a:ea typeface="+mn-ea"/>
                </a:rPr>
                <a:t>阶单位矩阵。</a:t>
              </a:r>
            </a:p>
          </p:txBody>
        </p:sp>
        <p:graphicFrame>
          <p:nvGraphicFramePr>
            <p:cNvPr id="20" name="Object 7"/>
            <p:cNvGraphicFramePr>
              <a:graphicFrameLocks noChangeAspect="1"/>
            </p:cNvGraphicFramePr>
            <p:nvPr/>
          </p:nvGraphicFramePr>
          <p:xfrm>
            <a:off x="8496018" y="1975099"/>
            <a:ext cx="317500" cy="357188"/>
          </p:xfrm>
          <a:graphic>
            <a:graphicData uri="http://schemas.openxmlformats.org/presentationml/2006/ole">
              <mc:AlternateContent xmlns:mc="http://schemas.openxmlformats.org/markup-compatibility/2006">
                <mc:Choice xmlns:v="urn:schemas-microsoft-com:vml" Requires="v">
                  <p:oleObj name="Equation" r:id="rId12" imgW="203040" imgH="228600" progId="Equation.DSMT4">
                    <p:embed/>
                  </p:oleObj>
                </mc:Choice>
                <mc:Fallback>
                  <p:oleObj name="Equation" r:id="rId12" imgW="203040" imgH="228600" progId="Equation.DSMT4">
                    <p:embed/>
                    <p:pic>
                      <p:nvPicPr>
                        <p:cNvPr id="20" name="Object 7"/>
                        <p:cNvPicPr>
                          <a:picLocks noChangeAspect="1" noChangeArrowheads="1"/>
                        </p:cNvPicPr>
                        <p:nvPr/>
                      </p:nvPicPr>
                      <p:blipFill>
                        <a:blip r:embed="rId13"/>
                        <a:srcRect/>
                        <a:stretch>
                          <a:fillRect/>
                        </a:stretch>
                      </p:blipFill>
                      <p:spPr bwMode="auto">
                        <a:xfrm>
                          <a:off x="8496018" y="1975099"/>
                          <a:ext cx="3175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331358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Box 1"/>
          <p:cNvSpPr txBox="1">
            <a:spLocks noChangeArrowheads="1"/>
          </p:cNvSpPr>
          <p:nvPr/>
        </p:nvSpPr>
        <p:spPr bwMode="auto">
          <a:xfrm>
            <a:off x="2410127" y="1055000"/>
            <a:ext cx="4786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latin typeface="+mn-ea"/>
                <a:ea typeface="+mn-ea"/>
              </a:rPr>
              <a:t>再作变换</a:t>
            </a:r>
          </a:p>
        </p:txBody>
      </p:sp>
      <p:graphicFrame>
        <p:nvGraphicFramePr>
          <p:cNvPr id="18434" name="Object 2"/>
          <p:cNvGraphicFramePr>
            <a:graphicFrameLocks noChangeAspect="1"/>
          </p:cNvGraphicFramePr>
          <p:nvPr/>
        </p:nvGraphicFramePr>
        <p:xfrm>
          <a:off x="3660283" y="897867"/>
          <a:ext cx="3736975" cy="714375"/>
        </p:xfrm>
        <a:graphic>
          <a:graphicData uri="http://schemas.openxmlformats.org/presentationml/2006/ole">
            <mc:AlternateContent xmlns:mc="http://schemas.openxmlformats.org/markup-compatibility/2006">
              <mc:Choice xmlns:v="urn:schemas-microsoft-com:vml" Requires="v">
                <p:oleObj name="Equation" r:id="rId2" imgW="2387520" imgH="457200" progId="Equation.DSMT4">
                  <p:embed/>
                </p:oleObj>
              </mc:Choice>
              <mc:Fallback>
                <p:oleObj name="Equation" r:id="rId2" imgW="2387520" imgH="457200" progId="Equation.DSMT4">
                  <p:embed/>
                  <p:pic>
                    <p:nvPicPr>
                      <p:cNvPr id="1843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283" y="897867"/>
                        <a:ext cx="37369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9" name="TextBox 4"/>
          <p:cNvSpPr txBox="1">
            <a:spLocks noChangeArrowheads="1"/>
          </p:cNvSpPr>
          <p:nvPr/>
        </p:nvSpPr>
        <p:spPr bwMode="auto">
          <a:xfrm>
            <a:off x="7432976" y="987194"/>
            <a:ext cx="242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将矩阵</a:t>
            </a:r>
            <a:r>
              <a:rPr lang="en-US" altLang="zh-CN" sz="2000" i="1" dirty="0">
                <a:ea typeface="+mn-ea"/>
                <a:cs typeface="Times New Roman" panose="02020603050405020304" pitchFamily="18" charset="0"/>
              </a:rPr>
              <a:t>A</a:t>
            </a:r>
            <a:r>
              <a:rPr lang="zh-CN" altLang="en-US" sz="2000" dirty="0">
                <a:latin typeface="+mn-ea"/>
                <a:ea typeface="+mn-ea"/>
              </a:rPr>
              <a:t>化为：</a:t>
            </a:r>
          </a:p>
        </p:txBody>
      </p:sp>
      <p:graphicFrame>
        <p:nvGraphicFramePr>
          <p:cNvPr id="18435" name="Object 4"/>
          <p:cNvGraphicFramePr>
            <a:graphicFrameLocks noChangeAspect="1"/>
          </p:cNvGraphicFramePr>
          <p:nvPr/>
        </p:nvGraphicFramePr>
        <p:xfrm>
          <a:off x="4419117" y="1526185"/>
          <a:ext cx="3232967" cy="1616484"/>
        </p:xfrm>
        <a:graphic>
          <a:graphicData uri="http://schemas.openxmlformats.org/presentationml/2006/ole">
            <mc:AlternateContent xmlns:mc="http://schemas.openxmlformats.org/markup-compatibility/2006">
              <mc:Choice xmlns:v="urn:schemas-microsoft-com:vml" Requires="v">
                <p:oleObj name="Equation" r:id="rId4" imgW="2844720" imgH="1422360" progId="Equation.DSMT4">
                  <p:embed/>
                </p:oleObj>
              </mc:Choice>
              <mc:Fallback>
                <p:oleObj name="Equation" r:id="rId4" imgW="2844720" imgH="1422360" progId="Equation.DSMT4">
                  <p:embed/>
                  <p:pic>
                    <p:nvPicPr>
                      <p:cNvPr id="1843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117" y="1526185"/>
                        <a:ext cx="3232967" cy="1616484"/>
                      </a:xfrm>
                      <a:prstGeom prst="rect">
                        <a:avLst/>
                      </a:prstGeom>
                      <a:noFill/>
                      <a:ln>
                        <a:noFill/>
                      </a:ln>
                      <a:effectLst/>
                    </p:spPr>
                  </p:pic>
                </p:oleObj>
              </mc:Fallback>
            </mc:AlternateContent>
          </a:graphicData>
        </a:graphic>
      </p:graphicFrame>
      <p:sp>
        <p:nvSpPr>
          <p:cNvPr id="18440" name="TextBox 6"/>
          <p:cNvSpPr txBox="1">
            <a:spLocks noChangeArrowheads="1"/>
          </p:cNvSpPr>
          <p:nvPr/>
        </p:nvSpPr>
        <p:spPr bwMode="auto">
          <a:xfrm>
            <a:off x="2410127" y="3281550"/>
            <a:ext cx="4786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再作变换</a:t>
            </a:r>
          </a:p>
        </p:txBody>
      </p:sp>
      <p:graphicFrame>
        <p:nvGraphicFramePr>
          <p:cNvPr id="18436" name="Object 5"/>
          <p:cNvGraphicFramePr>
            <a:graphicFrameLocks noChangeAspect="1"/>
          </p:cNvGraphicFramePr>
          <p:nvPr/>
        </p:nvGraphicFramePr>
        <p:xfrm>
          <a:off x="4088115" y="3281550"/>
          <a:ext cx="6618287" cy="415925"/>
        </p:xfrm>
        <a:graphic>
          <a:graphicData uri="http://schemas.openxmlformats.org/presentationml/2006/ole">
            <mc:AlternateContent xmlns:mc="http://schemas.openxmlformats.org/markup-compatibility/2006">
              <mc:Choice xmlns:v="urn:schemas-microsoft-com:vml" Requires="v">
                <p:oleObj name="Equation" r:id="rId6" imgW="4228920" imgH="266400" progId="Equation.DSMT4">
                  <p:embed/>
                </p:oleObj>
              </mc:Choice>
              <mc:Fallback>
                <p:oleObj name="Equation" r:id="rId6" imgW="4228920" imgH="266400" progId="Equation.DSMT4">
                  <p:embed/>
                  <p:pic>
                    <p:nvPicPr>
                      <p:cNvPr id="1843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115" y="3281550"/>
                        <a:ext cx="6618287"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1" name="TextBox 8"/>
          <p:cNvSpPr txBox="1">
            <a:spLocks noChangeArrowheads="1"/>
          </p:cNvSpPr>
          <p:nvPr/>
        </p:nvSpPr>
        <p:spPr bwMode="auto">
          <a:xfrm>
            <a:off x="2639890" y="4489210"/>
            <a:ext cx="242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将矩阵</a:t>
            </a:r>
            <a:r>
              <a:rPr lang="en-US" altLang="zh-CN" sz="2000" i="1" dirty="0">
                <a:ea typeface="+mn-ea"/>
                <a:cs typeface="Times New Roman" panose="02020603050405020304" pitchFamily="18" charset="0"/>
              </a:rPr>
              <a:t>A</a:t>
            </a:r>
            <a:r>
              <a:rPr lang="zh-CN" altLang="en-US" sz="2000" dirty="0">
                <a:latin typeface="+mn-ea"/>
                <a:ea typeface="+mn-ea"/>
              </a:rPr>
              <a:t>化为：</a:t>
            </a:r>
          </a:p>
        </p:txBody>
      </p:sp>
      <p:graphicFrame>
        <p:nvGraphicFramePr>
          <p:cNvPr id="18437" name="Object 9"/>
          <p:cNvGraphicFramePr>
            <a:graphicFrameLocks noChangeAspect="1"/>
          </p:cNvGraphicFramePr>
          <p:nvPr/>
        </p:nvGraphicFramePr>
        <p:xfrm>
          <a:off x="5068765" y="3770987"/>
          <a:ext cx="4255350" cy="1836556"/>
        </p:xfrm>
        <a:graphic>
          <a:graphicData uri="http://schemas.openxmlformats.org/presentationml/2006/ole">
            <mc:AlternateContent xmlns:mc="http://schemas.openxmlformats.org/markup-compatibility/2006">
              <mc:Choice xmlns:v="urn:schemas-microsoft-com:vml" Requires="v">
                <p:oleObj name="Equation" r:id="rId8" imgW="3555720" imgH="1612800" progId="Equation.DSMT4">
                  <p:embed/>
                </p:oleObj>
              </mc:Choice>
              <mc:Fallback>
                <p:oleObj name="Equation" r:id="rId8" imgW="3555720" imgH="1612800" progId="Equation.DSMT4">
                  <p:embed/>
                  <p:pic>
                    <p:nvPicPr>
                      <p:cNvPr id="1843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8765" y="3770987"/>
                        <a:ext cx="4255350" cy="1836556"/>
                      </a:xfrm>
                      <a:prstGeom prst="rect">
                        <a:avLst/>
                      </a:prstGeom>
                      <a:noFill/>
                      <a:ln>
                        <a:noFill/>
                      </a:ln>
                      <a:effectLst/>
                    </p:spPr>
                  </p:pic>
                </p:oleObj>
              </mc:Fallback>
            </mc:AlternateContent>
          </a:graphicData>
        </a:graphic>
      </p:graphicFrame>
      <p:grpSp>
        <p:nvGrpSpPr>
          <p:cNvPr id="15" name="组合 14"/>
          <p:cNvGrpSpPr/>
          <p:nvPr/>
        </p:nvGrpSpPr>
        <p:grpSpPr>
          <a:xfrm>
            <a:off x="935679" y="5757334"/>
            <a:ext cx="10547767" cy="401359"/>
            <a:chOff x="935679" y="5757334"/>
            <a:chExt cx="10547767" cy="401359"/>
          </a:xfrm>
        </p:grpSpPr>
        <p:graphicFrame>
          <p:nvGraphicFramePr>
            <p:cNvPr id="16" name="对象 15"/>
            <p:cNvGraphicFramePr>
              <a:graphicFrameLocks noChangeAspect="1"/>
            </p:cNvGraphicFramePr>
            <p:nvPr/>
          </p:nvGraphicFramePr>
          <p:xfrm>
            <a:off x="5390148" y="5812033"/>
            <a:ext cx="277965" cy="308850"/>
          </p:xfrm>
          <a:graphic>
            <a:graphicData uri="http://schemas.openxmlformats.org/presentationml/2006/ole">
              <mc:AlternateContent xmlns:mc="http://schemas.openxmlformats.org/markup-compatibility/2006">
                <mc:Choice xmlns:v="urn:schemas-microsoft-com:vml" Requires="v">
                  <p:oleObj name="Equation" r:id="rId10" imgW="164885" imgH="164885" progId="Equation.DSMT4">
                    <p:embed/>
                  </p:oleObj>
                </mc:Choice>
                <mc:Fallback>
                  <p:oleObj name="Equation" r:id="rId10" imgW="164885" imgH="164885" progId="Equation.DSMT4">
                    <p:embed/>
                    <p:pic>
                      <p:nvPicPr>
                        <p:cNvPr id="16"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0148" y="5812033"/>
                          <a:ext cx="277965" cy="308850"/>
                        </a:xfrm>
                        <a:prstGeom prst="rect">
                          <a:avLst/>
                        </a:prstGeom>
                        <a:noFill/>
                      </p:spPr>
                    </p:pic>
                  </p:oleObj>
                </mc:Fallback>
              </mc:AlternateContent>
            </a:graphicData>
          </a:graphic>
        </p:graphicFrame>
        <p:sp>
          <p:nvSpPr>
            <p:cNvPr id="17" name="Rectangle 38"/>
            <p:cNvSpPr>
              <a:spLocks noChangeArrowheads="1"/>
            </p:cNvSpPr>
            <p:nvPr/>
          </p:nvSpPr>
          <p:spPr bwMode="auto">
            <a:xfrm>
              <a:off x="5342021" y="5758583"/>
              <a:ext cx="6141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总可以经过有限次初等行变换化为行阶梯形矩阵，</a:t>
              </a:r>
              <a:endParaRPr kumimoji="0" lang="zh-CN" sz="2000" b="1" i="0" u="none" strike="noStrike" cap="none" normalizeH="0" baseline="0" dirty="0">
                <a:ln>
                  <a:noFill/>
                </a:ln>
                <a:solidFill>
                  <a:schemeClr val="tx1"/>
                </a:solidFill>
                <a:effectLst/>
                <a:latin typeface="+mn-ea"/>
              </a:endParaRPr>
            </a:p>
          </p:txBody>
        </p:sp>
        <p:sp>
          <p:nvSpPr>
            <p:cNvPr id="18" name="矩形 17"/>
            <p:cNvSpPr/>
            <p:nvPr/>
          </p:nvSpPr>
          <p:spPr>
            <a:xfrm>
              <a:off x="935679" y="5757334"/>
              <a:ext cx="4597734"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solidFill>
                    <a:srgbClr val="0000FF"/>
                  </a:solidFill>
                  <a:latin typeface="+mn-ea"/>
                  <a:cs typeface="Times New Roman" panose="02020603050405020304" pitchFamily="18" charset="0"/>
                </a:rPr>
                <a:t>定理</a:t>
              </a:r>
              <a:r>
                <a:rPr lang="en-US" altLang="zh-CN" sz="2000" b="1" dirty="0">
                  <a:solidFill>
                    <a:srgbClr val="0000FF"/>
                  </a:solidFill>
                  <a:latin typeface="+mn-ea"/>
                  <a:cs typeface="Times New Roman" panose="02020603050405020304" pitchFamily="18" charset="0"/>
                </a:rPr>
                <a:t>1.11.1</a:t>
              </a:r>
              <a:r>
                <a:rPr lang="zh-CN" altLang="en-US" sz="2000" b="1" dirty="0">
                  <a:latin typeface="+mn-ea"/>
                  <a:cs typeface="Times New Roman" panose="02020603050405020304" pitchFamily="18" charset="0"/>
                </a:rPr>
                <a:t>的证明也说明，任一矩阵</a:t>
              </a:r>
              <a:endParaRPr lang="zh-CN" altLang="en-US" sz="2000" b="1" dirty="0">
                <a:latin typeface="+mn-ea"/>
              </a:endParaRPr>
            </a:p>
          </p:txBody>
        </p:sp>
      </p:grpSp>
      <p:sp>
        <p:nvSpPr>
          <p:cNvPr id="19" name="矩形 18"/>
          <p:cNvSpPr/>
          <p:nvPr/>
        </p:nvSpPr>
        <p:spPr>
          <a:xfrm>
            <a:off x="435286" y="6218113"/>
            <a:ext cx="2786340" cy="400110"/>
          </a:xfrm>
          <a:prstGeom prst="rect">
            <a:avLst/>
          </a:prstGeom>
        </p:spPr>
        <p:txBody>
          <a:bodyPr wrap="none">
            <a:spAutoFit/>
          </a:bodyPr>
          <a:lstStyle/>
          <a:p>
            <a:pPr lvl="0" indent="276225" eaLnBrk="0" fontAlgn="base" hangingPunct="0">
              <a:spcBef>
                <a:spcPct val="0"/>
              </a:spcBef>
              <a:spcAft>
                <a:spcPct val="0"/>
              </a:spcAft>
            </a:pPr>
            <a:r>
              <a:rPr lang="zh-CN" altLang="zh-CN" sz="2000" b="1" dirty="0">
                <a:latin typeface="+mn-ea"/>
                <a:cs typeface="Times New Roman" panose="02020603050405020304" pitchFamily="18" charset="0"/>
              </a:rPr>
              <a:t>进而化为行最简形。</a:t>
            </a:r>
            <a:endParaRPr lang="zh-CN" altLang="zh-CN" sz="2000" b="1" dirty="0">
              <a:latin typeface="+mn-ea"/>
            </a:endParaRPr>
          </a:p>
        </p:txBody>
      </p:sp>
    </p:spTree>
    <p:extLst>
      <p:ext uri="{BB962C8B-B14F-4D97-AF65-F5344CB8AC3E}">
        <p14:creationId xmlns:p14="http://schemas.microsoft.com/office/powerpoint/2010/main" val="1756689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46563" y="942944"/>
            <a:ext cx="11026230" cy="424985"/>
            <a:chOff x="546563" y="1029571"/>
            <a:chExt cx="11026230" cy="424985"/>
          </a:xfrm>
        </p:grpSpPr>
        <p:graphicFrame>
          <p:nvGraphicFramePr>
            <p:cNvPr id="2" name="对象 1"/>
            <p:cNvGraphicFramePr>
              <a:graphicFrameLocks noChangeAspect="1"/>
            </p:cNvGraphicFramePr>
            <p:nvPr/>
          </p:nvGraphicFramePr>
          <p:xfrm>
            <a:off x="2798613" y="1065219"/>
            <a:ext cx="295932" cy="328813"/>
          </p:xfrm>
          <a:graphic>
            <a:graphicData uri="http://schemas.openxmlformats.org/presentationml/2006/ole">
              <mc:AlternateContent xmlns:mc="http://schemas.openxmlformats.org/markup-compatibility/2006">
                <mc:Choice xmlns:v="urn:schemas-microsoft-com:vml" Requires="v">
                  <p:oleObj name="Equation" r:id="rId2" imgW="164885" imgH="164885" progId="Equation.DSMT4">
                    <p:embed/>
                  </p:oleObj>
                </mc:Choice>
                <mc:Fallback>
                  <p:oleObj name="Equation" r:id="rId2" imgW="164885" imgH="164885" progId="Equation.DSMT4">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613" y="1065219"/>
                          <a:ext cx="295932" cy="328813"/>
                        </a:xfrm>
                        <a:prstGeom prst="rect">
                          <a:avLst/>
                        </a:prstGeom>
                        <a:noFill/>
                      </p:spPr>
                    </p:pic>
                  </p:oleObj>
                </mc:Fallback>
              </mc:AlternateContent>
            </a:graphicData>
          </a:graphic>
        </p:graphicFrame>
        <p:graphicFrame>
          <p:nvGraphicFramePr>
            <p:cNvPr id="3" name="对象 2"/>
            <p:cNvGraphicFramePr>
              <a:graphicFrameLocks noChangeAspect="1"/>
            </p:cNvGraphicFramePr>
            <p:nvPr/>
          </p:nvGraphicFramePr>
          <p:xfrm>
            <a:off x="5729285" y="1096498"/>
            <a:ext cx="283345" cy="314828"/>
          </p:xfrm>
          <a:graphic>
            <a:graphicData uri="http://schemas.openxmlformats.org/presentationml/2006/ole">
              <mc:AlternateContent xmlns:mc="http://schemas.openxmlformats.org/markup-compatibility/2006">
                <mc:Choice xmlns:v="urn:schemas-microsoft-com:vml" Requires="v">
                  <p:oleObj name="Equation" r:id="rId4" imgW="164885" imgH="164885" progId="Equation.DSMT4">
                    <p:embed/>
                  </p:oleObj>
                </mc:Choice>
                <mc:Fallback>
                  <p:oleObj name="Equation" r:id="rId4" imgW="164885" imgH="164885" progId="Equation.DSMT4">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5" y="1096498"/>
                          <a:ext cx="283345" cy="314828"/>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10019633" y="1118470"/>
            <a:ext cx="216706" cy="270883"/>
          </p:xfrm>
          <a:graphic>
            <a:graphicData uri="http://schemas.openxmlformats.org/presentationml/2006/ole">
              <mc:AlternateContent xmlns:mc="http://schemas.openxmlformats.org/markup-compatibility/2006">
                <mc:Choice xmlns:v="urn:schemas-microsoft-com:vml" Requires="v">
                  <p:oleObj name="Equation" r:id="rId5" imgW="152268" imgH="164957" progId="Equation.DSMT4">
                    <p:embed/>
                  </p:oleObj>
                </mc:Choice>
                <mc:Fallback>
                  <p:oleObj name="Equation" r:id="rId5" imgW="152268" imgH="164957" progId="Equation.DSMT4">
                    <p:embed/>
                    <p:pic>
                      <p:nvPicPr>
                        <p:cNvPr id="4"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9633" y="1118470"/>
                          <a:ext cx="216706" cy="270883"/>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0827172" y="1108929"/>
            <a:ext cx="745621" cy="289963"/>
          </p:xfrm>
          <a:graphic>
            <a:graphicData uri="http://schemas.openxmlformats.org/presentationml/2006/ole">
              <mc:AlternateContent xmlns:mc="http://schemas.openxmlformats.org/markup-compatibility/2006">
                <mc:Choice xmlns:v="urn:schemas-microsoft-com:vml" Requires="v">
                  <p:oleObj name="Equation" r:id="rId7" imgW="431613" imgH="165028" progId="Equation.DSMT4">
                    <p:embed/>
                  </p:oleObj>
                </mc:Choice>
                <mc:Fallback>
                  <p:oleObj name="Equation" r:id="rId7" imgW="431613" imgH="165028" progId="Equation.DSMT4">
                    <p:embed/>
                    <p:pic>
                      <p:nvPicPr>
                        <p:cNvPr id="5"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7172" y="1108929"/>
                          <a:ext cx="745621" cy="289963"/>
                        </a:xfrm>
                        <a:prstGeom prst="rect">
                          <a:avLst/>
                        </a:prstGeom>
                        <a:noFill/>
                      </p:spPr>
                    </p:pic>
                  </p:oleObj>
                </mc:Fallback>
              </mc:AlternateContent>
            </a:graphicData>
          </a:graphic>
        </p:graphicFrame>
        <p:sp>
          <p:nvSpPr>
            <p:cNvPr id="6" name="Rectangle 5"/>
            <p:cNvSpPr>
              <a:spLocks noChangeArrowheads="1"/>
            </p:cNvSpPr>
            <p:nvPr/>
          </p:nvSpPr>
          <p:spPr bwMode="auto">
            <a:xfrm>
              <a:off x="546563" y="1029571"/>
              <a:ext cx="2400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推论</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1.11.1 </a:t>
              </a:r>
              <a:r>
                <a:rPr kumimoji="0" lang="zh-CN" altLang="en-US" sz="2000" b="1" i="0" u="none" strike="noStrike" cap="none" normalizeH="0" baseline="0" dirty="0">
                  <a:ln>
                    <a:noFill/>
                  </a:ln>
                  <a:effectLst/>
                  <a:latin typeface="+mn-ea"/>
                  <a:cs typeface="Times New Roman" panose="02020603050405020304" pitchFamily="18" charset="0"/>
                </a:rPr>
                <a:t>如果</a:t>
              </a:r>
              <a:endParaRPr kumimoji="0" lang="zh-CN" altLang="en-US" sz="2000" b="1" i="0" u="none" strike="noStrike" cap="none" normalizeH="0" baseline="0" dirty="0">
                <a:ln>
                  <a:noFill/>
                </a:ln>
                <a:effectLst/>
                <a:latin typeface="+mn-ea"/>
              </a:endParaRPr>
            </a:p>
          </p:txBody>
        </p:sp>
        <p:sp>
          <p:nvSpPr>
            <p:cNvPr id="7" name="Rectangle 6"/>
            <p:cNvSpPr>
              <a:spLocks noChangeArrowheads="1"/>
            </p:cNvSpPr>
            <p:nvPr/>
          </p:nvSpPr>
          <p:spPr bwMode="auto">
            <a:xfrm>
              <a:off x="2714325" y="1053857"/>
              <a:ext cx="31566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为</a:t>
              </a:r>
              <a:r>
                <a:rPr kumimoji="0" lang="en-US" altLang="zh-CN" sz="20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阶可逆矩阵，则矩阵</a:t>
              </a:r>
              <a:endParaRPr kumimoji="0" lang="zh-CN" altLang="en-US" sz="2000" b="1" i="0" u="none" strike="noStrike" cap="none" normalizeH="0" baseline="0" dirty="0">
                <a:ln>
                  <a:noFill/>
                </a:ln>
                <a:solidFill>
                  <a:schemeClr val="tx1"/>
                </a:solidFill>
                <a:effectLst/>
                <a:latin typeface="+mn-ea"/>
              </a:endParaRPr>
            </a:p>
          </p:txBody>
        </p:sp>
        <p:sp>
          <p:nvSpPr>
            <p:cNvPr id="8" name="Rectangle 7"/>
            <p:cNvSpPr>
              <a:spLocks noChangeArrowheads="1"/>
            </p:cNvSpPr>
            <p:nvPr/>
          </p:nvSpPr>
          <p:spPr bwMode="auto">
            <a:xfrm>
              <a:off x="5611302" y="1053857"/>
              <a:ext cx="45672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经过有限次初等变换可化为单位矩阵</a:t>
              </a:r>
              <a:endParaRPr kumimoji="0" lang="zh-CN" sz="2000" b="1" i="0" u="none" strike="noStrike" cap="none" normalizeH="0" baseline="0" dirty="0">
                <a:ln>
                  <a:noFill/>
                </a:ln>
                <a:solidFill>
                  <a:schemeClr val="tx1"/>
                </a:solidFill>
                <a:effectLst/>
                <a:latin typeface="+mn-ea"/>
              </a:endParaRPr>
            </a:p>
          </p:txBody>
        </p:sp>
        <p:sp>
          <p:nvSpPr>
            <p:cNvPr id="9" name="Rectangle 8"/>
            <p:cNvSpPr>
              <a:spLocks noChangeArrowheads="1"/>
            </p:cNvSpPr>
            <p:nvPr/>
          </p:nvSpPr>
          <p:spPr bwMode="auto">
            <a:xfrm>
              <a:off x="9902219" y="1054446"/>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chemeClr val="tx1"/>
                  </a:solidFill>
                  <a:effectLst/>
                  <a:latin typeface="+mn-ea"/>
                  <a:cs typeface="Times New Roman" panose="02020603050405020304" pitchFamily="18" charset="0"/>
                </a:rPr>
                <a:t>，即</a:t>
              </a:r>
              <a:endParaRPr kumimoji="0" lang="zh-CN" sz="2000" b="1" i="0" u="none" strike="noStrike" cap="none" normalizeH="0" baseline="0" dirty="0">
                <a:ln>
                  <a:noFill/>
                </a:ln>
                <a:solidFill>
                  <a:schemeClr val="tx1"/>
                </a:solidFill>
                <a:effectLst/>
                <a:latin typeface="+mn-ea"/>
              </a:endParaRPr>
            </a:p>
          </p:txBody>
        </p:sp>
      </p:grpSp>
      <p:grpSp>
        <p:nvGrpSpPr>
          <p:cNvPr id="15" name="组合 14"/>
          <p:cNvGrpSpPr/>
          <p:nvPr/>
        </p:nvGrpSpPr>
        <p:grpSpPr>
          <a:xfrm>
            <a:off x="672919" y="1480883"/>
            <a:ext cx="6004963" cy="1108075"/>
            <a:chOff x="393787" y="1432756"/>
            <a:chExt cx="6004963" cy="1108075"/>
          </a:xfrm>
        </p:grpSpPr>
        <p:sp>
          <p:nvSpPr>
            <p:cNvPr id="12" name="Rectangle 11"/>
            <p:cNvSpPr>
              <a:spLocks noChangeArrowheads="1"/>
            </p:cNvSpPr>
            <p:nvPr/>
          </p:nvSpPr>
          <p:spPr bwMode="auto">
            <a:xfrm>
              <a:off x="393787" y="1786738"/>
              <a:ext cx="24048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FF"/>
                  </a:solidFill>
                  <a:effectLst/>
                  <a:latin typeface="+mn-ea"/>
                  <a:cs typeface="Times New Roman" panose="02020603050405020304" pitchFamily="18" charset="0"/>
                </a:rPr>
                <a:t>例</a:t>
              </a:r>
              <a:r>
                <a:rPr kumimoji="0" lang="en-US" altLang="zh-CN" sz="2000" b="1" i="0" u="none" strike="noStrike" cap="none" normalizeH="0" baseline="0" dirty="0">
                  <a:ln>
                    <a:noFill/>
                  </a:ln>
                  <a:solidFill>
                    <a:srgbClr val="0000FF"/>
                  </a:solidFill>
                  <a:effectLst/>
                  <a:latin typeface="+mn-ea"/>
                  <a:cs typeface="Times New Roman" panose="02020603050405020304" pitchFamily="18" charset="0"/>
                </a:rPr>
                <a:t>1.11.1 </a:t>
              </a:r>
              <a:r>
                <a:rPr kumimoji="0" lang="zh-CN" altLang="en-US" sz="2000" b="1" i="0" u="none" strike="noStrike" cap="none" normalizeH="0" baseline="0" dirty="0">
                  <a:ln>
                    <a:noFill/>
                  </a:ln>
                  <a:solidFill>
                    <a:schemeClr val="tx1"/>
                  </a:solidFill>
                  <a:effectLst/>
                  <a:latin typeface="+mn-ea"/>
                  <a:cs typeface="Times New Roman" panose="02020603050405020304" pitchFamily="18" charset="0"/>
                </a:rPr>
                <a:t>将矩阵</a:t>
              </a:r>
              <a:endParaRPr kumimoji="0" lang="zh-CN" altLang="en-US" sz="2000" b="1" i="0" u="none" strike="noStrike" cap="none" normalizeH="0" baseline="0" dirty="0">
                <a:ln>
                  <a:noFill/>
                </a:ln>
                <a:solidFill>
                  <a:schemeClr val="tx1"/>
                </a:solidFill>
                <a:effectLst/>
                <a:latin typeface="+mn-ea"/>
              </a:endParaRPr>
            </a:p>
          </p:txBody>
        </p:sp>
        <p:graphicFrame>
          <p:nvGraphicFramePr>
            <p:cNvPr id="13" name="对象 12"/>
            <p:cNvGraphicFramePr>
              <a:graphicFrameLocks noChangeAspect="1"/>
            </p:cNvGraphicFramePr>
            <p:nvPr/>
          </p:nvGraphicFramePr>
          <p:xfrm>
            <a:off x="2798613" y="1432756"/>
            <a:ext cx="1874838" cy="1108075"/>
          </p:xfrm>
          <a:graphic>
            <a:graphicData uri="http://schemas.openxmlformats.org/presentationml/2006/ole">
              <mc:AlternateContent xmlns:mc="http://schemas.openxmlformats.org/markup-compatibility/2006">
                <mc:Choice xmlns:v="urn:schemas-microsoft-com:vml" Requires="v">
                  <p:oleObj name="Equation" r:id="rId9" imgW="1218960" imgH="698400" progId="Equation.DSMT4">
                    <p:embed/>
                  </p:oleObj>
                </mc:Choice>
                <mc:Fallback>
                  <p:oleObj name="Equation" r:id="rId9" imgW="1218960" imgH="698400" progId="Equation.DSMT4">
                    <p:embed/>
                    <p:pic>
                      <p:nvPicPr>
                        <p:cNvPr id="13" name="对象 12"/>
                        <p:cNvPicPr>
                          <a:picLocks noChangeAspect="1" noChangeArrowheads="1"/>
                        </p:cNvPicPr>
                        <p:nvPr/>
                      </p:nvPicPr>
                      <p:blipFill>
                        <a:blip r:embed="rId10"/>
                        <a:srcRect/>
                        <a:stretch>
                          <a:fillRect/>
                        </a:stretch>
                      </p:blipFill>
                      <p:spPr bwMode="auto">
                        <a:xfrm>
                          <a:off x="2798613" y="1432756"/>
                          <a:ext cx="1874838" cy="1108075"/>
                        </a:xfrm>
                        <a:prstGeom prst="rect">
                          <a:avLst/>
                        </a:prstGeom>
                        <a:noFill/>
                      </p:spPr>
                    </p:pic>
                  </p:oleObj>
                </mc:Fallback>
              </mc:AlternateContent>
            </a:graphicData>
          </a:graphic>
        </p:graphicFrame>
        <p:sp>
          <p:nvSpPr>
            <p:cNvPr id="14" name="Rectangle 12"/>
            <p:cNvSpPr>
              <a:spLocks noChangeArrowheads="1"/>
            </p:cNvSpPr>
            <p:nvPr/>
          </p:nvSpPr>
          <p:spPr bwMode="auto">
            <a:xfrm>
              <a:off x="4396279" y="1786738"/>
              <a:ext cx="2002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chemeClr val="tx1"/>
                  </a:solidFill>
                  <a:effectLst/>
                  <a:latin typeface="+mn-ea"/>
                  <a:cs typeface="Times New Roman" panose="02020603050405020304" pitchFamily="18" charset="0"/>
                </a:rPr>
                <a:t>化为标准形。</a:t>
              </a:r>
              <a:endParaRPr kumimoji="0" lang="zh-CN" sz="2000" b="1" i="0" u="none" strike="noStrike" cap="none" normalizeH="0" baseline="0">
                <a:ln>
                  <a:noFill/>
                </a:ln>
                <a:solidFill>
                  <a:schemeClr val="tx1"/>
                </a:solidFill>
                <a:effectLst/>
                <a:latin typeface="+mn-ea"/>
              </a:endParaRPr>
            </a:p>
          </p:txBody>
        </p:sp>
      </p:grpSp>
      <p:graphicFrame>
        <p:nvGraphicFramePr>
          <p:cNvPr id="16" name="对象 15"/>
          <p:cNvGraphicFramePr>
            <a:graphicFrameLocks noChangeAspect="1"/>
          </p:cNvGraphicFramePr>
          <p:nvPr/>
        </p:nvGraphicFramePr>
        <p:xfrm>
          <a:off x="2093693" y="2882748"/>
          <a:ext cx="5717779" cy="1065145"/>
        </p:xfrm>
        <a:graphic>
          <a:graphicData uri="http://schemas.openxmlformats.org/presentationml/2006/ole">
            <mc:AlternateContent xmlns:mc="http://schemas.openxmlformats.org/markup-compatibility/2006">
              <mc:Choice xmlns:v="urn:schemas-microsoft-com:vml" Requires="v">
                <p:oleObj name="Equation" r:id="rId11" imgW="3809880" imgH="698400" progId="Equation.DSMT4">
                  <p:embed/>
                </p:oleObj>
              </mc:Choice>
              <mc:Fallback>
                <p:oleObj name="Equation" r:id="rId11" imgW="3809880" imgH="698400" progId="Equation.DSMT4">
                  <p:embed/>
                  <p:pic>
                    <p:nvPicPr>
                      <p:cNvPr id="16" name="对象 15"/>
                      <p:cNvPicPr>
                        <a:picLocks noChangeAspect="1" noChangeArrowheads="1"/>
                      </p:cNvPicPr>
                      <p:nvPr/>
                    </p:nvPicPr>
                    <p:blipFill>
                      <a:blip r:embed="rId12"/>
                      <a:srcRect/>
                      <a:stretch>
                        <a:fillRect/>
                      </a:stretch>
                    </p:blipFill>
                    <p:spPr bwMode="auto">
                      <a:xfrm>
                        <a:off x="2093693" y="2882748"/>
                        <a:ext cx="5717779" cy="1065145"/>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2324159" y="4125153"/>
          <a:ext cx="5256846" cy="1086351"/>
        </p:xfrm>
        <a:graphic>
          <a:graphicData uri="http://schemas.openxmlformats.org/presentationml/2006/ole">
            <mc:AlternateContent xmlns:mc="http://schemas.openxmlformats.org/markup-compatibility/2006">
              <mc:Choice xmlns:v="urn:schemas-microsoft-com:vml" Requires="v">
                <p:oleObj name="Equation" r:id="rId13" imgW="3479760" imgH="698400" progId="Equation.DSMT4">
                  <p:embed/>
                </p:oleObj>
              </mc:Choice>
              <mc:Fallback>
                <p:oleObj name="Equation" r:id="rId13" imgW="3479760" imgH="698400" progId="Equation.DSMT4">
                  <p:embed/>
                  <p:pic>
                    <p:nvPicPr>
                      <p:cNvPr id="17" name="对象 16"/>
                      <p:cNvPicPr>
                        <a:picLocks noChangeAspect="1" noChangeArrowheads="1"/>
                      </p:cNvPicPr>
                      <p:nvPr/>
                    </p:nvPicPr>
                    <p:blipFill>
                      <a:blip r:embed="rId14"/>
                      <a:srcRect/>
                      <a:stretch>
                        <a:fillRect/>
                      </a:stretch>
                    </p:blipFill>
                    <p:spPr bwMode="auto">
                      <a:xfrm>
                        <a:off x="2324159" y="4125153"/>
                        <a:ext cx="5256846" cy="1086351"/>
                      </a:xfrm>
                      <a:prstGeom prst="rect">
                        <a:avLst/>
                      </a:prstGeom>
                      <a:noFill/>
                    </p:spPr>
                  </p:pic>
                </p:oleObj>
              </mc:Fallback>
            </mc:AlternateContent>
          </a:graphicData>
        </a:graphic>
      </p:graphicFrame>
      <p:sp>
        <p:nvSpPr>
          <p:cNvPr id="18" name="Rectangle 20"/>
          <p:cNvSpPr>
            <a:spLocks noChangeArrowheads="1"/>
          </p:cNvSpPr>
          <p:nvPr/>
        </p:nvSpPr>
        <p:spPr bwMode="auto">
          <a:xfrm>
            <a:off x="898783" y="3215265"/>
            <a:ext cx="976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a:ln>
                  <a:noFill/>
                </a:ln>
                <a:solidFill>
                  <a:srgbClr val="0000FF"/>
                </a:solidFill>
                <a:effectLst/>
                <a:latin typeface="+mn-ea"/>
                <a:cs typeface="Times New Roman" panose="02020603050405020304" pitchFamily="18" charset="0"/>
              </a:rPr>
              <a:t>解</a:t>
            </a:r>
            <a:r>
              <a:rPr kumimoji="0" lang="zh-CN" altLang="en-US" sz="2000" b="1" i="0" u="none" strike="noStrike" cap="none" normalizeH="0" baseline="0">
                <a:ln>
                  <a:noFill/>
                </a:ln>
                <a:solidFill>
                  <a:srgbClr val="0000FF"/>
                </a:solidFill>
                <a:effectLst/>
                <a:latin typeface="+mn-ea"/>
                <a:cs typeface="Times New Roman" panose="02020603050405020304" pitchFamily="18" charset="0"/>
              </a:rPr>
              <a:t>  </a:t>
            </a:r>
            <a:endParaRPr kumimoji="0" lang="zh-CN" altLang="en-US" sz="2000" b="1" i="0" u="none" strike="noStrike" cap="none" normalizeH="0" baseline="0">
              <a:ln>
                <a:noFill/>
              </a:ln>
              <a:solidFill>
                <a:srgbClr val="0000FF"/>
              </a:solidFill>
              <a:effectLst/>
              <a:latin typeface="+mn-ea"/>
            </a:endParaRPr>
          </a:p>
        </p:txBody>
      </p:sp>
      <p:sp>
        <p:nvSpPr>
          <p:cNvPr id="19" name="Rectangle 21"/>
          <p:cNvSpPr>
            <a:spLocks noChangeArrowheads="1"/>
          </p:cNvSpPr>
          <p:nvPr/>
        </p:nvSpPr>
        <p:spPr bwMode="auto">
          <a:xfrm>
            <a:off x="672919" y="4268219"/>
            <a:ext cx="1104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mn-ea"/>
                <a:cs typeface="Times New Roman" panose="02020603050405020304" pitchFamily="18" charset="0"/>
              </a:rPr>
              <a:t>     </a:t>
            </a:r>
            <a:endParaRPr kumimoji="0" lang="en-US" altLang="zh-CN" sz="2000" b="1" i="0" u="none" strike="noStrike" cap="none" normalizeH="0" baseline="0">
              <a:ln>
                <a:noFill/>
              </a:ln>
              <a:solidFill>
                <a:schemeClr val="tx1"/>
              </a:solidFill>
              <a:effectLst/>
              <a:latin typeface="+mn-ea"/>
            </a:endParaRPr>
          </a:p>
        </p:txBody>
      </p:sp>
      <p:pic>
        <p:nvPicPr>
          <p:cNvPr id="20" name="Picture 10" descr="PE01799A"/>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5589" y="3779018"/>
            <a:ext cx="120808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Text Box 3"/>
          <p:cNvSpPr txBox="1">
            <a:spLocks noChangeArrowheads="1"/>
          </p:cNvSpPr>
          <p:nvPr/>
        </p:nvSpPr>
        <p:spPr bwMode="auto">
          <a:xfrm>
            <a:off x="413083" y="1287203"/>
            <a:ext cx="21210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a:solidFill>
                  <a:srgbClr val="0000FF"/>
                </a:solidFill>
                <a:latin typeface="+mn-ea"/>
                <a:ea typeface="+mn-ea"/>
              </a:rPr>
              <a:t>矩阵的初等变换</a:t>
            </a:r>
            <a:r>
              <a:rPr lang="en-US" altLang="zh-CN" sz="2000">
                <a:solidFill>
                  <a:srgbClr val="0000FF"/>
                </a:solidFill>
                <a:latin typeface="+mn-ea"/>
                <a:ea typeface="+mn-ea"/>
              </a:rPr>
              <a:t>:</a:t>
            </a:r>
          </a:p>
        </p:txBody>
      </p:sp>
      <p:graphicFrame>
        <p:nvGraphicFramePr>
          <p:cNvPr id="233476" name="Object 4"/>
          <p:cNvGraphicFramePr>
            <a:graphicFrameLocks noChangeAspect="1"/>
          </p:cNvGraphicFramePr>
          <p:nvPr/>
        </p:nvGraphicFramePr>
        <p:xfrm>
          <a:off x="2373811" y="1329973"/>
          <a:ext cx="6119813" cy="446088"/>
        </p:xfrm>
        <a:graphic>
          <a:graphicData uri="http://schemas.openxmlformats.org/presentationml/2006/ole">
            <mc:AlternateContent xmlns:mc="http://schemas.openxmlformats.org/markup-compatibility/2006">
              <mc:Choice xmlns:v="urn:schemas-microsoft-com:vml" Requires="v">
                <p:oleObj name="Equation" r:id="rId2" imgW="3416040" imgH="253800" progId="Equation.DSMT4">
                  <p:embed/>
                </p:oleObj>
              </mc:Choice>
              <mc:Fallback>
                <p:oleObj name="Equation" r:id="rId2" imgW="3416040" imgH="253800" progId="Equation.DSMT4">
                  <p:embed/>
                  <p:pic>
                    <p:nvPicPr>
                      <p:cNvPr id="233476" name="Object 4"/>
                      <p:cNvPicPr>
                        <a:picLocks noChangeAspect="1" noChangeArrowheads="1"/>
                      </p:cNvPicPr>
                      <p:nvPr/>
                    </p:nvPicPr>
                    <p:blipFill>
                      <a:blip r:embed="rId3"/>
                      <a:srcRect/>
                      <a:stretch>
                        <a:fillRect/>
                      </a:stretch>
                    </p:blipFill>
                    <p:spPr bwMode="auto">
                      <a:xfrm>
                        <a:off x="2373811" y="1329973"/>
                        <a:ext cx="6119813" cy="446088"/>
                      </a:xfrm>
                      <a:prstGeom prst="rect">
                        <a:avLst/>
                      </a:prstGeom>
                      <a:noFill/>
                    </p:spPr>
                  </p:pic>
                </p:oleObj>
              </mc:Fallback>
            </mc:AlternateContent>
          </a:graphicData>
        </a:graphic>
      </p:graphicFrame>
      <p:graphicFrame>
        <p:nvGraphicFramePr>
          <p:cNvPr id="233477" name="Object 5"/>
          <p:cNvGraphicFramePr>
            <a:graphicFrameLocks noChangeAspect="1"/>
          </p:cNvGraphicFramePr>
          <p:nvPr/>
        </p:nvGraphicFramePr>
        <p:xfrm>
          <a:off x="2373811" y="1794767"/>
          <a:ext cx="6905220" cy="395942"/>
        </p:xfrm>
        <a:graphic>
          <a:graphicData uri="http://schemas.openxmlformats.org/presentationml/2006/ole">
            <mc:AlternateContent xmlns:mc="http://schemas.openxmlformats.org/markup-compatibility/2006">
              <mc:Choice xmlns:v="urn:schemas-microsoft-com:vml" Requires="v">
                <p:oleObj name="Equation" r:id="rId4" imgW="3543120" imgH="215640" progId="Equation.3">
                  <p:embed/>
                </p:oleObj>
              </mc:Choice>
              <mc:Fallback>
                <p:oleObj name="Equation" r:id="rId4" imgW="3543120" imgH="215640" progId="Equation.3">
                  <p:embed/>
                  <p:pic>
                    <p:nvPicPr>
                      <p:cNvPr id="2334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811" y="1794767"/>
                        <a:ext cx="6905220" cy="395942"/>
                      </a:xfrm>
                      <a:prstGeom prst="rect">
                        <a:avLst/>
                      </a:prstGeom>
                      <a:noFill/>
                    </p:spPr>
                  </p:pic>
                </p:oleObj>
              </mc:Fallback>
            </mc:AlternateContent>
          </a:graphicData>
        </a:graphic>
      </p:graphicFrame>
      <p:graphicFrame>
        <p:nvGraphicFramePr>
          <p:cNvPr id="233479" name="Object 7"/>
          <p:cNvGraphicFramePr>
            <a:graphicFrameLocks noChangeAspect="1"/>
          </p:cNvGraphicFramePr>
          <p:nvPr/>
        </p:nvGraphicFramePr>
        <p:xfrm>
          <a:off x="2373811" y="2256957"/>
          <a:ext cx="6489199" cy="399085"/>
        </p:xfrm>
        <a:graphic>
          <a:graphicData uri="http://schemas.openxmlformats.org/presentationml/2006/ole">
            <mc:AlternateContent xmlns:mc="http://schemas.openxmlformats.org/markup-compatibility/2006">
              <mc:Choice xmlns:v="urn:schemas-microsoft-com:vml" Requires="v">
                <p:oleObj name="Equation" r:id="rId6" imgW="3429000" imgH="215640" progId="Equation.3">
                  <p:embed/>
                </p:oleObj>
              </mc:Choice>
              <mc:Fallback>
                <p:oleObj name="Equation" r:id="rId6" imgW="3429000" imgH="215640" progId="Equation.3">
                  <p:embed/>
                  <p:pic>
                    <p:nvPicPr>
                      <p:cNvPr id="23347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811" y="2256957"/>
                        <a:ext cx="6489199" cy="399085"/>
                      </a:xfrm>
                      <a:prstGeom prst="rect">
                        <a:avLst/>
                      </a:prstGeom>
                      <a:noFill/>
                    </p:spPr>
                  </p:pic>
                </p:oleObj>
              </mc:Fallback>
            </mc:AlternateContent>
          </a:graphicData>
        </a:graphic>
      </p:graphicFrame>
      <p:sp>
        <p:nvSpPr>
          <p:cNvPr id="233481" name="Rectangle 9"/>
          <p:cNvSpPr>
            <a:spLocks noGrp="1" noChangeArrowheads="1"/>
          </p:cNvSpPr>
          <p:nvPr>
            <p:ph type="title"/>
          </p:nvPr>
        </p:nvSpPr>
        <p:spPr>
          <a:xfrm>
            <a:off x="571650" y="833409"/>
            <a:ext cx="3091180" cy="441325"/>
          </a:xfrm>
        </p:spPr>
        <p:txBody>
          <a:bodyPr>
            <a:normAutofit/>
          </a:bodyPr>
          <a:lstStyle/>
          <a:p>
            <a:pPr eaLnBrk="1" hangingPunct="1">
              <a:defRPr/>
            </a:pPr>
            <a:r>
              <a:rPr lang="en-US" altLang="zh-CN" sz="2400" b="1" dirty="0">
                <a:solidFill>
                  <a:srgbClr val="0000FF"/>
                </a:solidFill>
                <a:effectLst>
                  <a:outerShdw blurRad="38100" dist="38100" dir="2700000" algn="tl">
                    <a:srgbClr val="C0C0C0"/>
                  </a:outerShdw>
                </a:effectLst>
                <a:latin typeface="+mj-ea"/>
              </a:rPr>
              <a:t> 1.11.2 </a:t>
            </a:r>
            <a:r>
              <a:rPr lang="zh-CN" altLang="en-US" sz="2400" b="1" dirty="0">
                <a:solidFill>
                  <a:srgbClr val="0000FF"/>
                </a:solidFill>
                <a:effectLst>
                  <a:outerShdw blurRad="38100" dist="38100" dir="2700000" algn="tl">
                    <a:srgbClr val="C0C0C0"/>
                  </a:outerShdw>
                </a:effectLst>
                <a:latin typeface="+mj-ea"/>
              </a:rPr>
              <a:t>初等矩阵</a:t>
            </a:r>
          </a:p>
        </p:txBody>
      </p:sp>
      <p:graphicFrame>
        <p:nvGraphicFramePr>
          <p:cNvPr id="233483" name="Object 11"/>
          <p:cNvGraphicFramePr>
            <a:graphicFrameLocks noChangeAspect="1"/>
          </p:cNvGraphicFramePr>
          <p:nvPr/>
        </p:nvGraphicFramePr>
        <p:xfrm>
          <a:off x="9279031" y="1794766"/>
          <a:ext cx="1616362" cy="419725"/>
        </p:xfrm>
        <a:graphic>
          <a:graphicData uri="http://schemas.openxmlformats.org/presentationml/2006/ole">
            <mc:AlternateContent xmlns:mc="http://schemas.openxmlformats.org/markup-compatibility/2006">
              <mc:Choice xmlns:v="urn:schemas-microsoft-com:vml" Requires="v">
                <p:oleObj name="Equation" r:id="rId8" imgW="825480" imgH="228600" progId="Equation.3">
                  <p:embed/>
                </p:oleObj>
              </mc:Choice>
              <mc:Fallback>
                <p:oleObj name="Equation" r:id="rId8" imgW="825480" imgH="228600" progId="Equation.3">
                  <p:embed/>
                  <p:pic>
                    <p:nvPicPr>
                      <p:cNvPr id="23348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9031" y="1794766"/>
                        <a:ext cx="1616362" cy="419725"/>
                      </a:xfrm>
                      <a:prstGeom prst="rect">
                        <a:avLst/>
                      </a:prstGeom>
                      <a:noFill/>
                    </p:spPr>
                  </p:pic>
                </p:oleObj>
              </mc:Fallback>
            </mc:AlternateContent>
          </a:graphicData>
        </a:graphic>
      </p:graphicFrame>
      <p:graphicFrame>
        <p:nvGraphicFramePr>
          <p:cNvPr id="233485" name="Object 13"/>
          <p:cNvGraphicFramePr>
            <a:graphicFrameLocks noChangeAspect="1"/>
          </p:cNvGraphicFramePr>
          <p:nvPr/>
        </p:nvGraphicFramePr>
        <p:xfrm>
          <a:off x="8972338" y="2220325"/>
          <a:ext cx="2763337" cy="483935"/>
        </p:xfrm>
        <a:graphic>
          <a:graphicData uri="http://schemas.openxmlformats.org/presentationml/2006/ole">
            <mc:AlternateContent xmlns:mc="http://schemas.openxmlformats.org/markup-compatibility/2006">
              <mc:Choice xmlns:v="urn:schemas-microsoft-com:vml" Requires="v">
                <p:oleObj name="Equation" r:id="rId10" imgW="1346040" imgH="241200" progId="Equation.3">
                  <p:embed/>
                </p:oleObj>
              </mc:Choice>
              <mc:Fallback>
                <p:oleObj name="Equation" r:id="rId10" imgW="1346040" imgH="241200" progId="Equation.3">
                  <p:embed/>
                  <p:pic>
                    <p:nvPicPr>
                      <p:cNvPr id="23348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2338" y="2220325"/>
                        <a:ext cx="2763337" cy="483935"/>
                      </a:xfrm>
                      <a:prstGeom prst="rect">
                        <a:avLst/>
                      </a:prstGeom>
                      <a:noFill/>
                    </p:spPr>
                  </p:pic>
                </p:oleObj>
              </mc:Fallback>
            </mc:AlternateContent>
          </a:graphicData>
        </a:graphic>
      </p:graphicFrame>
      <p:grpSp>
        <p:nvGrpSpPr>
          <p:cNvPr id="2" name="Group 2"/>
          <p:cNvGrpSpPr>
            <a:grpSpLocks/>
          </p:cNvGrpSpPr>
          <p:nvPr/>
        </p:nvGrpSpPr>
        <p:grpSpPr bwMode="auto">
          <a:xfrm>
            <a:off x="737067" y="3637499"/>
            <a:ext cx="8375650" cy="400051"/>
            <a:chOff x="576" y="1785"/>
            <a:chExt cx="5276" cy="252"/>
          </a:xfrm>
        </p:grpSpPr>
        <p:sp>
          <p:nvSpPr>
            <p:cNvPr id="1037" name="Text Box 3"/>
            <p:cNvSpPr txBox="1">
              <a:spLocks noChangeArrowheads="1"/>
            </p:cNvSpPr>
            <p:nvPr/>
          </p:nvSpPr>
          <p:spPr bwMode="auto">
            <a:xfrm>
              <a:off x="576" y="1785"/>
              <a:ext cx="52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定义</a:t>
              </a:r>
              <a:r>
                <a:rPr lang="en-US" altLang="zh-CN" sz="2000" dirty="0">
                  <a:solidFill>
                    <a:srgbClr val="0000FF"/>
                  </a:solidFill>
                  <a:latin typeface="+mn-ea"/>
                  <a:ea typeface="+mn-ea"/>
                </a:rPr>
                <a:t>1.11.3</a:t>
              </a:r>
              <a:r>
                <a:rPr lang="zh-CN" altLang="en-US" sz="2000" dirty="0">
                  <a:solidFill>
                    <a:srgbClr val="0000FF"/>
                  </a:solidFill>
                  <a:latin typeface="+mn-ea"/>
                  <a:ea typeface="+mn-ea"/>
                </a:rPr>
                <a:t>  </a:t>
              </a:r>
              <a:r>
                <a:rPr lang="zh-CN" altLang="en-US" sz="2000" dirty="0">
                  <a:latin typeface="+mn-ea"/>
                  <a:ea typeface="+mn-ea"/>
                </a:rPr>
                <a:t>由单位矩阵  经过一次初等变换得到的方阵称为</a:t>
              </a:r>
              <a:r>
                <a:rPr lang="zh-CN" altLang="en-US" sz="2000" dirty="0">
                  <a:solidFill>
                    <a:srgbClr val="0000FF"/>
                  </a:solidFill>
                  <a:latin typeface="+mn-ea"/>
                  <a:ea typeface="+mn-ea"/>
                </a:rPr>
                <a:t>初等矩阵</a:t>
              </a:r>
              <a:r>
                <a:rPr lang="en-US" altLang="zh-CN" sz="2000" dirty="0">
                  <a:latin typeface="+mn-ea"/>
                  <a:ea typeface="+mn-ea"/>
                </a:rPr>
                <a:t>.</a:t>
              </a:r>
            </a:p>
          </p:txBody>
        </p:sp>
        <p:graphicFrame>
          <p:nvGraphicFramePr>
            <p:cNvPr id="1031" name="Object 4"/>
            <p:cNvGraphicFramePr>
              <a:graphicFrameLocks noChangeAspect="1"/>
            </p:cNvGraphicFramePr>
            <p:nvPr/>
          </p:nvGraphicFramePr>
          <p:xfrm>
            <a:off x="2419" y="1845"/>
            <a:ext cx="142" cy="131"/>
          </p:xfrm>
          <a:graphic>
            <a:graphicData uri="http://schemas.openxmlformats.org/presentationml/2006/ole">
              <mc:AlternateContent xmlns:mc="http://schemas.openxmlformats.org/markup-compatibility/2006">
                <mc:Choice xmlns:v="urn:schemas-microsoft-com:vml" Requires="v">
                  <p:oleObj name="Equation" r:id="rId12" imgW="317160" imgH="291960" progId="Equation.3">
                    <p:embed/>
                  </p:oleObj>
                </mc:Choice>
                <mc:Fallback>
                  <p:oleObj name="Equation" r:id="rId12" imgW="317160" imgH="291960" progId="Equation.3">
                    <p:embed/>
                    <p:pic>
                      <p:nvPicPr>
                        <p:cNvPr id="1031"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9" y="1845"/>
                          <a:ext cx="142" cy="131"/>
                        </a:xfrm>
                        <a:prstGeom prst="rect">
                          <a:avLst/>
                        </a:prstGeom>
                        <a:noFill/>
                      </p:spPr>
                    </p:pic>
                  </p:oleObj>
                </mc:Fallback>
              </mc:AlternateContent>
            </a:graphicData>
          </a:graphic>
        </p:graphicFrame>
      </p:grpSp>
      <p:sp>
        <p:nvSpPr>
          <p:cNvPr id="36869" name="Text Box 5"/>
          <p:cNvSpPr txBox="1">
            <a:spLocks noChangeArrowheads="1"/>
          </p:cNvSpPr>
          <p:nvPr/>
        </p:nvSpPr>
        <p:spPr bwMode="auto">
          <a:xfrm>
            <a:off x="936142" y="3174710"/>
            <a:ext cx="41857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三种初等变换对应着三种初等方阵</a:t>
            </a:r>
            <a:r>
              <a:rPr lang="en-US" altLang="zh-CN" sz="2000" dirty="0">
                <a:latin typeface="+mn-ea"/>
                <a:ea typeface="+mn-ea"/>
              </a:rPr>
              <a:t>.</a:t>
            </a:r>
          </a:p>
        </p:txBody>
      </p:sp>
      <p:graphicFrame>
        <p:nvGraphicFramePr>
          <p:cNvPr id="14" name="Object 2"/>
          <p:cNvGraphicFramePr>
            <a:graphicFrameLocks noChangeAspect="1"/>
          </p:cNvGraphicFramePr>
          <p:nvPr/>
        </p:nvGraphicFramePr>
        <p:xfrm>
          <a:off x="3574921" y="4206614"/>
          <a:ext cx="5154612" cy="363537"/>
        </p:xfrm>
        <a:graphic>
          <a:graphicData uri="http://schemas.openxmlformats.org/presentationml/2006/ole">
            <mc:AlternateContent xmlns:mc="http://schemas.openxmlformats.org/markup-compatibility/2006">
              <mc:Choice xmlns:v="urn:schemas-microsoft-com:vml" Requires="v">
                <p:oleObj name="Equation" r:id="rId14" imgW="3251160" imgH="241200" progId="Equation.DSMT4">
                  <p:embed/>
                </p:oleObj>
              </mc:Choice>
              <mc:Fallback>
                <p:oleObj name="Equation" r:id="rId14" imgW="3251160" imgH="241200" progId="Equation.DSMT4">
                  <p:embed/>
                  <p:pic>
                    <p:nvPicPr>
                      <p:cNvPr id="14" name="Object 2"/>
                      <p:cNvPicPr>
                        <a:picLocks noChangeAspect="1" noChangeArrowheads="1"/>
                      </p:cNvPicPr>
                      <p:nvPr/>
                    </p:nvPicPr>
                    <p:blipFill>
                      <a:blip r:embed="rId15"/>
                      <a:srcRect/>
                      <a:stretch>
                        <a:fillRect/>
                      </a:stretch>
                    </p:blipFill>
                    <p:spPr bwMode="auto">
                      <a:xfrm>
                        <a:off x="3574921" y="4206614"/>
                        <a:ext cx="5154612" cy="363537"/>
                      </a:xfrm>
                      <a:prstGeom prst="rect">
                        <a:avLst/>
                      </a:prstGeom>
                      <a:noFill/>
                    </p:spPr>
                  </p:pic>
                </p:oleObj>
              </mc:Fallback>
            </mc:AlternateContent>
          </a:graphicData>
        </a:graphic>
      </p:graphicFrame>
      <p:graphicFrame>
        <p:nvGraphicFramePr>
          <p:cNvPr id="15" name="Object 3"/>
          <p:cNvGraphicFramePr>
            <a:graphicFrameLocks noChangeAspect="1"/>
          </p:cNvGraphicFramePr>
          <p:nvPr/>
        </p:nvGraphicFramePr>
        <p:xfrm>
          <a:off x="921215" y="4148553"/>
          <a:ext cx="2512768" cy="381686"/>
        </p:xfrm>
        <a:graphic>
          <a:graphicData uri="http://schemas.openxmlformats.org/presentationml/2006/ole">
            <mc:AlternateContent xmlns:mc="http://schemas.openxmlformats.org/markup-compatibility/2006">
              <mc:Choice xmlns:v="urn:schemas-microsoft-com:vml" Requires="v">
                <p:oleObj name="Equation" r:id="rId16" imgW="1282680" imgH="215640" progId="Equation.DSMT4">
                  <p:embed/>
                </p:oleObj>
              </mc:Choice>
              <mc:Fallback>
                <p:oleObj name="Equation" r:id="rId16" imgW="1282680" imgH="215640" progId="Equation.DSMT4">
                  <p:embed/>
                  <p:pic>
                    <p:nvPicPr>
                      <p:cNvPr id="15" name="Object 3"/>
                      <p:cNvPicPr>
                        <a:picLocks noChangeAspect="1" noChangeArrowheads="1"/>
                      </p:cNvPicPr>
                      <p:nvPr/>
                    </p:nvPicPr>
                    <p:blipFill>
                      <a:blip r:embed="rId17"/>
                      <a:srcRect/>
                      <a:stretch>
                        <a:fillRect/>
                      </a:stretch>
                    </p:blipFill>
                    <p:spPr bwMode="auto">
                      <a:xfrm>
                        <a:off x="921215" y="4148553"/>
                        <a:ext cx="2512768" cy="381686"/>
                      </a:xfrm>
                      <a:prstGeom prst="rect">
                        <a:avLst/>
                      </a:prstGeom>
                      <a:noFill/>
                    </p:spPr>
                  </p:pic>
                </p:oleObj>
              </mc:Fallback>
            </mc:AlternateContent>
          </a:graphicData>
        </a:graphic>
      </p:graphicFrame>
      <p:graphicFrame>
        <p:nvGraphicFramePr>
          <p:cNvPr id="16" name="Object 4"/>
          <p:cNvGraphicFramePr>
            <a:graphicFrameLocks noChangeAspect="1"/>
          </p:cNvGraphicFramePr>
          <p:nvPr/>
        </p:nvGraphicFramePr>
        <p:xfrm>
          <a:off x="1759776" y="5355397"/>
          <a:ext cx="951290" cy="329927"/>
        </p:xfrm>
        <a:graphic>
          <a:graphicData uri="http://schemas.openxmlformats.org/presentationml/2006/ole">
            <mc:AlternateContent xmlns:mc="http://schemas.openxmlformats.org/markup-compatibility/2006">
              <mc:Choice xmlns:v="urn:schemas-microsoft-com:vml" Requires="v">
                <p:oleObj name="Equation" r:id="rId18" imgW="583920" imgH="203040" progId="Equation.DSMT4">
                  <p:embed/>
                </p:oleObj>
              </mc:Choice>
              <mc:Fallback>
                <p:oleObj name="Equation" r:id="rId18" imgW="583920" imgH="203040" progId="Equation.DSMT4">
                  <p:embed/>
                  <p:pic>
                    <p:nvPicPr>
                      <p:cNvPr id="16" name="Object 4"/>
                      <p:cNvPicPr>
                        <a:picLocks noChangeAspect="1" noChangeArrowheads="1"/>
                      </p:cNvPicPr>
                      <p:nvPr/>
                    </p:nvPicPr>
                    <p:blipFill>
                      <a:blip r:embed="rId19"/>
                      <a:srcRect/>
                      <a:stretch>
                        <a:fillRect/>
                      </a:stretch>
                    </p:blipFill>
                    <p:spPr bwMode="auto">
                      <a:xfrm>
                        <a:off x="1759776" y="5355397"/>
                        <a:ext cx="951290" cy="329927"/>
                      </a:xfrm>
                      <a:prstGeom prst="rect">
                        <a:avLst/>
                      </a:prstGeom>
                      <a:noFill/>
                    </p:spPr>
                  </p:pic>
                </p:oleObj>
              </mc:Fallback>
            </mc:AlternateContent>
          </a:graphicData>
        </a:graphic>
      </p:graphicFrame>
      <p:graphicFrame>
        <p:nvGraphicFramePr>
          <p:cNvPr id="17" name="Object 5"/>
          <p:cNvGraphicFramePr>
            <a:graphicFrameLocks noChangeAspect="1"/>
          </p:cNvGraphicFramePr>
          <p:nvPr/>
        </p:nvGraphicFramePr>
        <p:xfrm>
          <a:off x="5072160" y="5075233"/>
          <a:ext cx="961462" cy="314324"/>
        </p:xfrm>
        <a:graphic>
          <a:graphicData uri="http://schemas.openxmlformats.org/presentationml/2006/ole">
            <mc:AlternateContent xmlns:mc="http://schemas.openxmlformats.org/markup-compatibility/2006">
              <mc:Choice xmlns:v="urn:schemas-microsoft-com:vml" Requires="v">
                <p:oleObj name="Equation" r:id="rId20" imgW="660240" imgH="215640" progId="Equation.DSMT4">
                  <p:embed/>
                </p:oleObj>
              </mc:Choice>
              <mc:Fallback>
                <p:oleObj name="Equation" r:id="rId20" imgW="660240" imgH="215640" progId="Equation.DSMT4">
                  <p:embed/>
                  <p:pic>
                    <p:nvPicPr>
                      <p:cNvPr id="17" name="Object 5"/>
                      <p:cNvPicPr>
                        <a:picLocks noChangeAspect="1" noChangeArrowheads="1"/>
                      </p:cNvPicPr>
                      <p:nvPr/>
                    </p:nvPicPr>
                    <p:blipFill>
                      <a:blip r:embed="rId21"/>
                      <a:srcRect/>
                      <a:stretch>
                        <a:fillRect/>
                      </a:stretch>
                    </p:blipFill>
                    <p:spPr bwMode="auto">
                      <a:xfrm>
                        <a:off x="5072160" y="5075233"/>
                        <a:ext cx="961462" cy="314324"/>
                      </a:xfrm>
                      <a:prstGeom prst="rect">
                        <a:avLst/>
                      </a:prstGeom>
                      <a:noFill/>
                    </p:spPr>
                  </p:pic>
                </p:oleObj>
              </mc:Fallback>
            </mc:AlternateContent>
          </a:graphicData>
        </a:graphic>
      </p:graphicFrame>
      <p:graphicFrame>
        <p:nvGraphicFramePr>
          <p:cNvPr id="18" name="Object 6"/>
          <p:cNvGraphicFramePr>
            <a:graphicFrameLocks noChangeAspect="1"/>
          </p:cNvGraphicFramePr>
          <p:nvPr/>
        </p:nvGraphicFramePr>
        <p:xfrm>
          <a:off x="5121903" y="5784350"/>
          <a:ext cx="881957" cy="282892"/>
        </p:xfrm>
        <a:graphic>
          <a:graphicData uri="http://schemas.openxmlformats.org/presentationml/2006/ole">
            <mc:AlternateContent xmlns:mc="http://schemas.openxmlformats.org/markup-compatibility/2006">
              <mc:Choice xmlns:v="urn:schemas-microsoft-com:vml" Requires="v">
                <p:oleObj name="Equation" r:id="rId22" imgW="672840" imgH="215640" progId="Equation.DSMT4">
                  <p:embed/>
                </p:oleObj>
              </mc:Choice>
              <mc:Fallback>
                <p:oleObj name="Equation" r:id="rId22" imgW="672840" imgH="215640" progId="Equation.DSMT4">
                  <p:embed/>
                  <p:pic>
                    <p:nvPicPr>
                      <p:cNvPr id="18" name="Object 6"/>
                      <p:cNvPicPr>
                        <a:picLocks noChangeAspect="1" noChangeArrowheads="1"/>
                      </p:cNvPicPr>
                      <p:nvPr/>
                    </p:nvPicPr>
                    <p:blipFill>
                      <a:blip r:embed="rId23"/>
                      <a:srcRect/>
                      <a:stretch>
                        <a:fillRect/>
                      </a:stretch>
                    </p:blipFill>
                    <p:spPr bwMode="auto">
                      <a:xfrm>
                        <a:off x="5121903" y="5784350"/>
                        <a:ext cx="881957" cy="282892"/>
                      </a:xfrm>
                      <a:prstGeom prst="rect">
                        <a:avLst/>
                      </a:prstGeom>
                      <a:noFill/>
                    </p:spPr>
                  </p:pic>
                </p:oleObj>
              </mc:Fallback>
            </mc:AlternateContent>
          </a:graphicData>
        </a:graphic>
      </p:graphicFrame>
      <p:sp>
        <p:nvSpPr>
          <p:cNvPr id="19" name="Line 7"/>
          <p:cNvSpPr>
            <a:spLocks noChangeShapeType="1"/>
          </p:cNvSpPr>
          <p:nvPr/>
        </p:nvSpPr>
        <p:spPr bwMode="auto">
          <a:xfrm>
            <a:off x="2806963" y="5220080"/>
            <a:ext cx="2140422" cy="12315"/>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8"/>
          <p:cNvSpPr>
            <a:spLocks noChangeShapeType="1"/>
          </p:cNvSpPr>
          <p:nvPr/>
        </p:nvSpPr>
        <p:spPr bwMode="auto">
          <a:xfrm flipV="1">
            <a:off x="2878395" y="5925796"/>
            <a:ext cx="2068991" cy="7166"/>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TextBox 8"/>
          <p:cNvSpPr txBox="1">
            <a:spLocks noChangeArrowheads="1"/>
          </p:cNvSpPr>
          <p:nvPr/>
        </p:nvSpPr>
        <p:spPr bwMode="auto">
          <a:xfrm>
            <a:off x="6560697" y="5319306"/>
            <a:ext cx="3571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rPr>
              <a:t>称为初等对换矩阵</a:t>
            </a:r>
          </a:p>
        </p:txBody>
      </p:sp>
      <p:graphicFrame>
        <p:nvGraphicFramePr>
          <p:cNvPr id="22" name="Object 4"/>
          <p:cNvGraphicFramePr>
            <a:graphicFrameLocks noChangeAspect="1"/>
          </p:cNvGraphicFramePr>
          <p:nvPr/>
        </p:nvGraphicFramePr>
        <p:xfrm>
          <a:off x="2852525" y="4567663"/>
          <a:ext cx="2100378" cy="2049684"/>
        </p:xfrm>
        <a:graphic>
          <a:graphicData uri="http://schemas.openxmlformats.org/presentationml/2006/ole">
            <mc:AlternateContent xmlns:mc="http://schemas.openxmlformats.org/markup-compatibility/2006">
              <mc:Choice xmlns:v="urn:schemas-microsoft-com:vml" Requires="v">
                <p:oleObj name="Equation" r:id="rId24" imgW="2590560" imgH="2527200" progId="Equation.DSMT4">
                  <p:embed/>
                </p:oleObj>
              </mc:Choice>
              <mc:Fallback>
                <p:oleObj name="Equation" r:id="rId24" imgW="2590560" imgH="2527200" progId="Equation.DSMT4">
                  <p:embed/>
                  <p:pic>
                    <p:nvPicPr>
                      <p:cNvPr id="22" name="Object 4"/>
                      <p:cNvPicPr>
                        <a:picLocks noChangeAspect="1" noChangeArrowheads="1"/>
                      </p:cNvPicPr>
                      <p:nvPr/>
                    </p:nvPicPr>
                    <p:blipFill>
                      <a:blip r:embed="rId25"/>
                      <a:srcRect/>
                      <a:stretch>
                        <a:fillRect/>
                      </a:stretch>
                    </p:blipFill>
                    <p:spPr bwMode="auto">
                      <a:xfrm>
                        <a:off x="2852525" y="4567663"/>
                        <a:ext cx="2100378" cy="2049684"/>
                      </a:xfrm>
                      <a:prstGeom prst="rect">
                        <a:avLst/>
                      </a:prstGeom>
                      <a:noFill/>
                    </p:spPr>
                  </p:pic>
                </p:oleObj>
              </mc:Fallback>
            </mc:AlternateContent>
          </a:graphicData>
        </a:graphic>
      </p:graphicFrame>
      <p:sp>
        <p:nvSpPr>
          <p:cNvPr id="23" name="Text Box 6"/>
          <p:cNvSpPr txBox="1">
            <a:spLocks noChangeArrowheads="1"/>
          </p:cNvSpPr>
          <p:nvPr/>
        </p:nvSpPr>
        <p:spPr bwMode="auto">
          <a:xfrm>
            <a:off x="645024" y="2687020"/>
            <a:ext cx="784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2000" dirty="0">
                <a:latin typeface="+mn-ea"/>
                <a:ea typeface="+mn-ea"/>
              </a:rPr>
              <a:t>        </a:t>
            </a:r>
            <a:r>
              <a:rPr lang="zh-CN" altLang="en-US" sz="2000" dirty="0">
                <a:latin typeface="+mn-ea"/>
                <a:ea typeface="+mn-ea"/>
              </a:rPr>
              <a:t>矩阵的初等变换是矩阵的一种基本运算，应用广泛。</a:t>
            </a:r>
            <a:endParaRPr lang="en-US" altLang="zh-CN" sz="2000" dirty="0">
              <a:latin typeface="+mn-ea"/>
              <a:ea typeface="+mn-ea"/>
            </a:endParaRPr>
          </a:p>
        </p:txBody>
      </p:sp>
    </p:spTree>
    <p:extLst>
      <p:ext uri="{BB962C8B-B14F-4D97-AF65-F5344CB8AC3E}">
        <p14:creationId xmlns:p14="http://schemas.microsoft.com/office/powerpoint/2010/main" val="210147698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024"/>
          <p:cNvGraphicFramePr>
            <a:graphicFrameLocks noChangeAspect="1"/>
          </p:cNvGraphicFramePr>
          <p:nvPr/>
        </p:nvGraphicFramePr>
        <p:xfrm>
          <a:off x="643089" y="952901"/>
          <a:ext cx="5180196" cy="352142"/>
        </p:xfrm>
        <a:graphic>
          <a:graphicData uri="http://schemas.openxmlformats.org/presentationml/2006/ole">
            <mc:AlternateContent xmlns:mc="http://schemas.openxmlformats.org/markup-compatibility/2006">
              <mc:Choice xmlns:v="urn:schemas-microsoft-com:vml" Requires="v">
                <p:oleObj name="Equation" r:id="rId2" imgW="7099200" imgH="482400" progId="Equation.3">
                  <p:embed/>
                </p:oleObj>
              </mc:Choice>
              <mc:Fallback>
                <p:oleObj name="Equation" r:id="rId2" imgW="7099200" imgH="482400" progId="Equation.3">
                  <p:embed/>
                  <p:pic>
                    <p:nvPicPr>
                      <p:cNvPr id="3074"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89" y="952901"/>
                        <a:ext cx="5180196" cy="352142"/>
                      </a:xfrm>
                      <a:prstGeom prst="rect">
                        <a:avLst/>
                      </a:prstGeom>
                      <a:noFill/>
                    </p:spPr>
                  </p:pic>
                </p:oleObj>
              </mc:Fallback>
            </mc:AlternateContent>
          </a:graphicData>
        </a:graphic>
      </p:graphicFrame>
      <p:graphicFrame>
        <p:nvGraphicFramePr>
          <p:cNvPr id="64513" name="Object 1025"/>
          <p:cNvGraphicFramePr>
            <a:graphicFrameLocks noChangeAspect="1"/>
          </p:cNvGraphicFramePr>
          <p:nvPr/>
        </p:nvGraphicFramePr>
        <p:xfrm>
          <a:off x="2736850" y="1447800"/>
          <a:ext cx="3086435" cy="2256075"/>
        </p:xfrm>
        <a:graphic>
          <a:graphicData uri="http://schemas.openxmlformats.org/presentationml/2006/ole">
            <mc:AlternateContent xmlns:mc="http://schemas.openxmlformats.org/markup-compatibility/2006">
              <mc:Choice xmlns:v="urn:schemas-microsoft-com:vml" Requires="v">
                <p:oleObj name="Equation" r:id="rId4" imgW="5003640" imgH="3657600" progId="Equation.3">
                  <p:embed/>
                </p:oleObj>
              </mc:Choice>
              <mc:Fallback>
                <p:oleObj name="Equation" r:id="rId4" imgW="5003640" imgH="3657600" progId="Equation.3">
                  <p:embed/>
                  <p:pic>
                    <p:nvPicPr>
                      <p:cNvPr id="64513"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850" y="1447800"/>
                        <a:ext cx="3086435" cy="2256075"/>
                      </a:xfrm>
                      <a:prstGeom prst="rect">
                        <a:avLst/>
                      </a:prstGeom>
                      <a:noFill/>
                    </p:spPr>
                  </p:pic>
                </p:oleObj>
              </mc:Fallback>
            </mc:AlternateContent>
          </a:graphicData>
        </a:graphic>
      </p:graphicFrame>
      <p:graphicFrame>
        <p:nvGraphicFramePr>
          <p:cNvPr id="64514" name="Object 1026"/>
          <p:cNvGraphicFramePr>
            <a:graphicFrameLocks noChangeAspect="1"/>
          </p:cNvGraphicFramePr>
          <p:nvPr/>
        </p:nvGraphicFramePr>
        <p:xfrm>
          <a:off x="5872906" y="2097563"/>
          <a:ext cx="974757" cy="320992"/>
        </p:xfrm>
        <a:graphic>
          <a:graphicData uri="http://schemas.openxmlformats.org/presentationml/2006/ole">
            <mc:AlternateContent xmlns:mc="http://schemas.openxmlformats.org/markup-compatibility/2006">
              <mc:Choice xmlns:v="urn:schemas-microsoft-com:vml" Requires="v">
                <p:oleObj name="Equation" r:id="rId6" imgW="660240" imgH="215640" progId="Equation.DSMT4">
                  <p:embed/>
                </p:oleObj>
              </mc:Choice>
              <mc:Fallback>
                <p:oleObj name="Equation" r:id="rId6" imgW="660240" imgH="215640" progId="Equation.DSMT4">
                  <p:embed/>
                  <p:pic>
                    <p:nvPicPr>
                      <p:cNvPr id="64514" name="Object 1026"/>
                      <p:cNvPicPr>
                        <a:picLocks noChangeAspect="1" noChangeArrowheads="1"/>
                      </p:cNvPicPr>
                      <p:nvPr/>
                    </p:nvPicPr>
                    <p:blipFill>
                      <a:blip r:embed="rId7"/>
                      <a:srcRect/>
                      <a:stretch>
                        <a:fillRect/>
                      </a:stretch>
                    </p:blipFill>
                    <p:spPr bwMode="auto">
                      <a:xfrm>
                        <a:off x="5872906" y="2097563"/>
                        <a:ext cx="974757" cy="320992"/>
                      </a:xfrm>
                      <a:prstGeom prst="rect">
                        <a:avLst/>
                      </a:prstGeom>
                      <a:noFill/>
                    </p:spPr>
                  </p:pic>
                </p:oleObj>
              </mc:Fallback>
            </mc:AlternateContent>
          </a:graphicData>
        </a:graphic>
      </p:graphicFrame>
      <p:graphicFrame>
        <p:nvGraphicFramePr>
          <p:cNvPr id="64515" name="Object 1027"/>
          <p:cNvGraphicFramePr>
            <a:graphicFrameLocks noChangeAspect="1"/>
          </p:cNvGraphicFramePr>
          <p:nvPr/>
        </p:nvGraphicFramePr>
        <p:xfrm>
          <a:off x="5905950" y="2759842"/>
          <a:ext cx="941713" cy="302059"/>
        </p:xfrm>
        <a:graphic>
          <a:graphicData uri="http://schemas.openxmlformats.org/presentationml/2006/ole">
            <mc:AlternateContent xmlns:mc="http://schemas.openxmlformats.org/markup-compatibility/2006">
              <mc:Choice xmlns:v="urn:schemas-microsoft-com:vml" Requires="v">
                <p:oleObj name="Equation" r:id="rId8" imgW="672840" imgH="215640" progId="Equation.DSMT4">
                  <p:embed/>
                </p:oleObj>
              </mc:Choice>
              <mc:Fallback>
                <p:oleObj name="Equation" r:id="rId8" imgW="672840" imgH="215640" progId="Equation.DSMT4">
                  <p:embed/>
                  <p:pic>
                    <p:nvPicPr>
                      <p:cNvPr id="64515" name="Object 1027"/>
                      <p:cNvPicPr>
                        <a:picLocks noChangeAspect="1" noChangeArrowheads="1"/>
                      </p:cNvPicPr>
                      <p:nvPr/>
                    </p:nvPicPr>
                    <p:blipFill>
                      <a:blip r:embed="rId9"/>
                      <a:srcRect/>
                      <a:stretch>
                        <a:fillRect/>
                      </a:stretch>
                    </p:blipFill>
                    <p:spPr bwMode="auto">
                      <a:xfrm>
                        <a:off x="5905950" y="2759842"/>
                        <a:ext cx="941713" cy="302059"/>
                      </a:xfrm>
                      <a:prstGeom prst="rect">
                        <a:avLst/>
                      </a:prstGeom>
                      <a:noFill/>
                    </p:spPr>
                  </p:pic>
                </p:oleObj>
              </mc:Fallback>
            </mc:AlternateContent>
          </a:graphicData>
        </a:graphic>
      </p:graphicFrame>
      <p:sp>
        <p:nvSpPr>
          <p:cNvPr id="38918" name="Line 6"/>
          <p:cNvSpPr>
            <a:spLocks noChangeShapeType="1"/>
          </p:cNvSpPr>
          <p:nvPr/>
        </p:nvSpPr>
        <p:spPr bwMode="auto">
          <a:xfrm>
            <a:off x="3915879" y="2258059"/>
            <a:ext cx="1820778" cy="3476"/>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sp>
        <p:nvSpPr>
          <p:cNvPr id="38919" name="Line 7"/>
          <p:cNvSpPr>
            <a:spLocks noChangeShapeType="1"/>
          </p:cNvSpPr>
          <p:nvPr/>
        </p:nvSpPr>
        <p:spPr bwMode="auto">
          <a:xfrm flipV="1">
            <a:off x="3915879" y="2900178"/>
            <a:ext cx="1820778" cy="1069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aphicFrame>
        <p:nvGraphicFramePr>
          <p:cNvPr id="64516" name="Object 1028"/>
          <p:cNvGraphicFramePr>
            <a:graphicFrameLocks noChangeAspect="1"/>
          </p:cNvGraphicFramePr>
          <p:nvPr/>
        </p:nvGraphicFramePr>
        <p:xfrm>
          <a:off x="1252538" y="3846513"/>
          <a:ext cx="8497854" cy="388937"/>
        </p:xfrm>
        <a:graphic>
          <a:graphicData uri="http://schemas.openxmlformats.org/presentationml/2006/ole">
            <mc:AlternateContent xmlns:mc="http://schemas.openxmlformats.org/markup-compatibility/2006">
              <mc:Choice xmlns:v="urn:schemas-microsoft-com:vml" Requires="v">
                <p:oleObj name="Equation" r:id="rId10" imgW="5219640" imgH="241200" progId="Equation.DSMT4">
                  <p:embed/>
                </p:oleObj>
              </mc:Choice>
              <mc:Fallback>
                <p:oleObj name="Equation" r:id="rId10" imgW="5219640" imgH="241200" progId="Equation.DSMT4">
                  <p:embed/>
                  <p:pic>
                    <p:nvPicPr>
                      <p:cNvPr id="64516" name="Object 1028"/>
                      <p:cNvPicPr>
                        <a:picLocks noChangeAspect="1" noChangeArrowheads="1"/>
                      </p:cNvPicPr>
                      <p:nvPr/>
                    </p:nvPicPr>
                    <p:blipFill>
                      <a:blip r:embed="rId11"/>
                      <a:srcRect/>
                      <a:stretch>
                        <a:fillRect/>
                      </a:stretch>
                    </p:blipFill>
                    <p:spPr bwMode="auto">
                      <a:xfrm>
                        <a:off x="1252538" y="3846513"/>
                        <a:ext cx="8497854" cy="388937"/>
                      </a:xfrm>
                      <a:prstGeom prst="rect">
                        <a:avLst/>
                      </a:prstGeom>
                      <a:noFill/>
                    </p:spPr>
                  </p:pic>
                </p:oleObj>
              </mc:Fallback>
            </mc:AlternateContent>
          </a:graphicData>
        </a:graphic>
      </p:graphicFrame>
      <p:graphicFrame>
        <p:nvGraphicFramePr>
          <p:cNvPr id="9" name="Object 1024"/>
          <p:cNvGraphicFramePr>
            <a:graphicFrameLocks noChangeAspect="1"/>
          </p:cNvGraphicFramePr>
          <p:nvPr/>
        </p:nvGraphicFramePr>
        <p:xfrm>
          <a:off x="610788" y="4272814"/>
          <a:ext cx="5295162" cy="381411"/>
        </p:xfrm>
        <a:graphic>
          <a:graphicData uri="http://schemas.openxmlformats.org/presentationml/2006/ole">
            <mc:AlternateContent xmlns:mc="http://schemas.openxmlformats.org/markup-compatibility/2006">
              <mc:Choice xmlns:v="urn:schemas-microsoft-com:vml" Requires="v">
                <p:oleObj name="Equation" r:id="rId12" imgW="2971800" imgH="228600" progId="Equation.DSMT4">
                  <p:embed/>
                </p:oleObj>
              </mc:Choice>
              <mc:Fallback>
                <p:oleObj name="Equation" r:id="rId12" imgW="2971800" imgH="228600" progId="Equation.DSMT4">
                  <p:embed/>
                  <p:pic>
                    <p:nvPicPr>
                      <p:cNvPr id="9" name="Object 1024"/>
                      <p:cNvPicPr>
                        <a:picLocks noChangeAspect="1" noChangeArrowheads="1"/>
                      </p:cNvPicPr>
                      <p:nvPr/>
                    </p:nvPicPr>
                    <p:blipFill>
                      <a:blip r:embed="rId13"/>
                      <a:srcRect/>
                      <a:stretch>
                        <a:fillRect/>
                      </a:stretch>
                    </p:blipFill>
                    <p:spPr bwMode="auto">
                      <a:xfrm>
                        <a:off x="610788" y="4272814"/>
                        <a:ext cx="5295162" cy="381411"/>
                      </a:xfrm>
                      <a:prstGeom prst="rect">
                        <a:avLst/>
                      </a:prstGeom>
                      <a:noFill/>
                    </p:spPr>
                  </p:pic>
                </p:oleObj>
              </mc:Fallback>
            </mc:AlternateContent>
          </a:graphicData>
        </a:graphic>
      </p:graphicFrame>
      <p:graphicFrame>
        <p:nvGraphicFramePr>
          <p:cNvPr id="10" name="Object 1025"/>
          <p:cNvGraphicFramePr>
            <a:graphicFrameLocks noChangeAspect="1"/>
          </p:cNvGraphicFramePr>
          <p:nvPr/>
        </p:nvGraphicFramePr>
        <p:xfrm>
          <a:off x="2299503" y="4751203"/>
          <a:ext cx="5003800" cy="1509373"/>
        </p:xfrm>
        <a:graphic>
          <a:graphicData uri="http://schemas.openxmlformats.org/presentationml/2006/ole">
            <mc:AlternateContent xmlns:mc="http://schemas.openxmlformats.org/markup-compatibility/2006">
              <mc:Choice xmlns:v="urn:schemas-microsoft-com:vml" Requires="v">
                <p:oleObj name="Equation" r:id="rId14" imgW="6946560" imgH="2095200" progId="Equation.3">
                  <p:embed/>
                </p:oleObj>
              </mc:Choice>
              <mc:Fallback>
                <p:oleObj name="Equation" r:id="rId14" imgW="6946560" imgH="2095200" progId="Equation.3">
                  <p:embed/>
                  <p:pic>
                    <p:nvPicPr>
                      <p:cNvPr id="10" name="Object 10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9503" y="4751203"/>
                        <a:ext cx="5003800" cy="1509373"/>
                      </a:xfrm>
                      <a:prstGeom prst="rect">
                        <a:avLst/>
                      </a:prstGeom>
                      <a:noFill/>
                    </p:spPr>
                  </p:pic>
                </p:oleObj>
              </mc:Fallback>
            </mc:AlternateContent>
          </a:graphicData>
        </a:graphic>
      </p:graphicFrame>
      <p:graphicFrame>
        <p:nvGraphicFramePr>
          <p:cNvPr id="11" name="Object 1026"/>
          <p:cNvGraphicFramePr>
            <a:graphicFrameLocks noChangeAspect="1"/>
          </p:cNvGraphicFramePr>
          <p:nvPr/>
        </p:nvGraphicFramePr>
        <p:xfrm>
          <a:off x="1322003" y="6372252"/>
          <a:ext cx="9002563" cy="404668"/>
        </p:xfrm>
        <a:graphic>
          <a:graphicData uri="http://schemas.openxmlformats.org/presentationml/2006/ole">
            <mc:AlternateContent xmlns:mc="http://schemas.openxmlformats.org/markup-compatibility/2006">
              <mc:Choice xmlns:v="urn:schemas-microsoft-com:vml" Requires="v">
                <p:oleObj name="Equation" r:id="rId16" imgW="5346360" imgH="241200" progId="Equation.DSMT4">
                  <p:embed/>
                </p:oleObj>
              </mc:Choice>
              <mc:Fallback>
                <p:oleObj name="Equation" r:id="rId16" imgW="5346360" imgH="241200" progId="Equation.DSMT4">
                  <p:embed/>
                  <p:pic>
                    <p:nvPicPr>
                      <p:cNvPr id="11" name="Object 1026"/>
                      <p:cNvPicPr>
                        <a:picLocks noChangeAspect="1" noChangeArrowheads="1"/>
                      </p:cNvPicPr>
                      <p:nvPr/>
                    </p:nvPicPr>
                    <p:blipFill>
                      <a:blip r:embed="rId17"/>
                      <a:srcRect/>
                      <a:stretch>
                        <a:fillRect/>
                      </a:stretch>
                    </p:blipFill>
                    <p:spPr bwMode="auto">
                      <a:xfrm>
                        <a:off x="1322003" y="6372252"/>
                        <a:ext cx="9002563" cy="404668"/>
                      </a:xfrm>
                      <a:prstGeom prst="rect">
                        <a:avLst/>
                      </a:prstGeom>
                      <a:noFill/>
                    </p:spPr>
                  </p:pic>
                </p:oleObj>
              </mc:Fallback>
            </mc:AlternateContent>
          </a:graphicData>
        </a:graphic>
      </p:graphicFrame>
      <p:sp>
        <p:nvSpPr>
          <p:cNvPr id="12" name="Line 5"/>
          <p:cNvSpPr>
            <a:spLocks noChangeShapeType="1"/>
          </p:cNvSpPr>
          <p:nvPr/>
        </p:nvSpPr>
        <p:spPr bwMode="auto">
          <a:xfrm>
            <a:off x="4906078" y="4751203"/>
            <a:ext cx="4144" cy="150937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
          <p:cNvSpPr>
            <a:spLocks noChangeShapeType="1"/>
          </p:cNvSpPr>
          <p:nvPr/>
        </p:nvSpPr>
        <p:spPr bwMode="auto">
          <a:xfrm>
            <a:off x="5955766" y="4751203"/>
            <a:ext cx="3610" cy="1509373"/>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095507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13"/>
                                        </p:tgtEl>
                                        <p:attrNameLst>
                                          <p:attrName>style.visibility</p:attrName>
                                        </p:attrNameLst>
                                      </p:cBhvr>
                                      <p:to>
                                        <p:strVal val="visible"/>
                                      </p:to>
                                    </p:set>
                                    <p:animEffect transition="in" filter="wipe(left)">
                                      <p:cBhvr>
                                        <p:cTn id="7" dur="500"/>
                                        <p:tgtEl>
                                          <p:spTgt spid="6451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18"/>
                                        </p:tgtEl>
                                        <p:attrNameLst>
                                          <p:attrName>style.visibility</p:attrName>
                                        </p:attrNameLst>
                                      </p:cBhvr>
                                      <p:to>
                                        <p:strVal val="visible"/>
                                      </p:to>
                                    </p:set>
                                    <p:animEffect transition="in" filter="wipe(left)">
                                      <p:cBhvr>
                                        <p:cTn id="11" dur="500"/>
                                        <p:tgtEl>
                                          <p:spTgt spid="38918"/>
                                        </p:tgtEl>
                                      </p:cBhvr>
                                    </p:animEffect>
                                  </p:childTnLst>
                                  <p:subTnLst>
                                    <p:set>
                                      <p:cBhvr override="childStyle">
                                        <p:cTn dur="1" fill="hold" display="0" masterRel="sameClick" afterEffect="1">
                                          <p:stCondLst>
                                            <p:cond evt="end" delay="0">
                                              <p:tn val="9"/>
                                            </p:cond>
                                          </p:stCondLst>
                                        </p:cTn>
                                        <p:tgtEl>
                                          <p:spTgt spid="38918"/>
                                        </p:tgtEl>
                                        <p:attrNameLst>
                                          <p:attrName>style.visibility</p:attrName>
                                        </p:attrNameLst>
                                      </p:cBhvr>
                                      <p:to>
                                        <p:strVal val="hidden"/>
                                      </p:to>
                                    </p:set>
                                  </p:sub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514"/>
                                        </p:tgtEl>
                                        <p:attrNameLst>
                                          <p:attrName>style.visibility</p:attrName>
                                        </p:attrNameLst>
                                      </p:cBhvr>
                                      <p:to>
                                        <p:strVal val="visible"/>
                                      </p:to>
                                    </p:set>
                                    <p:animEffect transition="in" filter="wipe(left)">
                                      <p:cBhvr>
                                        <p:cTn id="15" dur="500"/>
                                        <p:tgtEl>
                                          <p:spTgt spid="6451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8919"/>
                                        </p:tgtEl>
                                        <p:attrNameLst>
                                          <p:attrName>style.visibility</p:attrName>
                                        </p:attrNameLst>
                                      </p:cBhvr>
                                      <p:to>
                                        <p:strVal val="visible"/>
                                      </p:to>
                                    </p:set>
                                    <p:animEffect transition="in" filter="wipe(left)">
                                      <p:cBhvr>
                                        <p:cTn id="19" dur="500"/>
                                        <p:tgtEl>
                                          <p:spTgt spid="38919"/>
                                        </p:tgtEl>
                                      </p:cBhvr>
                                    </p:animEffect>
                                  </p:childTnLst>
                                  <p:subTnLst>
                                    <p:set>
                                      <p:cBhvr override="childStyle">
                                        <p:cTn dur="1" fill="hold" display="0" masterRel="sameClick" afterEffect="1">
                                          <p:stCondLst>
                                            <p:cond evt="end" delay="0">
                                              <p:tn val="17"/>
                                            </p:cond>
                                          </p:stCondLst>
                                        </p:cTn>
                                        <p:tgtEl>
                                          <p:spTgt spid="38919"/>
                                        </p:tgtEl>
                                        <p:attrNameLst>
                                          <p:attrName>style.visibility</p:attrName>
                                        </p:attrNameLst>
                                      </p:cBhvr>
                                      <p:to>
                                        <p:strVal val="hidden"/>
                                      </p:to>
                                    </p:set>
                                  </p:sub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64515"/>
                                        </p:tgtEl>
                                        <p:attrNameLst>
                                          <p:attrName>style.visibility</p:attrName>
                                        </p:attrNameLst>
                                      </p:cBhvr>
                                      <p:to>
                                        <p:strVal val="visible"/>
                                      </p:to>
                                    </p:set>
                                    <p:animEffect transition="in" filter="wipe(right)">
                                      <p:cBhvr>
                                        <p:cTn id="23" dur="500"/>
                                        <p:tgtEl>
                                          <p:spTgt spid="645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4516"/>
                                        </p:tgtEl>
                                        <p:attrNameLst>
                                          <p:attrName>style.visibility</p:attrName>
                                        </p:attrNameLst>
                                      </p:cBhvr>
                                      <p:to>
                                        <p:strVal val="visible"/>
                                      </p:to>
                                    </p:set>
                                    <p:animEffect transition="in" filter="wipe(left)">
                                      <p:cBhvr>
                                        <p:cTn id="28" dur="500"/>
                                        <p:tgtEl>
                                          <p:spTgt spid="645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subTnLst>
                                    <p:set>
                                      <p:cBhvr override="childStyle">
                                        <p:cTn dur="1" fill="hold" display="0" masterRel="sameClick" afterEffect="1">
                                          <p:stCondLst>
                                            <p:cond evt="end" delay="0">
                                              <p:tn val="41"/>
                                            </p:cond>
                                          </p:stCondLst>
                                        </p:cTn>
                                        <p:tgtEl>
                                          <p:spTgt spid="12"/>
                                        </p:tgtEl>
                                        <p:attrNameLst>
                                          <p:attrName>style.visibility</p:attrName>
                                        </p:attrNameLst>
                                      </p:cBhvr>
                                      <p:to>
                                        <p:strVal val="hidden"/>
                                      </p:to>
                                    </p:set>
                                  </p:sub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p:bldP spid="38919"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24"/>
          <p:cNvGraphicFramePr>
            <a:graphicFrameLocks noChangeAspect="1"/>
          </p:cNvGraphicFramePr>
          <p:nvPr/>
        </p:nvGraphicFramePr>
        <p:xfrm>
          <a:off x="696094" y="929924"/>
          <a:ext cx="3641538" cy="401988"/>
        </p:xfrm>
        <a:graphic>
          <a:graphicData uri="http://schemas.openxmlformats.org/presentationml/2006/ole">
            <mc:AlternateContent xmlns:mc="http://schemas.openxmlformats.org/markup-compatibility/2006">
              <mc:Choice xmlns:v="urn:schemas-microsoft-com:vml" Requires="v">
                <p:oleObj name="Equation" r:id="rId2" imgW="1955520" imgH="215640" progId="Equation.DSMT4">
                  <p:embed/>
                </p:oleObj>
              </mc:Choice>
              <mc:Fallback>
                <p:oleObj name="Equation" r:id="rId2" imgW="1955520" imgH="215640" progId="Equation.DSMT4">
                  <p:embed/>
                  <p:pic>
                    <p:nvPicPr>
                      <p:cNvPr id="5122" name="Object 1024"/>
                      <p:cNvPicPr>
                        <a:picLocks noChangeAspect="1" noChangeArrowheads="1"/>
                      </p:cNvPicPr>
                      <p:nvPr/>
                    </p:nvPicPr>
                    <p:blipFill>
                      <a:blip r:embed="rId3"/>
                      <a:srcRect/>
                      <a:stretch>
                        <a:fillRect/>
                      </a:stretch>
                    </p:blipFill>
                    <p:spPr bwMode="auto">
                      <a:xfrm>
                        <a:off x="696094" y="929924"/>
                        <a:ext cx="3641538" cy="401988"/>
                      </a:xfrm>
                      <a:prstGeom prst="rect">
                        <a:avLst/>
                      </a:prstGeom>
                      <a:noFill/>
                    </p:spPr>
                  </p:pic>
                </p:oleObj>
              </mc:Fallback>
            </mc:AlternateContent>
          </a:graphicData>
        </a:graphic>
      </p:graphicFrame>
      <p:graphicFrame>
        <p:nvGraphicFramePr>
          <p:cNvPr id="66561" name="Object 1025"/>
          <p:cNvGraphicFramePr>
            <a:graphicFrameLocks noChangeAspect="1"/>
          </p:cNvGraphicFramePr>
          <p:nvPr/>
        </p:nvGraphicFramePr>
        <p:xfrm>
          <a:off x="4337632" y="940785"/>
          <a:ext cx="6232121" cy="380265"/>
        </p:xfrm>
        <a:graphic>
          <a:graphicData uri="http://schemas.openxmlformats.org/presentationml/2006/ole">
            <mc:AlternateContent xmlns:mc="http://schemas.openxmlformats.org/markup-compatibility/2006">
              <mc:Choice xmlns:v="urn:schemas-microsoft-com:vml" Requires="v">
                <p:oleObj name="Equation" r:id="rId4" imgW="3746160" imgH="228600" progId="Equation.DSMT4">
                  <p:embed/>
                </p:oleObj>
              </mc:Choice>
              <mc:Fallback>
                <p:oleObj name="Equation" r:id="rId4" imgW="3746160" imgH="228600" progId="Equation.DSMT4">
                  <p:embed/>
                  <p:pic>
                    <p:nvPicPr>
                      <p:cNvPr id="66561" name="Object 1025"/>
                      <p:cNvPicPr>
                        <a:picLocks noChangeAspect="1" noChangeArrowheads="1"/>
                      </p:cNvPicPr>
                      <p:nvPr/>
                    </p:nvPicPr>
                    <p:blipFill>
                      <a:blip r:embed="rId5"/>
                      <a:srcRect/>
                      <a:stretch>
                        <a:fillRect/>
                      </a:stretch>
                    </p:blipFill>
                    <p:spPr bwMode="auto">
                      <a:xfrm>
                        <a:off x="4337632" y="940785"/>
                        <a:ext cx="6232121" cy="380265"/>
                      </a:xfrm>
                      <a:prstGeom prst="rect">
                        <a:avLst/>
                      </a:prstGeom>
                      <a:noFill/>
                    </p:spPr>
                  </p:pic>
                </p:oleObj>
              </mc:Fallback>
            </mc:AlternateContent>
          </a:graphicData>
        </a:graphic>
      </p:graphicFrame>
      <p:graphicFrame>
        <p:nvGraphicFramePr>
          <p:cNvPr id="66562" name="Object 1026"/>
          <p:cNvGraphicFramePr>
            <a:graphicFrameLocks noChangeAspect="1"/>
          </p:cNvGraphicFramePr>
          <p:nvPr/>
        </p:nvGraphicFramePr>
        <p:xfrm>
          <a:off x="2318332" y="1476124"/>
          <a:ext cx="3245070" cy="2223332"/>
        </p:xfrm>
        <a:graphic>
          <a:graphicData uri="http://schemas.openxmlformats.org/presentationml/2006/ole">
            <mc:AlternateContent xmlns:mc="http://schemas.openxmlformats.org/markup-compatibility/2006">
              <mc:Choice xmlns:v="urn:schemas-microsoft-com:vml" Requires="v">
                <p:oleObj name="Equation" r:id="rId6" imgW="5321160" imgH="3644640" progId="Equation.3">
                  <p:embed/>
                </p:oleObj>
              </mc:Choice>
              <mc:Fallback>
                <p:oleObj name="Equation" r:id="rId6" imgW="5321160" imgH="3644640" progId="Equation.3">
                  <p:embed/>
                  <p:pic>
                    <p:nvPicPr>
                      <p:cNvPr id="66562"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8332" y="1476124"/>
                        <a:ext cx="3245070" cy="2223332"/>
                      </a:xfrm>
                      <a:prstGeom prst="rect">
                        <a:avLst/>
                      </a:prstGeom>
                      <a:noFill/>
                    </p:spPr>
                  </p:pic>
                </p:oleObj>
              </mc:Fallback>
            </mc:AlternateContent>
          </a:graphicData>
        </a:graphic>
      </p:graphicFrame>
      <p:graphicFrame>
        <p:nvGraphicFramePr>
          <p:cNvPr id="66563" name="Object 1027"/>
          <p:cNvGraphicFramePr>
            <a:graphicFrameLocks noChangeAspect="1"/>
          </p:cNvGraphicFramePr>
          <p:nvPr/>
        </p:nvGraphicFramePr>
        <p:xfrm>
          <a:off x="5732215" y="2420528"/>
          <a:ext cx="1065073" cy="348197"/>
        </p:xfrm>
        <a:graphic>
          <a:graphicData uri="http://schemas.openxmlformats.org/presentationml/2006/ole">
            <mc:AlternateContent xmlns:mc="http://schemas.openxmlformats.org/markup-compatibility/2006">
              <mc:Choice xmlns:v="urn:schemas-microsoft-com:vml" Requires="v">
                <p:oleObj name="Equation" r:id="rId8" imgW="660240" imgH="215640" progId="Equation.DSMT4">
                  <p:embed/>
                </p:oleObj>
              </mc:Choice>
              <mc:Fallback>
                <p:oleObj name="Equation" r:id="rId8" imgW="660240" imgH="215640" progId="Equation.DSMT4">
                  <p:embed/>
                  <p:pic>
                    <p:nvPicPr>
                      <p:cNvPr id="66563" name="Object 1027"/>
                      <p:cNvPicPr>
                        <a:picLocks noChangeAspect="1" noChangeArrowheads="1"/>
                      </p:cNvPicPr>
                      <p:nvPr/>
                    </p:nvPicPr>
                    <p:blipFill>
                      <a:blip r:embed="rId9"/>
                      <a:srcRect/>
                      <a:stretch>
                        <a:fillRect/>
                      </a:stretch>
                    </p:blipFill>
                    <p:spPr bwMode="auto">
                      <a:xfrm>
                        <a:off x="5732215" y="2420528"/>
                        <a:ext cx="1065073" cy="348197"/>
                      </a:xfrm>
                      <a:prstGeom prst="rect">
                        <a:avLst/>
                      </a:prstGeom>
                      <a:noFill/>
                    </p:spPr>
                  </p:pic>
                </p:oleObj>
              </mc:Fallback>
            </mc:AlternateContent>
          </a:graphicData>
        </a:graphic>
      </p:graphicFrame>
      <p:sp>
        <p:nvSpPr>
          <p:cNvPr id="40966" name="Line 6"/>
          <p:cNvSpPr>
            <a:spLocks noChangeShapeType="1"/>
          </p:cNvSpPr>
          <p:nvPr/>
        </p:nvSpPr>
        <p:spPr bwMode="auto">
          <a:xfrm>
            <a:off x="3297702" y="2594627"/>
            <a:ext cx="216944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TextBox 6"/>
          <p:cNvSpPr txBox="1">
            <a:spLocks noChangeArrowheads="1"/>
          </p:cNvSpPr>
          <p:nvPr/>
        </p:nvSpPr>
        <p:spPr bwMode="auto">
          <a:xfrm>
            <a:off x="7535881" y="2387735"/>
            <a:ext cx="3643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latin typeface="+mn-ea"/>
                <a:ea typeface="+mn-ea"/>
              </a:rPr>
              <a:t>称为初等倍乘矩阵</a:t>
            </a:r>
          </a:p>
        </p:txBody>
      </p:sp>
      <p:graphicFrame>
        <p:nvGraphicFramePr>
          <p:cNvPr id="8" name="Object 1024"/>
          <p:cNvGraphicFramePr>
            <a:graphicFrameLocks noChangeAspect="1"/>
          </p:cNvGraphicFramePr>
          <p:nvPr/>
        </p:nvGraphicFramePr>
        <p:xfrm>
          <a:off x="7954369" y="4843673"/>
          <a:ext cx="3362396" cy="328930"/>
        </p:xfrm>
        <a:graphic>
          <a:graphicData uri="http://schemas.openxmlformats.org/presentationml/2006/ole">
            <mc:AlternateContent xmlns:mc="http://schemas.openxmlformats.org/markup-compatibility/2006">
              <mc:Choice xmlns:v="urn:schemas-microsoft-com:vml" Requires="v">
                <p:oleObj name="Equation" r:id="rId10" imgW="2336760" imgH="228600" progId="Equation.DSMT4">
                  <p:embed/>
                </p:oleObj>
              </mc:Choice>
              <mc:Fallback>
                <p:oleObj name="Equation" r:id="rId10" imgW="2336760" imgH="228600" progId="Equation.DSMT4">
                  <p:embed/>
                  <p:pic>
                    <p:nvPicPr>
                      <p:cNvPr id="8" name="Object 1024"/>
                      <p:cNvPicPr>
                        <a:picLocks noChangeAspect="1" noChangeArrowheads="1"/>
                      </p:cNvPicPr>
                      <p:nvPr/>
                    </p:nvPicPr>
                    <p:blipFill>
                      <a:blip r:embed="rId11"/>
                      <a:srcRect/>
                      <a:stretch>
                        <a:fillRect/>
                      </a:stretch>
                    </p:blipFill>
                    <p:spPr bwMode="auto">
                      <a:xfrm>
                        <a:off x="7954369" y="4843673"/>
                        <a:ext cx="3362396" cy="328930"/>
                      </a:xfrm>
                      <a:prstGeom prst="rect">
                        <a:avLst/>
                      </a:prstGeom>
                      <a:noFill/>
                    </p:spPr>
                  </p:pic>
                </p:oleObj>
              </mc:Fallback>
            </mc:AlternateContent>
          </a:graphicData>
        </a:graphic>
      </p:graphicFrame>
      <p:graphicFrame>
        <p:nvGraphicFramePr>
          <p:cNvPr id="9" name="Object 1025"/>
          <p:cNvGraphicFramePr>
            <a:graphicFrameLocks noChangeAspect="1"/>
          </p:cNvGraphicFramePr>
          <p:nvPr/>
        </p:nvGraphicFramePr>
        <p:xfrm>
          <a:off x="3037239" y="4040139"/>
          <a:ext cx="3931452" cy="1891548"/>
        </p:xfrm>
        <a:graphic>
          <a:graphicData uri="http://schemas.openxmlformats.org/presentationml/2006/ole">
            <mc:AlternateContent xmlns:mc="http://schemas.openxmlformats.org/markup-compatibility/2006">
              <mc:Choice xmlns:v="urn:schemas-microsoft-com:vml" Requires="v">
                <p:oleObj name="Equation" r:id="rId12" imgW="5384520" imgH="2590560" progId="Equation.3">
                  <p:embed/>
                </p:oleObj>
              </mc:Choice>
              <mc:Fallback>
                <p:oleObj name="Equation" r:id="rId12" imgW="5384520" imgH="2590560" progId="Equation.3">
                  <p:embed/>
                  <p:pic>
                    <p:nvPicPr>
                      <p:cNvPr id="9" name="Object 10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239" y="4040139"/>
                        <a:ext cx="3931452" cy="1891548"/>
                      </a:xfrm>
                      <a:prstGeom prst="rect">
                        <a:avLst/>
                      </a:prstGeom>
                      <a:noFill/>
                    </p:spPr>
                  </p:pic>
                </p:oleObj>
              </mc:Fallback>
            </mc:AlternateContent>
          </a:graphicData>
        </a:graphic>
      </p:graphicFrame>
      <p:graphicFrame>
        <p:nvGraphicFramePr>
          <p:cNvPr id="10" name="Object 1026"/>
          <p:cNvGraphicFramePr>
            <a:graphicFrameLocks noChangeAspect="1"/>
          </p:cNvGraphicFramePr>
          <p:nvPr/>
        </p:nvGraphicFramePr>
        <p:xfrm>
          <a:off x="6968691" y="4843673"/>
          <a:ext cx="870175" cy="284480"/>
        </p:xfrm>
        <a:graphic>
          <a:graphicData uri="http://schemas.openxmlformats.org/presentationml/2006/ole">
            <mc:AlternateContent xmlns:mc="http://schemas.openxmlformats.org/markup-compatibility/2006">
              <mc:Choice xmlns:v="urn:schemas-microsoft-com:vml" Requires="v">
                <p:oleObj name="Equation" r:id="rId14" imgW="660240" imgH="215640" progId="Equation.DSMT4">
                  <p:embed/>
                </p:oleObj>
              </mc:Choice>
              <mc:Fallback>
                <p:oleObj name="Equation" r:id="rId14" imgW="660240" imgH="215640" progId="Equation.DSMT4">
                  <p:embed/>
                  <p:pic>
                    <p:nvPicPr>
                      <p:cNvPr id="10" name="Object 1026"/>
                      <p:cNvPicPr>
                        <a:picLocks noChangeAspect="1" noChangeArrowheads="1"/>
                      </p:cNvPicPr>
                      <p:nvPr/>
                    </p:nvPicPr>
                    <p:blipFill>
                      <a:blip r:embed="rId15"/>
                      <a:srcRect/>
                      <a:stretch>
                        <a:fillRect/>
                      </a:stretch>
                    </p:blipFill>
                    <p:spPr bwMode="auto">
                      <a:xfrm>
                        <a:off x="6968691" y="4843673"/>
                        <a:ext cx="870175" cy="284480"/>
                      </a:xfrm>
                      <a:prstGeom prst="rect">
                        <a:avLst/>
                      </a:prstGeom>
                      <a:noFill/>
                    </p:spPr>
                  </p:pic>
                </p:oleObj>
              </mc:Fallback>
            </mc:AlternateContent>
          </a:graphicData>
        </a:graphic>
      </p:graphicFrame>
      <p:sp>
        <p:nvSpPr>
          <p:cNvPr id="11" name="Line 5"/>
          <p:cNvSpPr>
            <a:spLocks noChangeShapeType="1"/>
          </p:cNvSpPr>
          <p:nvPr/>
        </p:nvSpPr>
        <p:spPr bwMode="auto">
          <a:xfrm>
            <a:off x="4551146" y="4979403"/>
            <a:ext cx="2302042" cy="19251"/>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2" name="Object 1027"/>
          <p:cNvGraphicFramePr>
            <a:graphicFrameLocks noChangeAspect="1"/>
          </p:cNvGraphicFramePr>
          <p:nvPr/>
        </p:nvGraphicFramePr>
        <p:xfrm>
          <a:off x="1868437" y="6104809"/>
          <a:ext cx="822324" cy="292382"/>
        </p:xfrm>
        <a:graphic>
          <a:graphicData uri="http://schemas.openxmlformats.org/presentationml/2006/ole">
            <mc:AlternateContent xmlns:mc="http://schemas.openxmlformats.org/markup-compatibility/2006">
              <mc:Choice xmlns:v="urn:schemas-microsoft-com:vml" Requires="v">
                <p:oleObj name="Equation" r:id="rId16" imgW="558720" imgH="203040" progId="Equation.DSMT4">
                  <p:embed/>
                </p:oleObj>
              </mc:Choice>
              <mc:Fallback>
                <p:oleObj name="Equation" r:id="rId16" imgW="558720" imgH="203040" progId="Equation.DSMT4">
                  <p:embed/>
                  <p:pic>
                    <p:nvPicPr>
                      <p:cNvPr id="12" name="Object 1027"/>
                      <p:cNvPicPr>
                        <a:picLocks noChangeAspect="1" noChangeArrowheads="1"/>
                      </p:cNvPicPr>
                      <p:nvPr/>
                    </p:nvPicPr>
                    <p:blipFill>
                      <a:blip r:embed="rId17"/>
                      <a:srcRect/>
                      <a:stretch>
                        <a:fillRect/>
                      </a:stretch>
                    </p:blipFill>
                    <p:spPr bwMode="auto">
                      <a:xfrm>
                        <a:off x="1868437" y="6104809"/>
                        <a:ext cx="822324" cy="292382"/>
                      </a:xfrm>
                      <a:prstGeom prst="rect">
                        <a:avLst/>
                      </a:prstGeom>
                      <a:noFill/>
                    </p:spPr>
                  </p:pic>
                </p:oleObj>
              </mc:Fallback>
            </mc:AlternateContent>
          </a:graphicData>
        </a:graphic>
      </p:graphicFrame>
      <p:graphicFrame>
        <p:nvGraphicFramePr>
          <p:cNvPr id="13" name="Object 1028"/>
          <p:cNvGraphicFramePr>
            <a:graphicFrameLocks noChangeAspect="1"/>
          </p:cNvGraphicFramePr>
          <p:nvPr/>
        </p:nvGraphicFramePr>
        <p:xfrm>
          <a:off x="880613" y="4806282"/>
          <a:ext cx="2274886" cy="359263"/>
        </p:xfrm>
        <a:graphic>
          <a:graphicData uri="http://schemas.openxmlformats.org/presentationml/2006/ole">
            <mc:AlternateContent xmlns:mc="http://schemas.openxmlformats.org/markup-compatibility/2006">
              <mc:Choice xmlns:v="urn:schemas-microsoft-com:vml" Requires="v">
                <p:oleObj name="Equation" r:id="rId18" imgW="1447560" imgH="228600" progId="Equation.DSMT4">
                  <p:embed/>
                </p:oleObj>
              </mc:Choice>
              <mc:Fallback>
                <p:oleObj name="Equation" r:id="rId18" imgW="1447560" imgH="228600" progId="Equation.DSMT4">
                  <p:embed/>
                  <p:pic>
                    <p:nvPicPr>
                      <p:cNvPr id="13" name="Object 1028"/>
                      <p:cNvPicPr>
                        <a:picLocks noChangeAspect="1" noChangeArrowheads="1"/>
                      </p:cNvPicPr>
                      <p:nvPr/>
                    </p:nvPicPr>
                    <p:blipFill>
                      <a:blip r:embed="rId19"/>
                      <a:srcRect/>
                      <a:stretch>
                        <a:fillRect/>
                      </a:stretch>
                    </p:blipFill>
                    <p:spPr bwMode="auto">
                      <a:xfrm>
                        <a:off x="880613" y="4806282"/>
                        <a:ext cx="2274886" cy="359263"/>
                      </a:xfrm>
                      <a:prstGeom prst="rect">
                        <a:avLst/>
                      </a:prstGeom>
                      <a:noFill/>
                    </p:spPr>
                  </p:pic>
                </p:oleObj>
              </mc:Fallback>
            </mc:AlternateContent>
          </a:graphicData>
        </a:graphic>
      </p:graphicFrame>
      <p:graphicFrame>
        <p:nvGraphicFramePr>
          <p:cNvPr id="14" name="Object 1029"/>
          <p:cNvGraphicFramePr>
            <a:graphicFrameLocks noChangeAspect="1"/>
          </p:cNvGraphicFramePr>
          <p:nvPr/>
        </p:nvGraphicFramePr>
        <p:xfrm>
          <a:off x="2773545" y="6104809"/>
          <a:ext cx="6779613" cy="328930"/>
        </p:xfrm>
        <a:graphic>
          <a:graphicData uri="http://schemas.openxmlformats.org/presentationml/2006/ole">
            <mc:AlternateContent xmlns:mc="http://schemas.openxmlformats.org/markup-compatibility/2006">
              <mc:Choice xmlns:v="urn:schemas-microsoft-com:vml" Requires="v">
                <p:oleObj name="Equation" r:id="rId20" imgW="4711680" imgH="228600" progId="Equation.DSMT4">
                  <p:embed/>
                </p:oleObj>
              </mc:Choice>
              <mc:Fallback>
                <p:oleObj name="Equation" r:id="rId20" imgW="4711680" imgH="228600" progId="Equation.DSMT4">
                  <p:embed/>
                  <p:pic>
                    <p:nvPicPr>
                      <p:cNvPr id="14" name="Object 1029"/>
                      <p:cNvPicPr>
                        <a:picLocks noChangeAspect="1" noChangeArrowheads="1"/>
                      </p:cNvPicPr>
                      <p:nvPr/>
                    </p:nvPicPr>
                    <p:blipFill>
                      <a:blip r:embed="rId21"/>
                      <a:srcRect/>
                      <a:stretch>
                        <a:fillRect/>
                      </a:stretch>
                    </p:blipFill>
                    <p:spPr bwMode="auto">
                      <a:xfrm>
                        <a:off x="2773545" y="6104809"/>
                        <a:ext cx="6779613" cy="328930"/>
                      </a:xfrm>
                      <a:prstGeom prst="rect">
                        <a:avLst/>
                      </a:prstGeom>
                      <a:noFill/>
                    </p:spPr>
                  </p:pic>
                </p:oleObj>
              </mc:Fallback>
            </mc:AlternateContent>
          </a:graphicData>
        </a:graphic>
      </p:graphicFrame>
    </p:spTree>
    <p:extLst>
      <p:ext uri="{BB962C8B-B14F-4D97-AF65-F5344CB8AC3E}">
        <p14:creationId xmlns:p14="http://schemas.microsoft.com/office/powerpoint/2010/main" val="1986330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024"/>
          <p:cNvGraphicFramePr>
            <a:graphicFrameLocks noChangeAspect="1"/>
          </p:cNvGraphicFramePr>
          <p:nvPr/>
        </p:nvGraphicFramePr>
        <p:xfrm>
          <a:off x="466826" y="930058"/>
          <a:ext cx="5084763" cy="358775"/>
        </p:xfrm>
        <a:graphic>
          <a:graphicData uri="http://schemas.openxmlformats.org/presentationml/2006/ole">
            <mc:AlternateContent xmlns:mc="http://schemas.openxmlformats.org/markup-compatibility/2006">
              <mc:Choice xmlns:v="urn:schemas-microsoft-com:vml" Requires="v">
                <p:oleObj name="Equation" r:id="rId2" imgW="3009600" imgH="215640" progId="Equation.DSMT4">
                  <p:embed/>
                </p:oleObj>
              </mc:Choice>
              <mc:Fallback>
                <p:oleObj name="Equation" r:id="rId2" imgW="3009600" imgH="215640" progId="Equation.DSMT4">
                  <p:embed/>
                  <p:pic>
                    <p:nvPicPr>
                      <p:cNvPr id="7170" name="Object 1024"/>
                      <p:cNvPicPr>
                        <a:picLocks noChangeAspect="1" noChangeArrowheads="1"/>
                      </p:cNvPicPr>
                      <p:nvPr/>
                    </p:nvPicPr>
                    <p:blipFill>
                      <a:blip r:embed="rId3"/>
                      <a:srcRect/>
                      <a:stretch>
                        <a:fillRect/>
                      </a:stretch>
                    </p:blipFill>
                    <p:spPr bwMode="auto">
                      <a:xfrm>
                        <a:off x="466826" y="930058"/>
                        <a:ext cx="5084763" cy="358775"/>
                      </a:xfrm>
                      <a:prstGeom prst="rect">
                        <a:avLst/>
                      </a:prstGeom>
                      <a:noFill/>
                    </p:spPr>
                  </p:pic>
                </p:oleObj>
              </mc:Fallback>
            </mc:AlternateContent>
          </a:graphicData>
        </a:graphic>
      </p:graphicFrame>
      <p:graphicFrame>
        <p:nvGraphicFramePr>
          <p:cNvPr id="68609" name="Object 1025"/>
          <p:cNvGraphicFramePr>
            <a:graphicFrameLocks noChangeAspect="1"/>
          </p:cNvGraphicFramePr>
          <p:nvPr/>
        </p:nvGraphicFramePr>
        <p:xfrm>
          <a:off x="1165326" y="1361858"/>
          <a:ext cx="8931576" cy="392618"/>
        </p:xfrm>
        <a:graphic>
          <a:graphicData uri="http://schemas.openxmlformats.org/presentationml/2006/ole">
            <mc:AlternateContent xmlns:mc="http://schemas.openxmlformats.org/markup-compatibility/2006">
              <mc:Choice xmlns:v="urn:schemas-microsoft-com:vml" Requires="v">
                <p:oleObj name="Equation" r:id="rId4" imgW="6172200" imgH="241200" progId="Equation.DSMT4">
                  <p:embed/>
                </p:oleObj>
              </mc:Choice>
              <mc:Fallback>
                <p:oleObj name="Equation" r:id="rId4" imgW="6172200" imgH="241200" progId="Equation.DSMT4">
                  <p:embed/>
                  <p:pic>
                    <p:nvPicPr>
                      <p:cNvPr id="68609" name="Object 1025"/>
                      <p:cNvPicPr>
                        <a:picLocks noChangeAspect="1" noChangeArrowheads="1"/>
                      </p:cNvPicPr>
                      <p:nvPr/>
                    </p:nvPicPr>
                    <p:blipFill>
                      <a:blip r:embed="rId5"/>
                      <a:srcRect/>
                      <a:stretch>
                        <a:fillRect/>
                      </a:stretch>
                    </p:blipFill>
                    <p:spPr bwMode="auto">
                      <a:xfrm>
                        <a:off x="1165326" y="1361858"/>
                        <a:ext cx="8931576" cy="392618"/>
                      </a:xfrm>
                      <a:prstGeom prst="rect">
                        <a:avLst/>
                      </a:prstGeom>
                      <a:noFill/>
                    </p:spPr>
                  </p:pic>
                </p:oleObj>
              </mc:Fallback>
            </mc:AlternateContent>
          </a:graphicData>
        </a:graphic>
      </p:graphicFrame>
      <p:graphicFrame>
        <p:nvGraphicFramePr>
          <p:cNvPr id="68610" name="Object 1026"/>
          <p:cNvGraphicFramePr>
            <a:graphicFrameLocks noChangeAspect="1"/>
          </p:cNvGraphicFramePr>
          <p:nvPr/>
        </p:nvGraphicFramePr>
        <p:xfrm>
          <a:off x="1905335" y="1637792"/>
          <a:ext cx="2907297" cy="1933124"/>
        </p:xfrm>
        <a:graphic>
          <a:graphicData uri="http://schemas.openxmlformats.org/presentationml/2006/ole">
            <mc:AlternateContent xmlns:mc="http://schemas.openxmlformats.org/markup-compatibility/2006">
              <mc:Choice xmlns:v="urn:schemas-microsoft-com:vml" Requires="v">
                <p:oleObj name="Equation" r:id="rId6" imgW="2425680" imgH="1612800" progId="Equation.DSMT4">
                  <p:embed/>
                </p:oleObj>
              </mc:Choice>
              <mc:Fallback>
                <p:oleObj name="Equation" r:id="rId6" imgW="2425680" imgH="1612800" progId="Equation.DSMT4">
                  <p:embed/>
                  <p:pic>
                    <p:nvPicPr>
                      <p:cNvPr id="68610" name="Object 1026"/>
                      <p:cNvPicPr>
                        <a:picLocks noChangeAspect="1" noChangeArrowheads="1"/>
                      </p:cNvPicPr>
                      <p:nvPr/>
                    </p:nvPicPr>
                    <p:blipFill>
                      <a:blip r:embed="rId7"/>
                      <a:srcRect/>
                      <a:stretch>
                        <a:fillRect/>
                      </a:stretch>
                    </p:blipFill>
                    <p:spPr bwMode="auto">
                      <a:xfrm>
                        <a:off x="1905335" y="1637792"/>
                        <a:ext cx="2907297" cy="1933124"/>
                      </a:xfrm>
                      <a:prstGeom prst="rect">
                        <a:avLst/>
                      </a:prstGeom>
                      <a:noFill/>
                    </p:spPr>
                  </p:pic>
                </p:oleObj>
              </mc:Fallback>
            </mc:AlternateContent>
          </a:graphicData>
        </a:graphic>
      </p:graphicFrame>
      <p:graphicFrame>
        <p:nvGraphicFramePr>
          <p:cNvPr id="68611" name="Object 1027"/>
          <p:cNvGraphicFramePr>
            <a:graphicFrameLocks noChangeAspect="1"/>
          </p:cNvGraphicFramePr>
          <p:nvPr/>
        </p:nvGraphicFramePr>
        <p:xfrm>
          <a:off x="4812632" y="2215033"/>
          <a:ext cx="795633" cy="276742"/>
        </p:xfrm>
        <a:graphic>
          <a:graphicData uri="http://schemas.openxmlformats.org/presentationml/2006/ole">
            <mc:AlternateContent xmlns:mc="http://schemas.openxmlformats.org/markup-compatibility/2006">
              <mc:Choice xmlns:v="urn:schemas-microsoft-com:vml" Requires="v">
                <p:oleObj name="Equation" r:id="rId8" imgW="583920" imgH="203040" progId="Equation.DSMT4">
                  <p:embed/>
                </p:oleObj>
              </mc:Choice>
              <mc:Fallback>
                <p:oleObj name="Equation" r:id="rId8" imgW="583920" imgH="203040" progId="Equation.DSMT4">
                  <p:embed/>
                  <p:pic>
                    <p:nvPicPr>
                      <p:cNvPr id="68611" name="Object 1027"/>
                      <p:cNvPicPr>
                        <a:picLocks noChangeAspect="1" noChangeArrowheads="1"/>
                      </p:cNvPicPr>
                      <p:nvPr/>
                    </p:nvPicPr>
                    <p:blipFill>
                      <a:blip r:embed="rId9"/>
                      <a:srcRect/>
                      <a:stretch>
                        <a:fillRect/>
                      </a:stretch>
                    </p:blipFill>
                    <p:spPr bwMode="auto">
                      <a:xfrm>
                        <a:off x="4812632" y="2215033"/>
                        <a:ext cx="795633" cy="276742"/>
                      </a:xfrm>
                      <a:prstGeom prst="rect">
                        <a:avLst/>
                      </a:prstGeom>
                      <a:noFill/>
                    </p:spPr>
                  </p:pic>
                </p:oleObj>
              </mc:Fallback>
            </mc:AlternateContent>
          </a:graphicData>
        </a:graphic>
      </p:graphicFrame>
      <p:graphicFrame>
        <p:nvGraphicFramePr>
          <p:cNvPr id="68612" name="Object 1028"/>
          <p:cNvGraphicFramePr>
            <a:graphicFrameLocks noChangeAspect="1"/>
          </p:cNvGraphicFramePr>
          <p:nvPr/>
        </p:nvGraphicFramePr>
        <p:xfrm>
          <a:off x="4847869" y="2709831"/>
          <a:ext cx="795632" cy="294038"/>
        </p:xfrm>
        <a:graphic>
          <a:graphicData uri="http://schemas.openxmlformats.org/presentationml/2006/ole">
            <mc:AlternateContent xmlns:mc="http://schemas.openxmlformats.org/markup-compatibility/2006">
              <mc:Choice xmlns:v="urn:schemas-microsoft-com:vml" Requires="v">
                <p:oleObj name="Equation" r:id="rId10" imgW="583920" imgH="215640" progId="Equation.DSMT4">
                  <p:embed/>
                </p:oleObj>
              </mc:Choice>
              <mc:Fallback>
                <p:oleObj name="Equation" r:id="rId10" imgW="583920" imgH="215640" progId="Equation.DSMT4">
                  <p:embed/>
                  <p:pic>
                    <p:nvPicPr>
                      <p:cNvPr id="68612" name="Object 1028"/>
                      <p:cNvPicPr>
                        <a:picLocks noChangeAspect="1" noChangeArrowheads="1"/>
                      </p:cNvPicPr>
                      <p:nvPr/>
                    </p:nvPicPr>
                    <p:blipFill>
                      <a:blip r:embed="rId11"/>
                      <a:srcRect/>
                      <a:stretch>
                        <a:fillRect/>
                      </a:stretch>
                    </p:blipFill>
                    <p:spPr bwMode="auto">
                      <a:xfrm>
                        <a:off x="4847869" y="2709831"/>
                        <a:ext cx="795632" cy="294038"/>
                      </a:xfrm>
                      <a:prstGeom prst="rect">
                        <a:avLst/>
                      </a:prstGeom>
                      <a:noFill/>
                    </p:spPr>
                  </p:pic>
                </p:oleObj>
              </mc:Fallback>
            </mc:AlternateContent>
          </a:graphicData>
        </a:graphic>
      </p:graphicFrame>
      <p:sp>
        <p:nvSpPr>
          <p:cNvPr id="7" name="TextBox 6"/>
          <p:cNvSpPr txBox="1">
            <a:spLocks noChangeArrowheads="1"/>
          </p:cNvSpPr>
          <p:nvPr/>
        </p:nvSpPr>
        <p:spPr bwMode="auto">
          <a:xfrm>
            <a:off x="6195269" y="2394024"/>
            <a:ext cx="25189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FF0000"/>
                </a:solidFill>
                <a:latin typeface="+mn-ea"/>
                <a:ea typeface="+mn-ea"/>
              </a:rPr>
              <a:t>称为初等倍加矩阵</a:t>
            </a:r>
          </a:p>
        </p:txBody>
      </p:sp>
      <p:graphicFrame>
        <p:nvGraphicFramePr>
          <p:cNvPr id="8" name="Object 1024"/>
          <p:cNvGraphicFramePr>
            <a:graphicFrameLocks noChangeAspect="1"/>
          </p:cNvGraphicFramePr>
          <p:nvPr/>
        </p:nvGraphicFramePr>
        <p:xfrm>
          <a:off x="466826" y="3708773"/>
          <a:ext cx="2438400" cy="346075"/>
        </p:xfrm>
        <a:graphic>
          <a:graphicData uri="http://schemas.openxmlformats.org/presentationml/2006/ole">
            <mc:AlternateContent xmlns:mc="http://schemas.openxmlformats.org/markup-compatibility/2006">
              <mc:Choice xmlns:v="urn:schemas-microsoft-com:vml" Requires="v">
                <p:oleObj name="Equation" r:id="rId12" imgW="1663560" imgH="228600" progId="Equation.DSMT4">
                  <p:embed/>
                </p:oleObj>
              </mc:Choice>
              <mc:Fallback>
                <p:oleObj name="Equation" r:id="rId12" imgW="1663560" imgH="228600" progId="Equation.DSMT4">
                  <p:embed/>
                  <p:pic>
                    <p:nvPicPr>
                      <p:cNvPr id="8" name="Object 1024"/>
                      <p:cNvPicPr>
                        <a:picLocks noChangeAspect="1" noChangeArrowheads="1"/>
                      </p:cNvPicPr>
                      <p:nvPr/>
                    </p:nvPicPr>
                    <p:blipFill>
                      <a:blip r:embed="rId13"/>
                      <a:srcRect/>
                      <a:stretch>
                        <a:fillRect/>
                      </a:stretch>
                    </p:blipFill>
                    <p:spPr bwMode="auto">
                      <a:xfrm>
                        <a:off x="466826" y="3708773"/>
                        <a:ext cx="2438400" cy="346075"/>
                      </a:xfrm>
                      <a:prstGeom prst="rect">
                        <a:avLst/>
                      </a:prstGeom>
                      <a:noFill/>
                    </p:spPr>
                  </p:pic>
                </p:oleObj>
              </mc:Fallback>
            </mc:AlternateContent>
          </a:graphicData>
        </a:graphic>
      </p:graphicFrame>
      <p:graphicFrame>
        <p:nvGraphicFramePr>
          <p:cNvPr id="9" name="Object 1025"/>
          <p:cNvGraphicFramePr>
            <a:graphicFrameLocks noChangeAspect="1"/>
          </p:cNvGraphicFramePr>
          <p:nvPr/>
        </p:nvGraphicFramePr>
        <p:xfrm>
          <a:off x="7251032" y="2969859"/>
          <a:ext cx="3633987" cy="1823902"/>
        </p:xfrm>
        <a:graphic>
          <a:graphicData uri="http://schemas.openxmlformats.org/presentationml/2006/ole">
            <mc:AlternateContent xmlns:mc="http://schemas.openxmlformats.org/markup-compatibility/2006">
              <mc:Choice xmlns:v="urn:schemas-microsoft-com:vml" Requires="v">
                <p:oleObj name="Equation" r:id="rId14" imgW="3340080" imgH="1676160" progId="Equation.DSMT4">
                  <p:embed/>
                </p:oleObj>
              </mc:Choice>
              <mc:Fallback>
                <p:oleObj name="Equation" r:id="rId14" imgW="3340080" imgH="1676160" progId="Equation.DSMT4">
                  <p:embed/>
                  <p:pic>
                    <p:nvPicPr>
                      <p:cNvPr id="9" name="Object 1025"/>
                      <p:cNvPicPr>
                        <a:picLocks noChangeAspect="1" noChangeArrowheads="1"/>
                      </p:cNvPicPr>
                      <p:nvPr/>
                    </p:nvPicPr>
                    <p:blipFill>
                      <a:blip r:embed="rId15"/>
                      <a:srcRect/>
                      <a:stretch>
                        <a:fillRect/>
                      </a:stretch>
                    </p:blipFill>
                    <p:spPr bwMode="auto">
                      <a:xfrm>
                        <a:off x="7251032" y="2969859"/>
                        <a:ext cx="3633987" cy="1823902"/>
                      </a:xfrm>
                      <a:prstGeom prst="rect">
                        <a:avLst/>
                      </a:prstGeom>
                      <a:noFill/>
                    </p:spPr>
                  </p:pic>
                </p:oleObj>
              </mc:Fallback>
            </mc:AlternateContent>
          </a:graphicData>
        </a:graphic>
      </p:graphicFrame>
      <p:graphicFrame>
        <p:nvGraphicFramePr>
          <p:cNvPr id="10" name="Object 1026"/>
          <p:cNvGraphicFramePr>
            <a:graphicFrameLocks noChangeAspect="1"/>
          </p:cNvGraphicFramePr>
          <p:nvPr/>
        </p:nvGraphicFramePr>
        <p:xfrm>
          <a:off x="2905226" y="3734223"/>
          <a:ext cx="4210050" cy="363538"/>
        </p:xfrm>
        <a:graphic>
          <a:graphicData uri="http://schemas.openxmlformats.org/presentationml/2006/ole">
            <mc:AlternateContent xmlns:mc="http://schemas.openxmlformats.org/markup-compatibility/2006">
              <mc:Choice xmlns:v="urn:schemas-microsoft-com:vml" Requires="v">
                <p:oleObj name="Equation" r:id="rId16" imgW="2869920" imgH="241200" progId="Equation.DSMT4">
                  <p:embed/>
                </p:oleObj>
              </mc:Choice>
              <mc:Fallback>
                <p:oleObj name="Equation" r:id="rId16" imgW="2869920" imgH="241200" progId="Equation.DSMT4">
                  <p:embed/>
                  <p:pic>
                    <p:nvPicPr>
                      <p:cNvPr id="10" name="Object 1026"/>
                      <p:cNvPicPr>
                        <a:picLocks noChangeAspect="1" noChangeArrowheads="1"/>
                      </p:cNvPicPr>
                      <p:nvPr/>
                    </p:nvPicPr>
                    <p:blipFill>
                      <a:blip r:embed="rId17"/>
                      <a:srcRect/>
                      <a:stretch>
                        <a:fillRect/>
                      </a:stretch>
                    </p:blipFill>
                    <p:spPr bwMode="auto">
                      <a:xfrm>
                        <a:off x="2905226" y="3734223"/>
                        <a:ext cx="4210050" cy="363538"/>
                      </a:xfrm>
                      <a:prstGeom prst="rect">
                        <a:avLst/>
                      </a:prstGeom>
                      <a:noFill/>
                    </p:spPr>
                  </p:pic>
                </p:oleObj>
              </mc:Fallback>
            </mc:AlternateContent>
          </a:graphicData>
        </a:graphic>
      </p:graphicFrame>
      <p:graphicFrame>
        <p:nvGraphicFramePr>
          <p:cNvPr id="11" name="Object 1024"/>
          <p:cNvGraphicFramePr>
            <a:graphicFrameLocks noChangeAspect="1"/>
          </p:cNvGraphicFramePr>
          <p:nvPr/>
        </p:nvGraphicFramePr>
        <p:xfrm>
          <a:off x="571016" y="4783128"/>
          <a:ext cx="8674100" cy="393700"/>
        </p:xfrm>
        <a:graphic>
          <a:graphicData uri="http://schemas.openxmlformats.org/presentationml/2006/ole">
            <mc:AlternateContent xmlns:mc="http://schemas.openxmlformats.org/markup-compatibility/2006">
              <mc:Choice xmlns:v="urn:schemas-microsoft-com:vml" Requires="v">
                <p:oleObj name="Equation" r:id="rId18" imgW="5321160" imgH="241200" progId="Equation.DSMT4">
                  <p:embed/>
                </p:oleObj>
              </mc:Choice>
              <mc:Fallback>
                <p:oleObj name="Equation" r:id="rId18" imgW="5321160" imgH="241200" progId="Equation.DSMT4">
                  <p:embed/>
                  <p:pic>
                    <p:nvPicPr>
                      <p:cNvPr id="11" name="Object 1024"/>
                      <p:cNvPicPr>
                        <a:picLocks noChangeAspect="1" noChangeArrowheads="1"/>
                      </p:cNvPicPr>
                      <p:nvPr/>
                    </p:nvPicPr>
                    <p:blipFill>
                      <a:blip r:embed="rId19"/>
                      <a:srcRect/>
                      <a:stretch>
                        <a:fillRect/>
                      </a:stretch>
                    </p:blipFill>
                    <p:spPr bwMode="auto">
                      <a:xfrm>
                        <a:off x="571016" y="4783128"/>
                        <a:ext cx="8674100" cy="393700"/>
                      </a:xfrm>
                      <a:prstGeom prst="rect">
                        <a:avLst/>
                      </a:prstGeom>
                      <a:noFill/>
                    </p:spPr>
                  </p:pic>
                </p:oleObj>
              </mc:Fallback>
            </mc:AlternateContent>
          </a:graphicData>
        </a:graphic>
      </p:graphicFrame>
      <p:graphicFrame>
        <p:nvGraphicFramePr>
          <p:cNvPr id="12" name="Object 1025"/>
          <p:cNvGraphicFramePr>
            <a:graphicFrameLocks noChangeAspect="1"/>
          </p:cNvGraphicFramePr>
          <p:nvPr/>
        </p:nvGraphicFramePr>
        <p:xfrm>
          <a:off x="2882791" y="5176828"/>
          <a:ext cx="5337595" cy="1500605"/>
        </p:xfrm>
        <a:graphic>
          <a:graphicData uri="http://schemas.openxmlformats.org/presentationml/2006/ole">
            <mc:AlternateContent xmlns:mc="http://schemas.openxmlformats.org/markup-compatibility/2006">
              <mc:Choice xmlns:v="urn:schemas-microsoft-com:vml" Requires="v">
                <p:oleObj name="Equation" r:id="rId20" imgW="3568680" imgH="1002960" progId="Equation.DSMT4">
                  <p:embed/>
                </p:oleObj>
              </mc:Choice>
              <mc:Fallback>
                <p:oleObj name="Equation" r:id="rId20" imgW="3568680" imgH="1002960" progId="Equation.DSMT4">
                  <p:embed/>
                  <p:pic>
                    <p:nvPicPr>
                      <p:cNvPr id="12" name="Object 1025"/>
                      <p:cNvPicPr>
                        <a:picLocks noChangeAspect="1" noChangeArrowheads="1"/>
                      </p:cNvPicPr>
                      <p:nvPr/>
                    </p:nvPicPr>
                    <p:blipFill>
                      <a:blip r:embed="rId21"/>
                      <a:srcRect/>
                      <a:stretch>
                        <a:fillRect/>
                      </a:stretch>
                    </p:blipFill>
                    <p:spPr bwMode="auto">
                      <a:xfrm>
                        <a:off x="2882791" y="5176828"/>
                        <a:ext cx="5337595" cy="1500605"/>
                      </a:xfrm>
                      <a:prstGeom prst="rect">
                        <a:avLst/>
                      </a:prstGeom>
                      <a:noFill/>
                    </p:spPr>
                  </p:pic>
                </p:oleObj>
              </mc:Fallback>
            </mc:AlternateContent>
          </a:graphicData>
        </a:graphic>
      </p:graphicFrame>
    </p:spTree>
    <p:extLst>
      <p:ext uri="{BB962C8B-B14F-4D97-AF65-F5344CB8AC3E}">
        <p14:creationId xmlns:p14="http://schemas.microsoft.com/office/powerpoint/2010/main" val="434410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2611388" y="1198412"/>
          <a:ext cx="4302882" cy="4072431"/>
        </p:xfrm>
        <a:graphic>
          <a:graphicData uri="http://schemas.openxmlformats.org/presentationml/2006/ole">
            <mc:AlternateContent xmlns:mc="http://schemas.openxmlformats.org/markup-compatibility/2006">
              <mc:Choice xmlns:v="urn:schemas-microsoft-com:vml" Requires="v">
                <p:oleObj name="Equation" r:id="rId2" imgW="2361960" imgH="2387520" progId="Equation.DSMT4">
                  <p:embed/>
                </p:oleObj>
              </mc:Choice>
              <mc:Fallback>
                <p:oleObj name="Equation" r:id="rId2" imgW="2361960" imgH="2387520" progId="Equation.DSMT4">
                  <p:embed/>
                  <p:pic>
                    <p:nvPicPr>
                      <p:cNvPr id="10242" name="Object 2"/>
                      <p:cNvPicPr>
                        <a:picLocks noChangeAspect="1" noChangeArrowheads="1"/>
                      </p:cNvPicPr>
                      <p:nvPr/>
                    </p:nvPicPr>
                    <p:blipFill>
                      <a:blip r:embed="rId3"/>
                      <a:srcRect/>
                      <a:stretch>
                        <a:fillRect/>
                      </a:stretch>
                    </p:blipFill>
                    <p:spPr bwMode="auto">
                      <a:xfrm>
                        <a:off x="2611388" y="1198412"/>
                        <a:ext cx="4302882" cy="4072431"/>
                      </a:xfrm>
                      <a:prstGeom prst="rect">
                        <a:avLst/>
                      </a:prstGeom>
                      <a:noFill/>
                    </p:spPr>
                  </p:pic>
                </p:oleObj>
              </mc:Fallback>
            </mc:AlternateContent>
          </a:graphicData>
        </a:graphic>
      </p:graphicFrame>
      <p:graphicFrame>
        <p:nvGraphicFramePr>
          <p:cNvPr id="239619" name="Object 3"/>
          <p:cNvGraphicFramePr>
            <a:graphicFrameLocks noChangeAspect="1"/>
          </p:cNvGraphicFramePr>
          <p:nvPr/>
        </p:nvGraphicFramePr>
        <p:xfrm>
          <a:off x="6914270" y="1281198"/>
          <a:ext cx="2869471" cy="1139310"/>
        </p:xfrm>
        <a:graphic>
          <a:graphicData uri="http://schemas.openxmlformats.org/presentationml/2006/ole">
            <mc:AlternateContent xmlns:mc="http://schemas.openxmlformats.org/markup-compatibility/2006">
              <mc:Choice xmlns:v="urn:schemas-microsoft-com:vml" Requires="v">
                <p:oleObj name="Equation" r:id="rId4" imgW="1676160" imgH="711000" progId="Equation.DSMT4">
                  <p:embed/>
                </p:oleObj>
              </mc:Choice>
              <mc:Fallback>
                <p:oleObj name="Equation" r:id="rId4" imgW="1676160" imgH="711000" progId="Equation.DSMT4">
                  <p:embed/>
                  <p:pic>
                    <p:nvPicPr>
                      <p:cNvPr id="2396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270" y="1281198"/>
                        <a:ext cx="2869471" cy="1139310"/>
                      </a:xfrm>
                      <a:prstGeom prst="rect">
                        <a:avLst/>
                      </a:prstGeom>
                      <a:noFill/>
                    </p:spPr>
                  </p:pic>
                </p:oleObj>
              </mc:Fallback>
            </mc:AlternateContent>
          </a:graphicData>
        </a:graphic>
      </p:graphicFrame>
      <p:graphicFrame>
        <p:nvGraphicFramePr>
          <p:cNvPr id="239620" name="Object 4"/>
          <p:cNvGraphicFramePr>
            <a:graphicFrameLocks noChangeAspect="1"/>
          </p:cNvGraphicFramePr>
          <p:nvPr/>
        </p:nvGraphicFramePr>
        <p:xfrm>
          <a:off x="5792504" y="2503294"/>
          <a:ext cx="2759812" cy="1139243"/>
        </p:xfrm>
        <a:graphic>
          <a:graphicData uri="http://schemas.openxmlformats.org/presentationml/2006/ole">
            <mc:AlternateContent xmlns:mc="http://schemas.openxmlformats.org/markup-compatibility/2006">
              <mc:Choice xmlns:v="urn:schemas-microsoft-com:vml" Requires="v">
                <p:oleObj name="Equation" r:id="rId6" imgW="1612800" imgH="711000" progId="Equation.3">
                  <p:embed/>
                </p:oleObj>
              </mc:Choice>
              <mc:Fallback>
                <p:oleObj name="Equation" r:id="rId6" imgW="1612800" imgH="711000" progId="Equation.3">
                  <p:embed/>
                  <p:pic>
                    <p:nvPicPr>
                      <p:cNvPr id="23962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2504" y="2503294"/>
                        <a:ext cx="2759812" cy="1139243"/>
                      </a:xfrm>
                      <a:prstGeom prst="rect">
                        <a:avLst/>
                      </a:prstGeom>
                      <a:noFill/>
                    </p:spPr>
                  </p:pic>
                </p:oleObj>
              </mc:Fallback>
            </mc:AlternateContent>
          </a:graphicData>
        </a:graphic>
      </p:graphicFrame>
      <p:graphicFrame>
        <p:nvGraphicFramePr>
          <p:cNvPr id="239621" name="Object 5"/>
          <p:cNvGraphicFramePr>
            <a:graphicFrameLocks noChangeAspect="1"/>
          </p:cNvGraphicFramePr>
          <p:nvPr/>
        </p:nvGraphicFramePr>
        <p:xfrm>
          <a:off x="6296763" y="3725323"/>
          <a:ext cx="1932838" cy="1505352"/>
        </p:xfrm>
        <a:graphic>
          <a:graphicData uri="http://schemas.openxmlformats.org/presentationml/2006/ole">
            <mc:AlternateContent xmlns:mc="http://schemas.openxmlformats.org/markup-compatibility/2006">
              <mc:Choice xmlns:v="urn:schemas-microsoft-com:vml" Requires="v">
                <p:oleObj name="Equation" r:id="rId8" imgW="1130040" imgH="939600" progId="Equation.3">
                  <p:embed/>
                </p:oleObj>
              </mc:Choice>
              <mc:Fallback>
                <p:oleObj name="Equation" r:id="rId8" imgW="1130040" imgH="939600" progId="Equation.3">
                  <p:embed/>
                  <p:pic>
                    <p:nvPicPr>
                      <p:cNvPr id="23962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6763" y="3725323"/>
                        <a:ext cx="1932838" cy="1505352"/>
                      </a:xfrm>
                      <a:prstGeom prst="rect">
                        <a:avLst/>
                      </a:prstGeom>
                      <a:noFill/>
                    </p:spPr>
                  </p:pic>
                </p:oleObj>
              </mc:Fallback>
            </mc:AlternateContent>
          </a:graphicData>
        </a:graphic>
      </p:graphicFrame>
      <p:sp>
        <p:nvSpPr>
          <p:cNvPr id="10246" name="TextBox 5"/>
          <p:cNvSpPr txBox="1">
            <a:spLocks noChangeArrowheads="1"/>
          </p:cNvSpPr>
          <p:nvPr/>
        </p:nvSpPr>
        <p:spPr bwMode="auto">
          <a:xfrm>
            <a:off x="1197343" y="901720"/>
            <a:ext cx="2643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1.11.2 </a:t>
            </a:r>
            <a:r>
              <a:rPr lang="zh-CN" altLang="en-US" sz="2000" dirty="0">
                <a:latin typeface="+mn-ea"/>
                <a:ea typeface="+mn-ea"/>
              </a:rPr>
              <a:t>计算</a:t>
            </a:r>
          </a:p>
        </p:txBody>
      </p:sp>
      <p:grpSp>
        <p:nvGrpSpPr>
          <p:cNvPr id="7" name="组合 6"/>
          <p:cNvGrpSpPr/>
          <p:nvPr/>
        </p:nvGrpSpPr>
        <p:grpSpPr>
          <a:xfrm>
            <a:off x="567890" y="5567535"/>
            <a:ext cx="11097929" cy="830263"/>
            <a:chOff x="596766" y="1708370"/>
            <a:chExt cx="11097929" cy="830263"/>
          </a:xfrm>
        </p:grpSpPr>
        <p:sp>
          <p:nvSpPr>
            <p:cNvPr id="8" name="Text Box 3"/>
            <p:cNvSpPr txBox="1">
              <a:spLocks noChangeArrowheads="1"/>
            </p:cNvSpPr>
            <p:nvPr/>
          </p:nvSpPr>
          <p:spPr bwMode="auto">
            <a:xfrm>
              <a:off x="596766" y="1708370"/>
              <a:ext cx="11097929"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en-US" altLang="zh-CN" sz="2000" dirty="0">
                  <a:latin typeface="+mn-ea"/>
                  <a:ea typeface="+mn-ea"/>
                </a:rPr>
                <a:t>    </a:t>
              </a:r>
              <a:r>
                <a:rPr lang="zh-CN" altLang="en-US" sz="2000" dirty="0">
                  <a:solidFill>
                    <a:srgbClr val="0000FF"/>
                  </a:solidFill>
                  <a:latin typeface="+mn-ea"/>
                  <a:ea typeface="+mn-ea"/>
                </a:rPr>
                <a:t>定理</a:t>
              </a:r>
              <a:r>
                <a:rPr lang="en-US" altLang="zh-CN" sz="2000" dirty="0">
                  <a:solidFill>
                    <a:srgbClr val="0000FF"/>
                  </a:solidFill>
                  <a:latin typeface="+mn-ea"/>
                  <a:ea typeface="+mn-ea"/>
                </a:rPr>
                <a:t>1.11.2 </a:t>
              </a:r>
              <a:r>
                <a:rPr lang="zh-CN" altLang="en-US" sz="2000" dirty="0">
                  <a:latin typeface="+mn-ea"/>
                  <a:ea typeface="+mn-ea"/>
                </a:rPr>
                <a:t>设  是一个      矩阵，对  施行一次初等行变换，相当于在  的左边乘以相应的  阶初等矩阵；对  施行一次初等列变换，相当于在  的右边乘以相应的  阶初等矩阵。</a:t>
              </a:r>
              <a:endParaRPr lang="en-US" altLang="zh-CN" sz="2000" dirty="0">
                <a:latin typeface="+mn-ea"/>
                <a:ea typeface="+mn-ea"/>
              </a:endParaRPr>
            </a:p>
          </p:txBody>
        </p:sp>
        <p:graphicFrame>
          <p:nvGraphicFramePr>
            <p:cNvPr id="9" name="Object 4"/>
            <p:cNvGraphicFramePr>
              <a:graphicFrameLocks noChangeAspect="1"/>
            </p:cNvGraphicFramePr>
            <p:nvPr/>
          </p:nvGraphicFramePr>
          <p:xfrm>
            <a:off x="3893497" y="1821990"/>
            <a:ext cx="825033" cy="243761"/>
          </p:xfrm>
          <a:graphic>
            <a:graphicData uri="http://schemas.openxmlformats.org/presentationml/2006/ole">
              <mc:AlternateContent xmlns:mc="http://schemas.openxmlformats.org/markup-compatibility/2006">
                <mc:Choice xmlns:v="urn:schemas-microsoft-com:vml" Requires="v">
                  <p:oleObj name="Equation" r:id="rId10" imgW="393480" imgH="139680" progId="Equation.DSMT4">
                    <p:embed/>
                  </p:oleObj>
                </mc:Choice>
                <mc:Fallback>
                  <p:oleObj name="Equation" r:id="rId10" imgW="393480" imgH="139680" progId="Equation.DSMT4">
                    <p:embed/>
                    <p:pic>
                      <p:nvPicPr>
                        <p:cNvPr id="9" name="Object 4"/>
                        <p:cNvPicPr>
                          <a:picLocks noChangeAspect="1" noChangeArrowheads="1"/>
                        </p:cNvPicPr>
                        <p:nvPr/>
                      </p:nvPicPr>
                      <p:blipFill>
                        <a:blip r:embed="rId11"/>
                        <a:srcRect/>
                        <a:stretch>
                          <a:fillRect/>
                        </a:stretch>
                      </p:blipFill>
                      <p:spPr bwMode="auto">
                        <a:xfrm>
                          <a:off x="3893497" y="1821990"/>
                          <a:ext cx="825033" cy="243761"/>
                        </a:xfrm>
                        <a:prstGeom prst="rect">
                          <a:avLst/>
                        </a:prstGeom>
                        <a:noFill/>
                      </p:spPr>
                    </p:pic>
                  </p:oleObj>
                </mc:Fallback>
              </mc:AlternateContent>
            </a:graphicData>
          </a:graphic>
        </p:graphicFrame>
        <p:graphicFrame>
          <p:nvGraphicFramePr>
            <p:cNvPr id="10" name="Object 5"/>
            <p:cNvGraphicFramePr>
              <a:graphicFrameLocks noChangeAspect="1"/>
            </p:cNvGraphicFramePr>
            <p:nvPr/>
          </p:nvGraphicFramePr>
          <p:xfrm>
            <a:off x="877104" y="2191669"/>
            <a:ext cx="489232" cy="266019"/>
          </p:xfrm>
          <a:graphic>
            <a:graphicData uri="http://schemas.openxmlformats.org/presentationml/2006/ole">
              <mc:AlternateContent xmlns:mc="http://schemas.openxmlformats.org/markup-compatibility/2006">
                <mc:Choice xmlns:v="urn:schemas-microsoft-com:vml" Requires="v">
                  <p:oleObj name="Equation" r:id="rId12" imgW="177480" imgH="139680" progId="Equation.DSMT4">
                    <p:embed/>
                  </p:oleObj>
                </mc:Choice>
                <mc:Fallback>
                  <p:oleObj name="Equation" r:id="rId12" imgW="177480" imgH="139680" progId="Equation.DSMT4">
                    <p:embed/>
                    <p:pic>
                      <p:nvPicPr>
                        <p:cNvPr id="10" name="Object 5"/>
                        <p:cNvPicPr>
                          <a:picLocks noChangeAspect="1" noChangeArrowheads="1"/>
                        </p:cNvPicPr>
                        <p:nvPr/>
                      </p:nvPicPr>
                      <p:blipFill>
                        <a:blip r:embed="rId13"/>
                        <a:srcRect/>
                        <a:stretch>
                          <a:fillRect/>
                        </a:stretch>
                      </p:blipFill>
                      <p:spPr bwMode="auto">
                        <a:xfrm>
                          <a:off x="877104" y="2191669"/>
                          <a:ext cx="489232" cy="266019"/>
                        </a:xfrm>
                        <a:prstGeom prst="rect">
                          <a:avLst/>
                        </a:prstGeom>
                        <a:noFill/>
                      </p:spPr>
                    </p:pic>
                  </p:oleObj>
                </mc:Fallback>
              </mc:AlternateContent>
            </a:graphicData>
          </a:graphic>
        </p:graphicFrame>
        <p:graphicFrame>
          <p:nvGraphicFramePr>
            <p:cNvPr id="11" name="Object 6"/>
            <p:cNvGraphicFramePr>
              <a:graphicFrameLocks noChangeAspect="1"/>
            </p:cNvGraphicFramePr>
            <p:nvPr/>
          </p:nvGraphicFramePr>
          <p:xfrm>
            <a:off x="9141044" y="2191669"/>
            <a:ext cx="348578" cy="269078"/>
          </p:xfrm>
          <a:graphic>
            <a:graphicData uri="http://schemas.openxmlformats.org/presentationml/2006/ole">
              <mc:AlternateContent xmlns:mc="http://schemas.openxmlformats.org/markup-compatibility/2006">
                <mc:Choice xmlns:v="urn:schemas-microsoft-com:vml" Requires="v">
                  <p:oleObj name="Equation" r:id="rId14" imgW="126720" imgH="139680" progId="Equation.DSMT4">
                    <p:embed/>
                  </p:oleObj>
                </mc:Choice>
                <mc:Fallback>
                  <p:oleObj name="Equation" r:id="rId14" imgW="126720" imgH="139680" progId="Equation.DSMT4">
                    <p:embed/>
                    <p:pic>
                      <p:nvPicPr>
                        <p:cNvPr id="11" name="Object 6"/>
                        <p:cNvPicPr>
                          <a:picLocks noChangeAspect="1" noChangeArrowheads="1"/>
                        </p:cNvPicPr>
                        <p:nvPr/>
                      </p:nvPicPr>
                      <p:blipFill>
                        <a:blip r:embed="rId15"/>
                        <a:srcRect/>
                        <a:stretch>
                          <a:fillRect/>
                        </a:stretch>
                      </p:blipFill>
                      <p:spPr bwMode="auto">
                        <a:xfrm>
                          <a:off x="9141044" y="2191669"/>
                          <a:ext cx="348578" cy="269078"/>
                        </a:xfrm>
                        <a:prstGeom prst="rect">
                          <a:avLst/>
                        </a:prstGeom>
                        <a:noFill/>
                      </p:spPr>
                    </p:pic>
                  </p:oleObj>
                </mc:Fallback>
              </mc:AlternateContent>
            </a:graphicData>
          </a:graphic>
        </p:graphicFrame>
        <p:graphicFrame>
          <p:nvGraphicFramePr>
            <p:cNvPr id="12" name="Object 7"/>
            <p:cNvGraphicFramePr>
              <a:graphicFrameLocks noChangeAspect="1"/>
            </p:cNvGraphicFramePr>
            <p:nvPr/>
          </p:nvGraphicFramePr>
          <p:xfrm>
            <a:off x="2807719" y="1747750"/>
            <a:ext cx="455597" cy="318001"/>
          </p:xfrm>
          <a:graphic>
            <a:graphicData uri="http://schemas.openxmlformats.org/presentationml/2006/ole">
              <mc:AlternateContent xmlns:mc="http://schemas.openxmlformats.org/markup-compatibility/2006">
                <mc:Choice xmlns:v="urn:schemas-microsoft-com:vml" Requires="v">
                  <p:oleObj name="Equation" r:id="rId16" imgW="164880" imgH="164880" progId="Equation.DSMT4">
                    <p:embed/>
                  </p:oleObj>
                </mc:Choice>
                <mc:Fallback>
                  <p:oleObj name="Equation" r:id="rId16" imgW="164880" imgH="164880" progId="Equation.DSMT4">
                    <p:embed/>
                    <p:pic>
                      <p:nvPicPr>
                        <p:cNvPr id="12" name="Object 7"/>
                        <p:cNvPicPr>
                          <a:picLocks noChangeAspect="1" noChangeArrowheads="1"/>
                        </p:cNvPicPr>
                        <p:nvPr/>
                      </p:nvPicPr>
                      <p:blipFill>
                        <a:blip r:embed="rId17"/>
                        <a:srcRect/>
                        <a:stretch>
                          <a:fillRect/>
                        </a:stretch>
                      </p:blipFill>
                      <p:spPr bwMode="auto">
                        <a:xfrm>
                          <a:off x="2807719" y="1747750"/>
                          <a:ext cx="455597" cy="318001"/>
                        </a:xfrm>
                        <a:prstGeom prst="rect">
                          <a:avLst/>
                        </a:prstGeom>
                        <a:noFill/>
                      </p:spPr>
                    </p:pic>
                  </p:oleObj>
                </mc:Fallback>
              </mc:AlternateContent>
            </a:graphicData>
          </a:graphic>
        </p:graphicFrame>
        <p:graphicFrame>
          <p:nvGraphicFramePr>
            <p:cNvPr id="13" name="Object 8"/>
            <p:cNvGraphicFramePr>
              <a:graphicFrameLocks noChangeAspect="1"/>
            </p:cNvGraphicFramePr>
            <p:nvPr/>
          </p:nvGraphicFramePr>
          <p:xfrm>
            <a:off x="5610839" y="1747750"/>
            <a:ext cx="455599" cy="318001"/>
          </p:xfrm>
          <a:graphic>
            <a:graphicData uri="http://schemas.openxmlformats.org/presentationml/2006/ole">
              <mc:AlternateContent xmlns:mc="http://schemas.openxmlformats.org/markup-compatibility/2006">
                <mc:Choice xmlns:v="urn:schemas-microsoft-com:vml" Requires="v">
                  <p:oleObj name="Equation" r:id="rId18" imgW="164880" imgH="164880" progId="Equation.DSMT4">
                    <p:embed/>
                  </p:oleObj>
                </mc:Choice>
                <mc:Fallback>
                  <p:oleObj name="Equation" r:id="rId18" imgW="164880" imgH="164880" progId="Equation.DSMT4">
                    <p:embed/>
                    <p:pic>
                      <p:nvPicPr>
                        <p:cNvPr id="13" name="Object 8"/>
                        <p:cNvPicPr>
                          <a:picLocks noChangeAspect="1" noChangeArrowheads="1"/>
                        </p:cNvPicPr>
                        <p:nvPr/>
                      </p:nvPicPr>
                      <p:blipFill>
                        <a:blip r:embed="rId19"/>
                        <a:srcRect/>
                        <a:stretch>
                          <a:fillRect/>
                        </a:stretch>
                      </p:blipFill>
                      <p:spPr bwMode="auto">
                        <a:xfrm>
                          <a:off x="5610839" y="1747750"/>
                          <a:ext cx="455599" cy="318001"/>
                        </a:xfrm>
                        <a:prstGeom prst="rect">
                          <a:avLst/>
                        </a:prstGeom>
                        <a:noFill/>
                      </p:spPr>
                    </p:pic>
                  </p:oleObj>
                </mc:Fallback>
              </mc:AlternateContent>
            </a:graphicData>
          </a:graphic>
        </p:graphicFrame>
        <p:graphicFrame>
          <p:nvGraphicFramePr>
            <p:cNvPr id="14" name="Object 9"/>
            <p:cNvGraphicFramePr>
              <a:graphicFrameLocks noChangeAspect="1"/>
            </p:cNvGraphicFramePr>
            <p:nvPr/>
          </p:nvGraphicFramePr>
          <p:xfrm>
            <a:off x="9484810" y="1795438"/>
            <a:ext cx="422459" cy="296863"/>
          </p:xfrm>
          <a:graphic>
            <a:graphicData uri="http://schemas.openxmlformats.org/presentationml/2006/ole">
              <mc:AlternateContent xmlns:mc="http://schemas.openxmlformats.org/markup-compatibility/2006">
                <mc:Choice xmlns:v="urn:schemas-microsoft-com:vml" Requires="v">
                  <p:oleObj name="Equation" r:id="rId20" imgW="164880" imgH="164880" progId="Equation.DSMT4">
                    <p:embed/>
                  </p:oleObj>
                </mc:Choice>
                <mc:Fallback>
                  <p:oleObj name="Equation" r:id="rId20" imgW="164880" imgH="164880" progId="Equation.DSMT4">
                    <p:embed/>
                    <p:pic>
                      <p:nvPicPr>
                        <p:cNvPr id="14" name="Object 9"/>
                        <p:cNvPicPr>
                          <a:picLocks noChangeAspect="1" noChangeArrowheads="1"/>
                        </p:cNvPicPr>
                        <p:nvPr/>
                      </p:nvPicPr>
                      <p:blipFill>
                        <a:blip r:embed="rId21"/>
                        <a:srcRect/>
                        <a:stretch>
                          <a:fillRect/>
                        </a:stretch>
                      </p:blipFill>
                      <p:spPr bwMode="auto">
                        <a:xfrm>
                          <a:off x="9484810" y="1795438"/>
                          <a:ext cx="422459" cy="296863"/>
                        </a:xfrm>
                        <a:prstGeom prst="rect">
                          <a:avLst/>
                        </a:prstGeom>
                        <a:noFill/>
                      </p:spPr>
                    </p:pic>
                  </p:oleObj>
                </mc:Fallback>
              </mc:AlternateContent>
            </a:graphicData>
          </a:graphic>
        </p:graphicFrame>
        <p:graphicFrame>
          <p:nvGraphicFramePr>
            <p:cNvPr id="15" name="Object 10"/>
            <p:cNvGraphicFramePr>
              <a:graphicFrameLocks noChangeAspect="1"/>
            </p:cNvGraphicFramePr>
            <p:nvPr/>
          </p:nvGraphicFramePr>
          <p:xfrm>
            <a:off x="6753792" y="2097842"/>
            <a:ext cx="455599" cy="318001"/>
          </p:xfrm>
          <a:graphic>
            <a:graphicData uri="http://schemas.openxmlformats.org/presentationml/2006/ole">
              <mc:AlternateContent xmlns:mc="http://schemas.openxmlformats.org/markup-compatibility/2006">
                <mc:Choice xmlns:v="urn:schemas-microsoft-com:vml" Requires="v">
                  <p:oleObj name="Equation" r:id="rId22" imgW="164880" imgH="164880" progId="Equation.DSMT4">
                    <p:embed/>
                  </p:oleObj>
                </mc:Choice>
                <mc:Fallback>
                  <p:oleObj name="Equation" r:id="rId22" imgW="164880" imgH="164880" progId="Equation.DSMT4">
                    <p:embed/>
                    <p:pic>
                      <p:nvPicPr>
                        <p:cNvPr id="15" name="Object 10"/>
                        <p:cNvPicPr>
                          <a:picLocks noChangeAspect="1" noChangeArrowheads="1"/>
                        </p:cNvPicPr>
                        <p:nvPr/>
                      </p:nvPicPr>
                      <p:blipFill>
                        <a:blip r:embed="rId23"/>
                        <a:srcRect/>
                        <a:stretch>
                          <a:fillRect/>
                        </a:stretch>
                      </p:blipFill>
                      <p:spPr bwMode="auto">
                        <a:xfrm>
                          <a:off x="6753792" y="2097842"/>
                          <a:ext cx="455599" cy="318001"/>
                        </a:xfrm>
                        <a:prstGeom prst="rect">
                          <a:avLst/>
                        </a:prstGeom>
                        <a:noFill/>
                      </p:spPr>
                    </p:pic>
                  </p:oleObj>
                </mc:Fallback>
              </mc:AlternateContent>
            </a:graphicData>
          </a:graphic>
        </p:graphicFrame>
        <p:graphicFrame>
          <p:nvGraphicFramePr>
            <p:cNvPr id="16" name="Object 11"/>
            <p:cNvGraphicFramePr>
              <a:graphicFrameLocks noChangeAspect="1"/>
            </p:cNvGraphicFramePr>
            <p:nvPr/>
          </p:nvGraphicFramePr>
          <p:xfrm>
            <a:off x="2922784" y="2097842"/>
            <a:ext cx="452540" cy="318001"/>
          </p:xfrm>
          <a:graphic>
            <a:graphicData uri="http://schemas.openxmlformats.org/presentationml/2006/ole">
              <mc:AlternateContent xmlns:mc="http://schemas.openxmlformats.org/markup-compatibility/2006">
                <mc:Choice xmlns:v="urn:schemas-microsoft-com:vml" Requires="v">
                  <p:oleObj name="Equation" r:id="rId24" imgW="164880" imgH="164880" progId="Equation.DSMT4">
                    <p:embed/>
                  </p:oleObj>
                </mc:Choice>
                <mc:Fallback>
                  <p:oleObj name="Equation" r:id="rId24" imgW="164880" imgH="164880" progId="Equation.DSMT4">
                    <p:embed/>
                    <p:pic>
                      <p:nvPicPr>
                        <p:cNvPr id="16" name="Object 11"/>
                        <p:cNvPicPr>
                          <a:picLocks noChangeAspect="1" noChangeArrowheads="1"/>
                        </p:cNvPicPr>
                        <p:nvPr/>
                      </p:nvPicPr>
                      <p:blipFill>
                        <a:blip r:embed="rId25"/>
                        <a:srcRect/>
                        <a:stretch>
                          <a:fillRect/>
                        </a:stretch>
                      </p:blipFill>
                      <p:spPr bwMode="auto">
                        <a:xfrm>
                          <a:off x="2922784" y="2097842"/>
                          <a:ext cx="452540" cy="318001"/>
                        </a:xfrm>
                        <a:prstGeom prst="rect">
                          <a:avLst/>
                        </a:prstGeom>
                        <a:noFill/>
                      </p:spPr>
                    </p:pic>
                  </p:oleObj>
                </mc:Fallback>
              </mc:AlternateContent>
            </a:graphicData>
          </a:graphic>
        </p:graphicFrame>
      </p:grpSp>
    </p:spTree>
    <p:extLst>
      <p:ext uri="{BB962C8B-B14F-4D97-AF65-F5344CB8AC3E}">
        <p14:creationId xmlns:p14="http://schemas.microsoft.com/office/powerpoint/2010/main" val="1549826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subTnLst>
                                    <p:set>
                                      <p:cBhvr override="childStyle">
                                        <p:cTn dur="1" fill="hold" display="0" masterRel="nextClick" afterEffect="1"/>
                                        <p:tgtEl>
                                          <p:spTgt spid="239619"/>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9620"/>
                                        </p:tgtEl>
                                        <p:attrNameLst>
                                          <p:attrName>style.visibility</p:attrName>
                                        </p:attrNameLst>
                                      </p:cBhvr>
                                      <p:to>
                                        <p:strVal val="visible"/>
                                      </p:to>
                                    </p:set>
                                    <p:animEffect transition="in" filter="blinds(horizontal)">
                                      <p:cBhvr>
                                        <p:cTn id="12" dur="500"/>
                                        <p:tgtEl>
                                          <p:spTgt spid="239620"/>
                                        </p:tgtEl>
                                      </p:cBhvr>
                                    </p:animEffect>
                                  </p:childTnLst>
                                  <p:subTnLst>
                                    <p:set>
                                      <p:cBhvr override="childStyle">
                                        <p:cTn dur="1" fill="hold" display="0" masterRel="nextClick" afterEffect="1"/>
                                        <p:tgtEl>
                                          <p:spTgt spid="239620"/>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9621"/>
                                        </p:tgtEl>
                                        <p:attrNameLst>
                                          <p:attrName>style.visibility</p:attrName>
                                        </p:attrNameLst>
                                      </p:cBhvr>
                                      <p:to>
                                        <p:strVal val="visible"/>
                                      </p:to>
                                    </p:set>
                                    <p:animEffect transition="in" filter="blinds(horizontal)">
                                      <p:cBhvr>
                                        <p:cTn id="17" dur="500"/>
                                        <p:tgtEl>
                                          <p:spTgt spid="2396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9" name="Text Box 2"/>
          <p:cNvSpPr txBox="1">
            <a:spLocks noChangeArrowheads="1"/>
          </p:cNvSpPr>
          <p:nvPr/>
        </p:nvSpPr>
        <p:spPr bwMode="auto">
          <a:xfrm>
            <a:off x="1589213" y="1081918"/>
            <a:ext cx="2887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spcBef>
                <a:spcPct val="50000"/>
              </a:spcBef>
            </a:pPr>
            <a:r>
              <a:rPr lang="zh-CN" altLang="en-US" sz="2000" dirty="0">
                <a:solidFill>
                  <a:srgbClr val="0000FF"/>
                </a:solidFill>
                <a:latin typeface="+mn-ea"/>
                <a:ea typeface="+mn-ea"/>
              </a:rPr>
              <a:t>初等矩阵是可逆的，如</a:t>
            </a:r>
          </a:p>
        </p:txBody>
      </p:sp>
      <p:graphicFrame>
        <p:nvGraphicFramePr>
          <p:cNvPr id="241667" name="Object 3"/>
          <p:cNvGraphicFramePr>
            <a:graphicFrameLocks noChangeAspect="1"/>
          </p:cNvGraphicFramePr>
          <p:nvPr/>
        </p:nvGraphicFramePr>
        <p:xfrm>
          <a:off x="4421733" y="822561"/>
          <a:ext cx="2739101" cy="1189559"/>
        </p:xfrm>
        <a:graphic>
          <a:graphicData uri="http://schemas.openxmlformats.org/presentationml/2006/ole">
            <mc:AlternateContent xmlns:mc="http://schemas.openxmlformats.org/markup-compatibility/2006">
              <mc:Choice xmlns:v="urn:schemas-microsoft-com:vml" Requires="v">
                <p:oleObj name="Equation" r:id="rId2" imgW="1752480" imgH="761760" progId="Equation.3">
                  <p:embed/>
                </p:oleObj>
              </mc:Choice>
              <mc:Fallback>
                <p:oleObj name="Equation" r:id="rId2" imgW="1752480" imgH="761760" progId="Equation.3">
                  <p:embed/>
                  <p:pic>
                    <p:nvPicPr>
                      <p:cNvPr id="24166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733" y="822561"/>
                        <a:ext cx="2739101" cy="1189559"/>
                      </a:xfrm>
                      <a:prstGeom prst="rect">
                        <a:avLst/>
                      </a:prstGeom>
                      <a:noFill/>
                    </p:spPr>
                  </p:pic>
                </p:oleObj>
              </mc:Fallback>
            </mc:AlternateContent>
          </a:graphicData>
        </a:graphic>
      </p:graphicFrame>
      <p:graphicFrame>
        <p:nvGraphicFramePr>
          <p:cNvPr id="241668" name="Object 4"/>
          <p:cNvGraphicFramePr>
            <a:graphicFrameLocks noChangeAspect="1"/>
          </p:cNvGraphicFramePr>
          <p:nvPr/>
        </p:nvGraphicFramePr>
        <p:xfrm>
          <a:off x="3158691" y="4045149"/>
          <a:ext cx="898801" cy="360308"/>
        </p:xfrm>
        <a:graphic>
          <a:graphicData uri="http://schemas.openxmlformats.org/presentationml/2006/ole">
            <mc:AlternateContent xmlns:mc="http://schemas.openxmlformats.org/markup-compatibility/2006">
              <mc:Choice xmlns:v="urn:schemas-microsoft-com:vml" Requires="v">
                <p:oleObj name="Equation" r:id="rId4" imgW="533160" imgH="215640" progId="Equation.3">
                  <p:embed/>
                </p:oleObj>
              </mc:Choice>
              <mc:Fallback>
                <p:oleObj name="Equation" r:id="rId4" imgW="533160" imgH="215640" progId="Equation.3">
                  <p:embed/>
                  <p:pic>
                    <p:nvPicPr>
                      <p:cNvPr id="2416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691" y="4045149"/>
                        <a:ext cx="898801" cy="360308"/>
                      </a:xfrm>
                      <a:prstGeom prst="rect">
                        <a:avLst/>
                      </a:prstGeom>
                      <a:noFill/>
                    </p:spPr>
                  </p:pic>
                </p:oleObj>
              </mc:Fallback>
            </mc:AlternateContent>
          </a:graphicData>
        </a:graphic>
      </p:graphicFrame>
      <p:graphicFrame>
        <p:nvGraphicFramePr>
          <p:cNvPr id="241669" name="Object 5"/>
          <p:cNvGraphicFramePr>
            <a:graphicFrameLocks noChangeAspect="1"/>
          </p:cNvGraphicFramePr>
          <p:nvPr/>
        </p:nvGraphicFramePr>
        <p:xfrm>
          <a:off x="3061678" y="5096110"/>
          <a:ext cx="908387" cy="436469"/>
        </p:xfrm>
        <a:graphic>
          <a:graphicData uri="http://schemas.openxmlformats.org/presentationml/2006/ole">
            <mc:AlternateContent xmlns:mc="http://schemas.openxmlformats.org/markup-compatibility/2006">
              <mc:Choice xmlns:v="urn:schemas-microsoft-com:vml" Requires="v">
                <p:oleObj name="Equation" r:id="rId6" imgW="444240" imgH="215640" progId="Equation.3">
                  <p:embed/>
                </p:oleObj>
              </mc:Choice>
              <mc:Fallback>
                <p:oleObj name="Equation" r:id="rId6" imgW="444240" imgH="215640" progId="Equation.3">
                  <p:embed/>
                  <p:pic>
                    <p:nvPicPr>
                      <p:cNvPr id="24166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678" y="5096110"/>
                        <a:ext cx="908387" cy="436469"/>
                      </a:xfrm>
                      <a:prstGeom prst="rect">
                        <a:avLst/>
                      </a:prstGeom>
                      <a:noFill/>
                    </p:spPr>
                  </p:pic>
                </p:oleObj>
              </mc:Fallback>
            </mc:AlternateContent>
          </a:graphicData>
        </a:graphic>
      </p:graphicFrame>
      <p:graphicFrame>
        <p:nvGraphicFramePr>
          <p:cNvPr id="241670" name="Object 6"/>
          <p:cNvGraphicFramePr>
            <a:graphicFrameLocks noChangeAspect="1"/>
          </p:cNvGraphicFramePr>
          <p:nvPr/>
        </p:nvGraphicFramePr>
        <p:xfrm>
          <a:off x="6023059" y="2645818"/>
          <a:ext cx="2101998" cy="714001"/>
        </p:xfrm>
        <a:graphic>
          <a:graphicData uri="http://schemas.openxmlformats.org/presentationml/2006/ole">
            <mc:AlternateContent xmlns:mc="http://schemas.openxmlformats.org/markup-compatibility/2006">
              <mc:Choice xmlns:v="urn:schemas-microsoft-com:vml" Requires="v">
                <p:oleObj name="Equation" r:id="rId8" imgW="1346040" imgH="457200" progId="Equation.3">
                  <p:embed/>
                </p:oleObj>
              </mc:Choice>
              <mc:Fallback>
                <p:oleObj name="Equation" r:id="rId8" imgW="1346040" imgH="457200" progId="Equation.3">
                  <p:embed/>
                  <p:pic>
                    <p:nvPicPr>
                      <p:cNvPr id="24167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3059" y="2645818"/>
                        <a:ext cx="2101998" cy="714001"/>
                      </a:xfrm>
                      <a:prstGeom prst="rect">
                        <a:avLst/>
                      </a:prstGeom>
                      <a:noFill/>
                    </p:spPr>
                  </p:pic>
                </p:oleObj>
              </mc:Fallback>
            </mc:AlternateContent>
          </a:graphicData>
        </a:graphic>
      </p:graphicFrame>
      <p:graphicFrame>
        <p:nvGraphicFramePr>
          <p:cNvPr id="241671" name="Object 7"/>
          <p:cNvGraphicFramePr>
            <a:graphicFrameLocks noChangeAspect="1"/>
          </p:cNvGraphicFramePr>
          <p:nvPr/>
        </p:nvGraphicFramePr>
        <p:xfrm>
          <a:off x="6023059" y="3984896"/>
          <a:ext cx="2402054" cy="408546"/>
        </p:xfrm>
        <a:graphic>
          <a:graphicData uri="http://schemas.openxmlformats.org/presentationml/2006/ole">
            <mc:AlternateContent xmlns:mc="http://schemas.openxmlformats.org/markup-compatibility/2006">
              <mc:Choice xmlns:v="urn:schemas-microsoft-com:vml" Requires="v">
                <p:oleObj name="Equation" r:id="rId10" imgW="1409400" imgH="241200" progId="Equation.3">
                  <p:embed/>
                </p:oleObj>
              </mc:Choice>
              <mc:Fallback>
                <p:oleObj name="Equation" r:id="rId10" imgW="1409400" imgH="241200" progId="Equation.3">
                  <p:embed/>
                  <p:pic>
                    <p:nvPicPr>
                      <p:cNvPr id="241671"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3059" y="3984896"/>
                        <a:ext cx="2402054" cy="408546"/>
                      </a:xfrm>
                      <a:prstGeom prst="rect">
                        <a:avLst/>
                      </a:prstGeom>
                      <a:noFill/>
                    </p:spPr>
                  </p:pic>
                </p:oleObj>
              </mc:Fallback>
            </mc:AlternateContent>
          </a:graphicData>
        </a:graphic>
      </p:graphicFrame>
      <p:graphicFrame>
        <p:nvGraphicFramePr>
          <p:cNvPr id="241672" name="Object 8"/>
          <p:cNvGraphicFramePr>
            <a:graphicFrameLocks noChangeAspect="1"/>
          </p:cNvGraphicFramePr>
          <p:nvPr/>
        </p:nvGraphicFramePr>
        <p:xfrm>
          <a:off x="6023059" y="5094220"/>
          <a:ext cx="2257673" cy="485212"/>
        </p:xfrm>
        <a:graphic>
          <a:graphicData uri="http://schemas.openxmlformats.org/presentationml/2006/ole">
            <mc:AlternateContent xmlns:mc="http://schemas.openxmlformats.org/markup-compatibility/2006">
              <mc:Choice xmlns:v="urn:schemas-microsoft-com:vml" Requires="v">
                <p:oleObj name="Equation" r:id="rId12" imgW="1117440" imgH="241200" progId="Equation.3">
                  <p:embed/>
                </p:oleObj>
              </mc:Choice>
              <mc:Fallback>
                <p:oleObj name="Equation" r:id="rId12" imgW="1117440" imgH="241200" progId="Equation.3">
                  <p:embed/>
                  <p:pic>
                    <p:nvPicPr>
                      <p:cNvPr id="241672"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3059" y="5094220"/>
                        <a:ext cx="2257673" cy="485212"/>
                      </a:xfrm>
                      <a:prstGeom prst="rect">
                        <a:avLst/>
                      </a:prstGeom>
                      <a:noFill/>
                    </p:spPr>
                  </p:pic>
                </p:oleObj>
              </mc:Fallback>
            </mc:AlternateContent>
          </a:graphicData>
        </a:graphic>
      </p:graphicFrame>
      <p:graphicFrame>
        <p:nvGraphicFramePr>
          <p:cNvPr id="241673" name="Object 9"/>
          <p:cNvGraphicFramePr>
            <a:graphicFrameLocks noChangeAspect="1"/>
          </p:cNvGraphicFramePr>
          <p:nvPr/>
        </p:nvGraphicFramePr>
        <p:xfrm>
          <a:off x="3250416" y="2605286"/>
          <a:ext cx="2268982" cy="762791"/>
        </p:xfrm>
        <a:graphic>
          <a:graphicData uri="http://schemas.openxmlformats.org/presentationml/2006/ole">
            <mc:AlternateContent xmlns:mc="http://schemas.openxmlformats.org/markup-compatibility/2006">
              <mc:Choice xmlns:v="urn:schemas-microsoft-com:vml" Requires="v">
                <p:oleObj name="Equation" r:id="rId14" imgW="1358640" imgH="457200" progId="Equation.3">
                  <p:embed/>
                </p:oleObj>
              </mc:Choice>
              <mc:Fallback>
                <p:oleObj name="Equation" r:id="rId14" imgW="1358640" imgH="457200" progId="Equation.3">
                  <p:embed/>
                  <p:pic>
                    <p:nvPicPr>
                      <p:cNvPr id="241673"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50416" y="2605286"/>
                        <a:ext cx="2268982" cy="762791"/>
                      </a:xfrm>
                      <a:prstGeom prst="rect">
                        <a:avLst/>
                      </a:prstGeom>
                      <a:noFill/>
                    </p:spPr>
                  </p:pic>
                </p:oleObj>
              </mc:Fallback>
            </mc:AlternateContent>
          </a:graphicData>
        </a:graphic>
      </p:graphicFrame>
      <p:graphicFrame>
        <p:nvGraphicFramePr>
          <p:cNvPr id="241674" name="Object 10"/>
          <p:cNvGraphicFramePr>
            <a:graphicFrameLocks noChangeAspect="1"/>
          </p:cNvGraphicFramePr>
          <p:nvPr/>
        </p:nvGraphicFramePr>
        <p:xfrm>
          <a:off x="4057492" y="4055486"/>
          <a:ext cx="1461906" cy="339634"/>
        </p:xfrm>
        <a:graphic>
          <a:graphicData uri="http://schemas.openxmlformats.org/presentationml/2006/ole">
            <mc:AlternateContent xmlns:mc="http://schemas.openxmlformats.org/markup-compatibility/2006">
              <mc:Choice xmlns:v="urn:schemas-microsoft-com:vml" Requires="v">
                <p:oleObj name="Equation" r:id="rId16" imgW="977760" imgH="215640" progId="Equation.DSMT4">
                  <p:embed/>
                </p:oleObj>
              </mc:Choice>
              <mc:Fallback>
                <p:oleObj name="Equation" r:id="rId16" imgW="977760" imgH="215640" progId="Equation.DSMT4">
                  <p:embed/>
                  <p:pic>
                    <p:nvPicPr>
                      <p:cNvPr id="241674"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7492" y="4055486"/>
                        <a:ext cx="1461906" cy="339634"/>
                      </a:xfrm>
                      <a:prstGeom prst="rect">
                        <a:avLst/>
                      </a:prstGeom>
                      <a:noFill/>
                    </p:spPr>
                  </p:pic>
                </p:oleObj>
              </mc:Fallback>
            </mc:AlternateContent>
          </a:graphicData>
        </a:graphic>
      </p:graphicFrame>
      <p:graphicFrame>
        <p:nvGraphicFramePr>
          <p:cNvPr id="241675" name="Object 11"/>
          <p:cNvGraphicFramePr>
            <a:graphicFrameLocks noChangeAspect="1"/>
          </p:cNvGraphicFramePr>
          <p:nvPr/>
        </p:nvGraphicFramePr>
        <p:xfrm>
          <a:off x="3996930" y="5082529"/>
          <a:ext cx="1583030" cy="436469"/>
        </p:xfrm>
        <a:graphic>
          <a:graphicData uri="http://schemas.openxmlformats.org/presentationml/2006/ole">
            <mc:AlternateContent xmlns:mc="http://schemas.openxmlformats.org/markup-compatibility/2006">
              <mc:Choice xmlns:v="urn:schemas-microsoft-com:vml" Requires="v">
                <p:oleObj name="Equation" r:id="rId18" imgW="774360" imgH="215640" progId="Equation.3">
                  <p:embed/>
                </p:oleObj>
              </mc:Choice>
              <mc:Fallback>
                <p:oleObj name="Equation" r:id="rId18" imgW="774360" imgH="215640" progId="Equation.3">
                  <p:embed/>
                  <p:pic>
                    <p:nvPicPr>
                      <p:cNvPr id="241675"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96930" y="5082529"/>
                        <a:ext cx="1583030" cy="436469"/>
                      </a:xfrm>
                      <a:prstGeom prst="rect">
                        <a:avLst/>
                      </a:prstGeom>
                      <a:noFill/>
                    </p:spPr>
                  </p:pic>
                </p:oleObj>
              </mc:Fallback>
            </mc:AlternateContent>
          </a:graphicData>
        </a:graphic>
      </p:graphicFrame>
      <p:grpSp>
        <p:nvGrpSpPr>
          <p:cNvPr id="5" name="组合 4"/>
          <p:cNvGrpSpPr/>
          <p:nvPr/>
        </p:nvGrpSpPr>
        <p:grpSpPr>
          <a:xfrm>
            <a:off x="950995" y="1936445"/>
            <a:ext cx="8982277" cy="713831"/>
            <a:chOff x="950995" y="1936445"/>
            <a:chExt cx="8982277" cy="713831"/>
          </a:xfrm>
        </p:grpSpPr>
        <p:sp>
          <p:nvSpPr>
            <p:cNvPr id="13335" name="TextBox 14"/>
            <p:cNvSpPr txBox="1">
              <a:spLocks noChangeArrowheads="1"/>
            </p:cNvSpPr>
            <p:nvPr/>
          </p:nvSpPr>
          <p:spPr bwMode="auto">
            <a:xfrm>
              <a:off x="950995" y="2071828"/>
              <a:ext cx="89822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且初等倍乘矩阵可逆，其逆矩阵为： </a:t>
              </a:r>
            </a:p>
          </p:txBody>
        </p:sp>
        <p:graphicFrame>
          <p:nvGraphicFramePr>
            <p:cNvPr id="13327" name="Object 13"/>
            <p:cNvGraphicFramePr>
              <a:graphicFrameLocks noChangeAspect="1"/>
            </p:cNvGraphicFramePr>
            <p:nvPr/>
          </p:nvGraphicFramePr>
          <p:xfrm>
            <a:off x="2905785" y="2071828"/>
            <a:ext cx="759836" cy="443067"/>
          </p:xfrm>
          <a:graphic>
            <a:graphicData uri="http://schemas.openxmlformats.org/presentationml/2006/ole">
              <mc:AlternateContent xmlns:mc="http://schemas.openxmlformats.org/markup-compatibility/2006">
                <mc:Choice xmlns:v="urn:schemas-microsoft-com:vml" Requires="v">
                  <p:oleObj name="Equation" r:id="rId20" imgW="368280" imgH="228600" progId="Equation.DSMT4">
                    <p:embed/>
                  </p:oleObj>
                </mc:Choice>
                <mc:Fallback>
                  <p:oleObj name="Equation" r:id="rId20" imgW="368280" imgH="228600" progId="Equation.DSMT4">
                    <p:embed/>
                    <p:pic>
                      <p:nvPicPr>
                        <p:cNvPr id="13327"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05785" y="2071828"/>
                          <a:ext cx="759836" cy="44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8" name="Object 14"/>
            <p:cNvGraphicFramePr>
              <a:graphicFrameLocks noChangeAspect="1"/>
            </p:cNvGraphicFramePr>
            <p:nvPr/>
          </p:nvGraphicFramePr>
          <p:xfrm>
            <a:off x="4951484" y="1936445"/>
            <a:ext cx="714375" cy="713831"/>
          </p:xfrm>
          <a:graphic>
            <a:graphicData uri="http://schemas.openxmlformats.org/presentationml/2006/ole">
              <mc:AlternateContent xmlns:mc="http://schemas.openxmlformats.org/markup-compatibility/2006">
                <mc:Choice xmlns:v="urn:schemas-microsoft-com:vml" Requires="v">
                  <p:oleObj name="Equation" r:id="rId22" imgW="393480" imgH="393480" progId="Equation.DSMT4">
                    <p:embed/>
                  </p:oleObj>
                </mc:Choice>
                <mc:Fallback>
                  <p:oleObj name="Equation" r:id="rId22" imgW="393480" imgH="393480" progId="Equation.DSMT4">
                    <p:embed/>
                    <p:pic>
                      <p:nvPicPr>
                        <p:cNvPr id="13328" name="Object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51484" y="1936445"/>
                          <a:ext cx="714375" cy="71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组合 23"/>
          <p:cNvGrpSpPr>
            <a:grpSpLocks/>
          </p:cNvGrpSpPr>
          <p:nvPr/>
        </p:nvGrpSpPr>
        <p:grpSpPr bwMode="auto">
          <a:xfrm>
            <a:off x="856649" y="3399990"/>
            <a:ext cx="11203806" cy="503701"/>
            <a:chOff x="-811767" y="3340231"/>
            <a:chExt cx="11203883" cy="504148"/>
          </a:xfrm>
        </p:grpSpPr>
        <p:sp>
          <p:nvSpPr>
            <p:cNvPr id="13334" name="TextBox 18"/>
            <p:cNvSpPr txBox="1">
              <a:spLocks noChangeArrowheads="1"/>
            </p:cNvSpPr>
            <p:nvPr/>
          </p:nvSpPr>
          <p:spPr bwMode="auto">
            <a:xfrm>
              <a:off x="-811767" y="3357562"/>
              <a:ext cx="11203883" cy="40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且初等倍加矩阵可逆，其逆矩阵为： </a:t>
              </a:r>
            </a:p>
          </p:txBody>
        </p:sp>
        <p:graphicFrame>
          <p:nvGraphicFramePr>
            <p:cNvPr id="13325" name="Object 17"/>
            <p:cNvGraphicFramePr>
              <a:graphicFrameLocks noChangeAspect="1"/>
            </p:cNvGraphicFramePr>
            <p:nvPr/>
          </p:nvGraphicFramePr>
          <p:xfrm>
            <a:off x="1130021" y="3340231"/>
            <a:ext cx="928694" cy="504148"/>
          </p:xfrm>
          <a:graphic>
            <a:graphicData uri="http://schemas.openxmlformats.org/presentationml/2006/ole">
              <mc:AlternateContent xmlns:mc="http://schemas.openxmlformats.org/markup-compatibility/2006">
                <mc:Choice xmlns:v="urn:schemas-microsoft-com:vml" Requires="v">
                  <p:oleObj name="Equation" r:id="rId24" imgW="444240" imgH="241200" progId="Equation.DSMT4">
                    <p:embed/>
                  </p:oleObj>
                </mc:Choice>
                <mc:Fallback>
                  <p:oleObj name="Equation" r:id="rId24" imgW="444240" imgH="241200" progId="Equation.DSMT4">
                    <p:embed/>
                    <p:pic>
                      <p:nvPicPr>
                        <p:cNvPr id="13325" name="Object 1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0021" y="3340231"/>
                          <a:ext cx="928694" cy="50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6" name="Object 18"/>
            <p:cNvGraphicFramePr>
              <a:graphicFrameLocks noChangeAspect="1"/>
            </p:cNvGraphicFramePr>
            <p:nvPr/>
          </p:nvGraphicFramePr>
          <p:xfrm>
            <a:off x="3414622" y="3370434"/>
            <a:ext cx="1214446" cy="443740"/>
          </p:xfrm>
          <a:graphic>
            <a:graphicData uri="http://schemas.openxmlformats.org/presentationml/2006/ole">
              <mc:AlternateContent xmlns:mc="http://schemas.openxmlformats.org/markup-compatibility/2006">
                <mc:Choice xmlns:v="urn:schemas-microsoft-com:vml" Requires="v">
                  <p:oleObj name="Equation" r:id="rId26" imgW="660240" imgH="241200" progId="Equation.DSMT4">
                    <p:embed/>
                  </p:oleObj>
                </mc:Choice>
                <mc:Fallback>
                  <p:oleObj name="Equation" r:id="rId26" imgW="660240" imgH="241200" progId="Equation.DSMT4">
                    <p:embed/>
                    <p:pic>
                      <p:nvPicPr>
                        <p:cNvPr id="13326" name="Object 1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14622" y="3370434"/>
                          <a:ext cx="1214446" cy="44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组合 27"/>
          <p:cNvGrpSpPr>
            <a:grpSpLocks/>
          </p:cNvGrpSpPr>
          <p:nvPr/>
        </p:nvGrpSpPr>
        <p:grpSpPr bwMode="auto">
          <a:xfrm>
            <a:off x="856649" y="4560922"/>
            <a:ext cx="10972800" cy="400109"/>
            <a:chOff x="-859895" y="4929198"/>
            <a:chExt cx="10972876" cy="400464"/>
          </a:xfrm>
        </p:grpSpPr>
        <p:sp>
          <p:nvSpPr>
            <p:cNvPr id="13333" name="TextBox 24"/>
            <p:cNvSpPr txBox="1">
              <a:spLocks noChangeArrowheads="1"/>
            </p:cNvSpPr>
            <p:nvPr/>
          </p:nvSpPr>
          <p:spPr bwMode="auto">
            <a:xfrm>
              <a:off x="-859895" y="4929198"/>
              <a:ext cx="10972876" cy="40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latin typeface="+mn-ea"/>
                  <a:ea typeface="+mn-ea"/>
                </a:rPr>
                <a:t>      初等变换       的逆变换为      且初等对换矩阵可逆，其逆矩阵为： </a:t>
              </a:r>
            </a:p>
          </p:txBody>
        </p:sp>
        <p:graphicFrame>
          <p:nvGraphicFramePr>
            <p:cNvPr id="13323" name="Object 19"/>
            <p:cNvGraphicFramePr>
              <a:graphicFrameLocks noChangeAspect="1"/>
            </p:cNvGraphicFramePr>
            <p:nvPr/>
          </p:nvGraphicFramePr>
          <p:xfrm>
            <a:off x="1043756" y="4932974"/>
            <a:ext cx="785818" cy="392909"/>
          </p:xfrm>
          <a:graphic>
            <a:graphicData uri="http://schemas.openxmlformats.org/presentationml/2006/ole">
              <mc:AlternateContent xmlns:mc="http://schemas.openxmlformats.org/markup-compatibility/2006">
                <mc:Choice xmlns:v="urn:schemas-microsoft-com:vml" Requires="v">
                  <p:oleObj name="Equation" r:id="rId28" imgW="482400" imgH="241200" progId="Equation.DSMT4">
                    <p:embed/>
                  </p:oleObj>
                </mc:Choice>
                <mc:Fallback>
                  <p:oleObj name="Equation" r:id="rId28" imgW="482400" imgH="241200" progId="Equation.DSMT4">
                    <p:embed/>
                    <p:pic>
                      <p:nvPicPr>
                        <p:cNvPr id="13323" name="Object 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43756" y="4932974"/>
                          <a:ext cx="785818" cy="39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4" name="Object 20"/>
            <p:cNvGraphicFramePr>
              <a:graphicFrameLocks noChangeAspect="1"/>
            </p:cNvGraphicFramePr>
            <p:nvPr/>
          </p:nvGraphicFramePr>
          <p:xfrm>
            <a:off x="3178949" y="4932578"/>
            <a:ext cx="785813" cy="393700"/>
          </p:xfrm>
          <a:graphic>
            <a:graphicData uri="http://schemas.openxmlformats.org/presentationml/2006/ole">
              <mc:AlternateContent xmlns:mc="http://schemas.openxmlformats.org/markup-compatibility/2006">
                <mc:Choice xmlns:v="urn:schemas-microsoft-com:vml" Requires="v">
                  <p:oleObj name="Equation" r:id="rId30" imgW="482400" imgH="241200" progId="Equation.DSMT4">
                    <p:embed/>
                  </p:oleObj>
                </mc:Choice>
                <mc:Fallback>
                  <p:oleObj name="Equation" r:id="rId30" imgW="482400" imgH="241200" progId="Equation.DSMT4">
                    <p:embed/>
                    <p:pic>
                      <p:nvPicPr>
                        <p:cNvPr id="13324" name="Object 2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8949" y="4932578"/>
                          <a:ext cx="7858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对象 5"/>
          <p:cNvGraphicFramePr>
            <a:graphicFrameLocks noChangeAspect="1"/>
          </p:cNvGraphicFramePr>
          <p:nvPr/>
        </p:nvGraphicFramePr>
        <p:xfrm>
          <a:off x="3042437" y="5712622"/>
          <a:ext cx="5238296" cy="484600"/>
        </p:xfrm>
        <a:graphic>
          <a:graphicData uri="http://schemas.openxmlformats.org/presentationml/2006/ole">
            <mc:AlternateContent xmlns:mc="http://schemas.openxmlformats.org/markup-compatibility/2006">
              <mc:Choice xmlns:v="urn:schemas-microsoft-com:vml" Requires="v">
                <p:oleObj name="Equation" r:id="rId31" imgW="2882880" imgH="241200" progId="Equation.DSMT4">
                  <p:embed/>
                </p:oleObj>
              </mc:Choice>
              <mc:Fallback>
                <p:oleObj name="Equation" r:id="rId31" imgW="2882880" imgH="241200" progId="Equation.DSMT4">
                  <p:embed/>
                  <p:pic>
                    <p:nvPicPr>
                      <p:cNvPr id="6" name="对象 5"/>
                      <p:cNvPicPr>
                        <a:picLocks noChangeAspect="1" noChangeArrowheads="1"/>
                      </p:cNvPicPr>
                      <p:nvPr/>
                    </p:nvPicPr>
                    <p:blipFill>
                      <a:blip r:embed="rId32"/>
                      <a:srcRect/>
                      <a:stretch>
                        <a:fillRect/>
                      </a:stretch>
                    </p:blipFill>
                    <p:spPr bwMode="auto">
                      <a:xfrm>
                        <a:off x="3042437" y="5712622"/>
                        <a:ext cx="5238296" cy="484600"/>
                      </a:xfrm>
                      <a:prstGeom prst="rect">
                        <a:avLst/>
                      </a:prstGeom>
                      <a:noFill/>
                    </p:spPr>
                  </p:pic>
                </p:oleObj>
              </mc:Fallback>
            </mc:AlternateContent>
          </a:graphicData>
        </a:graphic>
      </p:graphicFrame>
    </p:spTree>
    <p:extLst>
      <p:ext uri="{BB962C8B-B14F-4D97-AF65-F5344CB8AC3E}">
        <p14:creationId xmlns:p14="http://schemas.microsoft.com/office/powerpoint/2010/main" val="1854411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anim calcmode="lin" valueType="num">
                                      <p:cBhvr additive="base">
                                        <p:cTn id="7" dur="500" fill="hold"/>
                                        <p:tgtEl>
                                          <p:spTgt spid="241667"/>
                                        </p:tgtEl>
                                        <p:attrNameLst>
                                          <p:attrName>ppt_x</p:attrName>
                                        </p:attrNameLst>
                                      </p:cBhvr>
                                      <p:tavLst>
                                        <p:tav tm="0">
                                          <p:val>
                                            <p:strVal val="0-#ppt_w/2"/>
                                          </p:val>
                                        </p:tav>
                                        <p:tav tm="100000">
                                          <p:val>
                                            <p:strVal val="#ppt_x"/>
                                          </p:val>
                                        </p:tav>
                                      </p:tavLst>
                                    </p:anim>
                                    <p:anim calcmode="lin" valueType="num">
                                      <p:cBhvr additive="base">
                                        <p:cTn id="8" dur="500" fill="hold"/>
                                        <p:tgtEl>
                                          <p:spTgt spid="2416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41673"/>
                                        </p:tgtEl>
                                        <p:attrNameLst>
                                          <p:attrName>style.visibility</p:attrName>
                                        </p:attrNameLst>
                                      </p:cBhvr>
                                      <p:to>
                                        <p:strVal val="visible"/>
                                      </p:to>
                                    </p:set>
                                    <p:anim calcmode="lin" valueType="num">
                                      <p:cBhvr additive="base">
                                        <p:cTn id="18" dur="500" fill="hold"/>
                                        <p:tgtEl>
                                          <p:spTgt spid="241673"/>
                                        </p:tgtEl>
                                        <p:attrNameLst>
                                          <p:attrName>ppt_x</p:attrName>
                                        </p:attrNameLst>
                                      </p:cBhvr>
                                      <p:tavLst>
                                        <p:tav tm="0">
                                          <p:val>
                                            <p:strVal val="0-#ppt_w/2"/>
                                          </p:val>
                                        </p:tav>
                                        <p:tav tm="100000">
                                          <p:val>
                                            <p:strVal val="#ppt_x"/>
                                          </p:val>
                                        </p:tav>
                                      </p:tavLst>
                                    </p:anim>
                                    <p:anim calcmode="lin" valueType="num">
                                      <p:cBhvr additive="base">
                                        <p:cTn id="19" dur="500" fill="hold"/>
                                        <p:tgtEl>
                                          <p:spTgt spid="24167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41670"/>
                                        </p:tgtEl>
                                        <p:attrNameLst>
                                          <p:attrName>style.visibility</p:attrName>
                                        </p:attrNameLst>
                                      </p:cBhvr>
                                      <p:to>
                                        <p:strVal val="visible"/>
                                      </p:to>
                                    </p:set>
                                    <p:anim calcmode="lin" valueType="num">
                                      <p:cBhvr additive="base">
                                        <p:cTn id="24" dur="500" fill="hold"/>
                                        <p:tgtEl>
                                          <p:spTgt spid="241670"/>
                                        </p:tgtEl>
                                        <p:attrNameLst>
                                          <p:attrName>ppt_x</p:attrName>
                                        </p:attrNameLst>
                                      </p:cBhvr>
                                      <p:tavLst>
                                        <p:tav tm="0">
                                          <p:val>
                                            <p:strVal val="0-#ppt_w/2"/>
                                          </p:val>
                                        </p:tav>
                                        <p:tav tm="100000">
                                          <p:val>
                                            <p:strVal val="#ppt_x"/>
                                          </p:val>
                                        </p:tav>
                                      </p:tavLst>
                                    </p:anim>
                                    <p:anim calcmode="lin" valueType="num">
                                      <p:cBhvr additive="base">
                                        <p:cTn id="25" dur="500" fill="hold"/>
                                        <p:tgtEl>
                                          <p:spTgt spid="24167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41668"/>
                                        </p:tgtEl>
                                        <p:attrNameLst>
                                          <p:attrName>style.visibility</p:attrName>
                                        </p:attrNameLst>
                                      </p:cBhvr>
                                      <p:to>
                                        <p:strVal val="visible"/>
                                      </p:to>
                                    </p:set>
                                    <p:anim calcmode="lin" valueType="num">
                                      <p:cBhvr additive="base">
                                        <p:cTn id="35" dur="500" fill="hold"/>
                                        <p:tgtEl>
                                          <p:spTgt spid="241668"/>
                                        </p:tgtEl>
                                        <p:attrNameLst>
                                          <p:attrName>ppt_x</p:attrName>
                                        </p:attrNameLst>
                                      </p:cBhvr>
                                      <p:tavLst>
                                        <p:tav tm="0">
                                          <p:val>
                                            <p:strVal val="0-#ppt_w/2"/>
                                          </p:val>
                                        </p:tav>
                                        <p:tav tm="100000">
                                          <p:val>
                                            <p:strVal val="#ppt_x"/>
                                          </p:val>
                                        </p:tav>
                                      </p:tavLst>
                                    </p:anim>
                                    <p:anim calcmode="lin" valueType="num">
                                      <p:cBhvr additive="base">
                                        <p:cTn id="36" dur="500" fill="hold"/>
                                        <p:tgtEl>
                                          <p:spTgt spid="24166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41674"/>
                                        </p:tgtEl>
                                        <p:attrNameLst>
                                          <p:attrName>style.visibility</p:attrName>
                                        </p:attrNameLst>
                                      </p:cBhvr>
                                      <p:to>
                                        <p:strVal val="visible"/>
                                      </p:to>
                                    </p:set>
                                    <p:anim calcmode="lin" valueType="num">
                                      <p:cBhvr additive="base">
                                        <p:cTn id="41" dur="500" fill="hold"/>
                                        <p:tgtEl>
                                          <p:spTgt spid="241674"/>
                                        </p:tgtEl>
                                        <p:attrNameLst>
                                          <p:attrName>ppt_x</p:attrName>
                                        </p:attrNameLst>
                                      </p:cBhvr>
                                      <p:tavLst>
                                        <p:tav tm="0">
                                          <p:val>
                                            <p:strVal val="0-#ppt_w/2"/>
                                          </p:val>
                                        </p:tav>
                                        <p:tav tm="100000">
                                          <p:val>
                                            <p:strVal val="#ppt_x"/>
                                          </p:val>
                                        </p:tav>
                                      </p:tavLst>
                                    </p:anim>
                                    <p:anim calcmode="lin" valueType="num">
                                      <p:cBhvr additive="base">
                                        <p:cTn id="42" dur="500" fill="hold"/>
                                        <p:tgtEl>
                                          <p:spTgt spid="24167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41671"/>
                                        </p:tgtEl>
                                        <p:attrNameLst>
                                          <p:attrName>style.visibility</p:attrName>
                                        </p:attrNameLst>
                                      </p:cBhvr>
                                      <p:to>
                                        <p:strVal val="visible"/>
                                      </p:to>
                                    </p:set>
                                    <p:anim calcmode="lin" valueType="num">
                                      <p:cBhvr additive="base">
                                        <p:cTn id="47" dur="500" fill="hold"/>
                                        <p:tgtEl>
                                          <p:spTgt spid="241671"/>
                                        </p:tgtEl>
                                        <p:attrNameLst>
                                          <p:attrName>ppt_x</p:attrName>
                                        </p:attrNameLst>
                                      </p:cBhvr>
                                      <p:tavLst>
                                        <p:tav tm="0">
                                          <p:val>
                                            <p:strVal val="0-#ppt_w/2"/>
                                          </p:val>
                                        </p:tav>
                                        <p:tav tm="100000">
                                          <p:val>
                                            <p:strVal val="#ppt_x"/>
                                          </p:val>
                                        </p:tav>
                                      </p:tavLst>
                                    </p:anim>
                                    <p:anim calcmode="lin" valueType="num">
                                      <p:cBhvr additive="base">
                                        <p:cTn id="48" dur="500" fill="hold"/>
                                        <p:tgtEl>
                                          <p:spTgt spid="24167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241669"/>
                                        </p:tgtEl>
                                        <p:attrNameLst>
                                          <p:attrName>style.visibility</p:attrName>
                                        </p:attrNameLst>
                                      </p:cBhvr>
                                      <p:to>
                                        <p:strVal val="visible"/>
                                      </p:to>
                                    </p:set>
                                    <p:anim calcmode="lin" valueType="num">
                                      <p:cBhvr additive="base">
                                        <p:cTn id="58" dur="500" fill="hold"/>
                                        <p:tgtEl>
                                          <p:spTgt spid="241669"/>
                                        </p:tgtEl>
                                        <p:attrNameLst>
                                          <p:attrName>ppt_x</p:attrName>
                                        </p:attrNameLst>
                                      </p:cBhvr>
                                      <p:tavLst>
                                        <p:tav tm="0">
                                          <p:val>
                                            <p:strVal val="0-#ppt_w/2"/>
                                          </p:val>
                                        </p:tav>
                                        <p:tav tm="100000">
                                          <p:val>
                                            <p:strVal val="#ppt_x"/>
                                          </p:val>
                                        </p:tav>
                                      </p:tavLst>
                                    </p:anim>
                                    <p:anim calcmode="lin" valueType="num">
                                      <p:cBhvr additive="base">
                                        <p:cTn id="59" dur="500" fill="hold"/>
                                        <p:tgtEl>
                                          <p:spTgt spid="24166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41675"/>
                                        </p:tgtEl>
                                        <p:attrNameLst>
                                          <p:attrName>style.visibility</p:attrName>
                                        </p:attrNameLst>
                                      </p:cBhvr>
                                      <p:to>
                                        <p:strVal val="visible"/>
                                      </p:to>
                                    </p:set>
                                    <p:anim calcmode="lin" valueType="num">
                                      <p:cBhvr additive="base">
                                        <p:cTn id="64" dur="500" fill="hold"/>
                                        <p:tgtEl>
                                          <p:spTgt spid="241675"/>
                                        </p:tgtEl>
                                        <p:attrNameLst>
                                          <p:attrName>ppt_x</p:attrName>
                                        </p:attrNameLst>
                                      </p:cBhvr>
                                      <p:tavLst>
                                        <p:tav tm="0">
                                          <p:val>
                                            <p:strVal val="0-#ppt_w/2"/>
                                          </p:val>
                                        </p:tav>
                                        <p:tav tm="100000">
                                          <p:val>
                                            <p:strVal val="#ppt_x"/>
                                          </p:val>
                                        </p:tav>
                                      </p:tavLst>
                                    </p:anim>
                                    <p:anim calcmode="lin" valueType="num">
                                      <p:cBhvr additive="base">
                                        <p:cTn id="65" dur="500" fill="hold"/>
                                        <p:tgtEl>
                                          <p:spTgt spid="24167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241672"/>
                                        </p:tgtEl>
                                        <p:attrNameLst>
                                          <p:attrName>style.visibility</p:attrName>
                                        </p:attrNameLst>
                                      </p:cBhvr>
                                      <p:to>
                                        <p:strVal val="visible"/>
                                      </p:to>
                                    </p:set>
                                    <p:anim calcmode="lin" valueType="num">
                                      <p:cBhvr additive="base">
                                        <p:cTn id="70" dur="500" fill="hold"/>
                                        <p:tgtEl>
                                          <p:spTgt spid="241672"/>
                                        </p:tgtEl>
                                        <p:attrNameLst>
                                          <p:attrName>ppt_x</p:attrName>
                                        </p:attrNameLst>
                                      </p:cBhvr>
                                      <p:tavLst>
                                        <p:tav tm="0">
                                          <p:val>
                                            <p:strVal val="0-#ppt_w/2"/>
                                          </p:val>
                                        </p:tav>
                                        <p:tav tm="100000">
                                          <p:val>
                                            <p:strVal val="#ppt_x"/>
                                          </p:val>
                                        </p:tav>
                                      </p:tavLst>
                                    </p:anim>
                                    <p:anim calcmode="lin" valueType="num">
                                      <p:cBhvr additive="base">
                                        <p:cTn id="71" dur="500" fill="hold"/>
                                        <p:tgtEl>
                                          <p:spTgt spid="241672"/>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left)">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0" name="Object 2"/>
          <p:cNvGraphicFramePr>
            <a:graphicFrameLocks noChangeAspect="1"/>
          </p:cNvGraphicFramePr>
          <p:nvPr/>
        </p:nvGraphicFramePr>
        <p:xfrm>
          <a:off x="3170172" y="884255"/>
          <a:ext cx="5829449" cy="1385413"/>
        </p:xfrm>
        <a:graphic>
          <a:graphicData uri="http://schemas.openxmlformats.org/presentationml/2006/ole">
            <mc:AlternateContent xmlns:mc="http://schemas.openxmlformats.org/markup-compatibility/2006">
              <mc:Choice xmlns:v="urn:schemas-microsoft-com:vml" Requires="v">
                <p:oleObj name="Equation" r:id="rId2" imgW="3898800" imgH="927000" progId="Equation.DSMT4">
                  <p:embed/>
                </p:oleObj>
              </mc:Choice>
              <mc:Fallback>
                <p:oleObj name="Equation" r:id="rId2" imgW="3898800" imgH="927000" progId="Equation.DSMT4">
                  <p:embed/>
                  <p:pic>
                    <p:nvPicPr>
                      <p:cNvPr id="242690" name="Object 2"/>
                      <p:cNvPicPr>
                        <a:picLocks noChangeAspect="1" noChangeArrowheads="1"/>
                      </p:cNvPicPr>
                      <p:nvPr/>
                    </p:nvPicPr>
                    <p:blipFill>
                      <a:blip r:embed="rId3"/>
                      <a:srcRect/>
                      <a:stretch>
                        <a:fillRect/>
                      </a:stretch>
                    </p:blipFill>
                    <p:spPr bwMode="auto">
                      <a:xfrm>
                        <a:off x="3170172" y="884255"/>
                        <a:ext cx="5829449" cy="1385413"/>
                      </a:xfrm>
                      <a:prstGeom prst="rect">
                        <a:avLst/>
                      </a:prstGeom>
                      <a:noFill/>
                    </p:spPr>
                  </p:pic>
                </p:oleObj>
              </mc:Fallback>
            </mc:AlternateContent>
          </a:graphicData>
        </a:graphic>
      </p:graphicFrame>
      <p:graphicFrame>
        <p:nvGraphicFramePr>
          <p:cNvPr id="242691" name="Object 3"/>
          <p:cNvGraphicFramePr>
            <a:graphicFrameLocks noChangeAspect="1"/>
          </p:cNvGraphicFramePr>
          <p:nvPr/>
        </p:nvGraphicFramePr>
        <p:xfrm>
          <a:off x="9153625" y="1359768"/>
          <a:ext cx="2415873" cy="417248"/>
        </p:xfrm>
        <a:graphic>
          <a:graphicData uri="http://schemas.openxmlformats.org/presentationml/2006/ole">
            <mc:AlternateContent xmlns:mc="http://schemas.openxmlformats.org/markup-compatibility/2006">
              <mc:Choice xmlns:v="urn:schemas-microsoft-com:vml" Requires="v">
                <p:oleObj name="Equation" r:id="rId4" imgW="1384200" imgH="241200" progId="Equation.DSMT4">
                  <p:embed/>
                </p:oleObj>
              </mc:Choice>
              <mc:Fallback>
                <p:oleObj name="Equation" r:id="rId4" imgW="1384200" imgH="241200" progId="Equation.DSMT4">
                  <p:embed/>
                  <p:pic>
                    <p:nvPicPr>
                      <p:cNvPr id="242691" name="Object 3"/>
                      <p:cNvPicPr>
                        <a:picLocks noChangeAspect="1" noChangeArrowheads="1"/>
                      </p:cNvPicPr>
                      <p:nvPr/>
                    </p:nvPicPr>
                    <p:blipFill>
                      <a:blip r:embed="rId5"/>
                      <a:srcRect/>
                      <a:stretch>
                        <a:fillRect/>
                      </a:stretch>
                    </p:blipFill>
                    <p:spPr bwMode="auto">
                      <a:xfrm>
                        <a:off x="9153625" y="1359768"/>
                        <a:ext cx="2415873" cy="417248"/>
                      </a:xfrm>
                      <a:prstGeom prst="rect">
                        <a:avLst/>
                      </a:prstGeom>
                      <a:noFill/>
                    </p:spPr>
                  </p:pic>
                </p:oleObj>
              </mc:Fallback>
            </mc:AlternateContent>
          </a:graphicData>
        </a:graphic>
      </p:graphicFrame>
      <p:graphicFrame>
        <p:nvGraphicFramePr>
          <p:cNvPr id="242692" name="Object 4"/>
          <p:cNvGraphicFramePr>
            <a:graphicFrameLocks noChangeAspect="1"/>
          </p:cNvGraphicFramePr>
          <p:nvPr/>
        </p:nvGraphicFramePr>
        <p:xfrm>
          <a:off x="7067206" y="2462225"/>
          <a:ext cx="1560308" cy="1370797"/>
        </p:xfrm>
        <a:graphic>
          <a:graphicData uri="http://schemas.openxmlformats.org/presentationml/2006/ole">
            <mc:AlternateContent xmlns:mc="http://schemas.openxmlformats.org/markup-compatibility/2006">
              <mc:Choice xmlns:v="urn:schemas-microsoft-com:vml" Requires="v">
                <p:oleObj name="Equation" r:id="rId6" imgW="1041120" imgH="914400" progId="Equation.3">
                  <p:embed/>
                </p:oleObj>
              </mc:Choice>
              <mc:Fallback>
                <p:oleObj name="Equation" r:id="rId6" imgW="1041120" imgH="914400" progId="Equation.3">
                  <p:embed/>
                  <p:pic>
                    <p:nvPicPr>
                      <p:cNvPr id="2426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7206" y="2462225"/>
                        <a:ext cx="1560308" cy="1370797"/>
                      </a:xfrm>
                      <a:prstGeom prst="rect">
                        <a:avLst/>
                      </a:prstGeom>
                      <a:noFill/>
                    </p:spPr>
                  </p:pic>
                </p:oleObj>
              </mc:Fallback>
            </mc:AlternateContent>
          </a:graphicData>
        </a:graphic>
      </p:graphicFrame>
      <p:grpSp>
        <p:nvGrpSpPr>
          <p:cNvPr id="2" name="Group 5"/>
          <p:cNvGrpSpPr>
            <a:grpSpLocks/>
          </p:cNvGrpSpPr>
          <p:nvPr/>
        </p:nvGrpSpPr>
        <p:grpSpPr bwMode="auto">
          <a:xfrm>
            <a:off x="2131133" y="2534047"/>
            <a:ext cx="4936073" cy="1298975"/>
            <a:chOff x="390" y="2536"/>
            <a:chExt cx="3526" cy="1321"/>
          </a:xfrm>
        </p:grpSpPr>
        <p:graphicFrame>
          <p:nvGraphicFramePr>
            <p:cNvPr id="14341" name="Object 6"/>
            <p:cNvGraphicFramePr>
              <a:graphicFrameLocks noChangeAspect="1"/>
            </p:cNvGraphicFramePr>
            <p:nvPr/>
          </p:nvGraphicFramePr>
          <p:xfrm>
            <a:off x="390" y="2536"/>
            <a:ext cx="3526" cy="1321"/>
          </p:xfrm>
          <a:graphic>
            <a:graphicData uri="http://schemas.openxmlformats.org/presentationml/2006/ole">
              <mc:AlternateContent xmlns:mc="http://schemas.openxmlformats.org/markup-compatibility/2006">
                <mc:Choice xmlns:v="urn:schemas-microsoft-com:vml" Requires="v">
                  <p:oleObj name="Equation" r:id="rId8" imgW="2476440" imgH="927000" progId="Equation.DSMT4">
                    <p:embed/>
                  </p:oleObj>
                </mc:Choice>
                <mc:Fallback>
                  <p:oleObj name="Equation" r:id="rId8" imgW="2476440" imgH="927000" progId="Equation.DSMT4">
                    <p:embed/>
                    <p:pic>
                      <p:nvPicPr>
                        <p:cNvPr id="14341" name="Object 6"/>
                        <p:cNvPicPr>
                          <a:picLocks noChangeAspect="1" noChangeArrowheads="1"/>
                        </p:cNvPicPr>
                        <p:nvPr/>
                      </p:nvPicPr>
                      <p:blipFill>
                        <a:blip r:embed="rId9"/>
                        <a:srcRect/>
                        <a:stretch>
                          <a:fillRect/>
                        </a:stretch>
                      </p:blipFill>
                      <p:spPr bwMode="auto">
                        <a:xfrm>
                          <a:off x="390" y="2536"/>
                          <a:ext cx="3526" cy="1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4" name="Line 7"/>
            <p:cNvSpPr>
              <a:spLocks noChangeShapeType="1"/>
            </p:cNvSpPr>
            <p:nvPr/>
          </p:nvSpPr>
          <p:spPr bwMode="auto">
            <a:xfrm>
              <a:off x="480" y="3312"/>
              <a:ext cx="336" cy="0"/>
            </a:xfrm>
            <a:prstGeom prst="line">
              <a:avLst/>
            </a:prstGeom>
            <a:noFill/>
            <a:ln w="28575">
              <a:solidFill>
                <a:srgbClr val="DA3928"/>
              </a:solidFill>
              <a:round/>
              <a:headEnd/>
              <a:tailEnd/>
            </a:ln>
            <a:extLst>
              <a:ext uri="{909E8E84-426E-40DD-AFC4-6F175D3DCCD1}">
                <a14:hiddenFill xmlns:a14="http://schemas.microsoft.com/office/drawing/2010/main">
                  <a:noFill/>
                </a14:hiddenFill>
              </a:ext>
            </a:extLst>
          </p:spPr>
          <p:txBody>
            <a:bodyPr wrap="none"/>
            <a:lstStyle/>
            <a:p>
              <a:endParaRPr lang="zh-CN" altLang="en-US" sz="2000">
                <a:latin typeface="+mn-ea"/>
              </a:endParaRPr>
            </a:p>
          </p:txBody>
        </p:sp>
      </p:grpSp>
      <p:sp>
        <p:nvSpPr>
          <p:cNvPr id="14343" name="矩形 7"/>
          <p:cNvSpPr>
            <a:spLocks noChangeArrowheads="1"/>
          </p:cNvSpPr>
          <p:nvPr/>
        </p:nvSpPr>
        <p:spPr bwMode="auto">
          <a:xfrm>
            <a:off x="528102" y="1376906"/>
            <a:ext cx="2642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000" dirty="0">
                <a:solidFill>
                  <a:srgbClr val="0000FF"/>
                </a:solidFill>
                <a:latin typeface="+mn-ea"/>
                <a:ea typeface="+mn-ea"/>
              </a:rPr>
              <a:t>例</a:t>
            </a:r>
            <a:r>
              <a:rPr lang="en-US" altLang="zh-CN" sz="2000" dirty="0">
                <a:solidFill>
                  <a:srgbClr val="0000FF"/>
                </a:solidFill>
                <a:latin typeface="+mn-ea"/>
                <a:ea typeface="+mn-ea"/>
              </a:rPr>
              <a:t>1.11.3 </a:t>
            </a:r>
            <a:r>
              <a:rPr lang="zh-CN" altLang="en-US" sz="2000" dirty="0">
                <a:latin typeface="+mn-ea"/>
                <a:ea typeface="+mn-ea"/>
              </a:rPr>
              <a:t>设初等矩阵</a:t>
            </a:r>
          </a:p>
        </p:txBody>
      </p:sp>
      <p:sp>
        <p:nvSpPr>
          <p:cNvPr id="3" name="矩形 2"/>
          <p:cNvSpPr/>
          <p:nvPr/>
        </p:nvSpPr>
        <p:spPr>
          <a:xfrm>
            <a:off x="892739" y="2903093"/>
            <a:ext cx="441146" cy="400110"/>
          </a:xfrm>
          <a:prstGeom prst="rect">
            <a:avLst/>
          </a:prstGeom>
        </p:spPr>
        <p:txBody>
          <a:bodyPr wrap="none">
            <a:spAutoFit/>
          </a:bodyPr>
          <a:lstStyle/>
          <a:p>
            <a:r>
              <a:rPr lang="zh-CN" altLang="en-US" sz="2000" dirty="0">
                <a:solidFill>
                  <a:srgbClr val="0000FF"/>
                </a:solidFill>
              </a:rPr>
              <a:t>解</a:t>
            </a:r>
          </a:p>
        </p:txBody>
      </p:sp>
      <p:graphicFrame>
        <p:nvGraphicFramePr>
          <p:cNvPr id="10" name="Object 2"/>
          <p:cNvGraphicFramePr>
            <a:graphicFrameLocks noChangeAspect="1"/>
          </p:cNvGraphicFramePr>
          <p:nvPr/>
        </p:nvGraphicFramePr>
        <p:xfrm>
          <a:off x="623254" y="4070623"/>
          <a:ext cx="5883425" cy="1510058"/>
        </p:xfrm>
        <a:graphic>
          <a:graphicData uri="http://schemas.openxmlformats.org/presentationml/2006/ole">
            <mc:AlternateContent xmlns:mc="http://schemas.openxmlformats.org/markup-compatibility/2006">
              <mc:Choice xmlns:v="urn:schemas-microsoft-com:vml" Requires="v">
                <p:oleObj name="Equation" r:id="rId10" imgW="4305240" imgH="1104840" progId="Equation.DSMT4">
                  <p:embed/>
                </p:oleObj>
              </mc:Choice>
              <mc:Fallback>
                <p:oleObj name="Equation" r:id="rId10" imgW="4305240" imgH="1104840" progId="Equation.DSMT4">
                  <p:embed/>
                  <p:pic>
                    <p:nvPicPr>
                      <p:cNvPr id="10" name="Object 2"/>
                      <p:cNvPicPr>
                        <a:picLocks noChangeAspect="1" noChangeArrowheads="1"/>
                      </p:cNvPicPr>
                      <p:nvPr/>
                    </p:nvPicPr>
                    <p:blipFill>
                      <a:blip r:embed="rId11"/>
                      <a:srcRect/>
                      <a:stretch>
                        <a:fillRect/>
                      </a:stretch>
                    </p:blipFill>
                    <p:spPr bwMode="auto">
                      <a:xfrm>
                        <a:off x="623254" y="4070623"/>
                        <a:ext cx="5883425" cy="1510058"/>
                      </a:xfrm>
                      <a:prstGeom prst="rect">
                        <a:avLst/>
                      </a:prstGeom>
                      <a:noFill/>
                    </p:spPr>
                  </p:pic>
                </p:oleObj>
              </mc:Fallback>
            </mc:AlternateContent>
          </a:graphicData>
        </a:graphic>
      </p:graphicFrame>
      <p:graphicFrame>
        <p:nvGraphicFramePr>
          <p:cNvPr id="11" name="Object 3"/>
          <p:cNvGraphicFramePr>
            <a:graphicFrameLocks noChangeAspect="1"/>
          </p:cNvGraphicFramePr>
          <p:nvPr/>
        </p:nvGraphicFramePr>
        <p:xfrm>
          <a:off x="6826651" y="4641918"/>
          <a:ext cx="2525895" cy="388945"/>
        </p:xfrm>
        <a:graphic>
          <a:graphicData uri="http://schemas.openxmlformats.org/presentationml/2006/ole">
            <mc:AlternateContent xmlns:mc="http://schemas.openxmlformats.org/markup-compatibility/2006">
              <mc:Choice xmlns:v="urn:schemas-microsoft-com:vml" Requires="v">
                <p:oleObj name="Equation" r:id="rId12" imgW="1549080" imgH="241200" progId="Equation.DSMT4">
                  <p:embed/>
                </p:oleObj>
              </mc:Choice>
              <mc:Fallback>
                <p:oleObj name="Equation" r:id="rId12" imgW="1549080" imgH="241200" progId="Equation.DSMT4">
                  <p:embed/>
                  <p:pic>
                    <p:nvPicPr>
                      <p:cNvPr id="11" name="Object 3"/>
                      <p:cNvPicPr>
                        <a:picLocks noChangeAspect="1" noChangeArrowheads="1"/>
                      </p:cNvPicPr>
                      <p:nvPr/>
                    </p:nvPicPr>
                    <p:blipFill>
                      <a:blip r:embed="rId13"/>
                      <a:srcRect/>
                      <a:stretch>
                        <a:fillRect/>
                      </a:stretch>
                    </p:blipFill>
                    <p:spPr bwMode="auto">
                      <a:xfrm>
                        <a:off x="6826651" y="4641918"/>
                        <a:ext cx="2525895" cy="388945"/>
                      </a:xfrm>
                      <a:prstGeom prst="rect">
                        <a:avLst/>
                      </a:prstGeom>
                      <a:noFill/>
                    </p:spPr>
                  </p:pic>
                </p:oleObj>
              </mc:Fallback>
            </mc:AlternateContent>
          </a:graphicData>
        </a:graphic>
      </p:graphicFrame>
      <p:graphicFrame>
        <p:nvGraphicFramePr>
          <p:cNvPr id="12" name="Object 4"/>
          <p:cNvGraphicFramePr>
            <a:graphicFrameLocks noChangeAspect="1"/>
          </p:cNvGraphicFramePr>
          <p:nvPr/>
        </p:nvGraphicFramePr>
        <p:xfrm>
          <a:off x="9352546" y="4031521"/>
          <a:ext cx="1718778" cy="1609738"/>
        </p:xfrm>
        <a:graphic>
          <a:graphicData uri="http://schemas.openxmlformats.org/presentationml/2006/ole">
            <mc:AlternateContent xmlns:mc="http://schemas.openxmlformats.org/markup-compatibility/2006">
              <mc:Choice xmlns:v="urn:schemas-microsoft-com:vml" Requires="v">
                <p:oleObj name="Equation" r:id="rId14" imgW="1180800" imgH="1104840" progId="Equation.DSMT4">
                  <p:embed/>
                </p:oleObj>
              </mc:Choice>
              <mc:Fallback>
                <p:oleObj name="Equation" r:id="rId14" imgW="1180800" imgH="1104840" progId="Equation.DSMT4">
                  <p:embed/>
                  <p:pic>
                    <p:nvPicPr>
                      <p:cNvPr id="12" name="Object 4"/>
                      <p:cNvPicPr>
                        <a:picLocks noChangeAspect="1" noChangeArrowheads="1"/>
                      </p:cNvPicPr>
                      <p:nvPr/>
                    </p:nvPicPr>
                    <p:blipFill>
                      <a:blip r:embed="rId15"/>
                      <a:srcRect/>
                      <a:stretch>
                        <a:fillRect/>
                      </a:stretch>
                    </p:blipFill>
                    <p:spPr bwMode="auto">
                      <a:xfrm>
                        <a:off x="9352546" y="4031521"/>
                        <a:ext cx="1718778" cy="1609738"/>
                      </a:xfrm>
                      <a:prstGeom prst="rect">
                        <a:avLst/>
                      </a:prstGeom>
                      <a:noFill/>
                    </p:spPr>
                  </p:pic>
                </p:oleObj>
              </mc:Fallback>
            </mc:AlternateContent>
          </a:graphicData>
        </a:graphic>
      </p:graphicFrame>
    </p:spTree>
    <p:extLst>
      <p:ext uri="{BB962C8B-B14F-4D97-AF65-F5344CB8AC3E}">
        <p14:creationId xmlns:p14="http://schemas.microsoft.com/office/powerpoint/2010/main" val="3187779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2690"/>
                                        </p:tgtEl>
                                        <p:attrNameLst>
                                          <p:attrName>style.visibility</p:attrName>
                                        </p:attrNameLst>
                                      </p:cBhvr>
                                      <p:to>
                                        <p:strVal val="visible"/>
                                      </p:to>
                                    </p:set>
                                    <p:anim calcmode="lin" valueType="num">
                                      <p:cBhvr additive="base">
                                        <p:cTn id="7" dur="500" fill="hold"/>
                                        <p:tgtEl>
                                          <p:spTgt spid="242690"/>
                                        </p:tgtEl>
                                        <p:attrNameLst>
                                          <p:attrName>ppt_x</p:attrName>
                                        </p:attrNameLst>
                                      </p:cBhvr>
                                      <p:tavLst>
                                        <p:tav tm="0">
                                          <p:val>
                                            <p:strVal val="0-#ppt_w/2"/>
                                          </p:val>
                                        </p:tav>
                                        <p:tav tm="100000">
                                          <p:val>
                                            <p:strVal val="#ppt_x"/>
                                          </p:val>
                                        </p:tav>
                                      </p:tavLst>
                                    </p:anim>
                                    <p:anim calcmode="lin" valueType="num">
                                      <p:cBhvr additive="base">
                                        <p:cTn id="8" dur="500" fill="hold"/>
                                        <p:tgtEl>
                                          <p:spTgt spid="242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2691"/>
                                        </p:tgtEl>
                                        <p:attrNameLst>
                                          <p:attrName>style.visibility</p:attrName>
                                        </p:attrNameLst>
                                      </p:cBhvr>
                                      <p:to>
                                        <p:strVal val="visible"/>
                                      </p:to>
                                    </p:set>
                                    <p:anim calcmode="lin" valueType="num">
                                      <p:cBhvr additive="base">
                                        <p:cTn id="13" dur="500" fill="hold"/>
                                        <p:tgtEl>
                                          <p:spTgt spid="242691"/>
                                        </p:tgtEl>
                                        <p:attrNameLst>
                                          <p:attrName>ppt_x</p:attrName>
                                        </p:attrNameLst>
                                      </p:cBhvr>
                                      <p:tavLst>
                                        <p:tav tm="0">
                                          <p:val>
                                            <p:strVal val="0-#ppt_w/2"/>
                                          </p:val>
                                        </p:tav>
                                        <p:tav tm="100000">
                                          <p:val>
                                            <p:strVal val="#ppt_x"/>
                                          </p:val>
                                        </p:tav>
                                      </p:tavLst>
                                    </p:anim>
                                    <p:anim calcmode="lin" valueType="num">
                                      <p:cBhvr additive="base">
                                        <p:cTn id="14" dur="500" fill="hold"/>
                                        <p:tgtEl>
                                          <p:spTgt spid="2426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42692"/>
                                        </p:tgtEl>
                                        <p:attrNameLst>
                                          <p:attrName>style.visibility</p:attrName>
                                        </p:attrNameLst>
                                      </p:cBhvr>
                                      <p:to>
                                        <p:strVal val="visible"/>
                                      </p:to>
                                    </p:set>
                                    <p:anim calcmode="lin" valueType="num">
                                      <p:cBhvr additive="base">
                                        <p:cTn id="29" dur="500" fill="hold"/>
                                        <p:tgtEl>
                                          <p:spTgt spid="242692"/>
                                        </p:tgtEl>
                                        <p:attrNameLst>
                                          <p:attrName>ppt_x</p:attrName>
                                        </p:attrNameLst>
                                      </p:cBhvr>
                                      <p:tavLst>
                                        <p:tav tm="0">
                                          <p:val>
                                            <p:strVal val="0-#ppt_w/2"/>
                                          </p:val>
                                        </p:tav>
                                        <p:tav tm="100000">
                                          <p:val>
                                            <p:strVal val="#ppt_x"/>
                                          </p:val>
                                        </p:tav>
                                      </p:tavLst>
                                    </p:anim>
                                    <p:anim calcmode="lin" valueType="num">
                                      <p:cBhvr additive="base">
                                        <p:cTn id="30" dur="500" fill="hold"/>
                                        <p:tgtEl>
                                          <p:spTgt spid="24269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1887</TotalTime>
  <Words>5893</Words>
  <Application>Microsoft Office PowerPoint</Application>
  <PresentationFormat>宽屏</PresentationFormat>
  <Paragraphs>915</Paragraphs>
  <Slides>128</Slides>
  <Notes>0</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4</vt:i4>
      </vt:variant>
      <vt:variant>
        <vt:lpstr>幻灯片标题</vt:lpstr>
      </vt:variant>
      <vt:variant>
        <vt:i4>128</vt:i4>
      </vt:variant>
    </vt:vector>
  </HeadingPairs>
  <TitlesOfParts>
    <vt:vector size="149" baseType="lpstr">
      <vt:lpstr>Arial Unicode MS</vt:lpstr>
      <vt:lpstr>等线</vt:lpstr>
      <vt:lpstr>方正舒体</vt:lpstr>
      <vt:lpstr>黑体</vt:lpstr>
      <vt:lpstr>楷体_GB2312</vt:lpstr>
      <vt:lpstr>宋体</vt:lpstr>
      <vt:lpstr>微软雅黑</vt:lpstr>
      <vt:lpstr>Arial</vt:lpstr>
      <vt:lpstr>Arial Black</vt:lpstr>
      <vt:lpstr>Calibri</vt:lpstr>
      <vt:lpstr>Calibri Light</vt:lpstr>
      <vt:lpstr>Cambria Math</vt:lpstr>
      <vt:lpstr>Symbol</vt:lpstr>
      <vt:lpstr>Times New Roman</vt:lpstr>
      <vt:lpstr>Wingdings</vt:lpstr>
      <vt:lpstr>Office 主题</vt:lpstr>
      <vt:lpstr>1_Office 主题</vt:lpstr>
      <vt:lpstr>Equation.3</vt:lpstr>
      <vt:lpstr>Equation</vt:lpstr>
      <vt:lpstr>公式</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  矩阵 (Matrix)</vt:lpstr>
      <vt:lpstr>PowerPoint 演示文稿</vt:lpstr>
      <vt:lpstr>PowerPoint 演示文稿</vt:lpstr>
      <vt:lpstr>二、矩阵的定义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  矩阵的运算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1.9.2 矩阵的乘法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1.11.2 初等矩阵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1.12.1 分块矩阵的概念</vt:lpstr>
      <vt:lpstr>PowerPoint 演示文稿</vt:lpstr>
      <vt:lpstr>PowerPoint 演示文稿</vt:lpstr>
      <vt:lpstr> 1.12.2 分块矩阵的运算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shaofeng zhan</dc:creator>
  <cp:lastModifiedBy>Yinan Li</cp:lastModifiedBy>
  <cp:revision>16</cp:revision>
  <dcterms:created xsi:type="dcterms:W3CDTF">2023-07-07T04:56:07Z</dcterms:created>
  <dcterms:modified xsi:type="dcterms:W3CDTF">2024-10-15T00:31:53Z</dcterms:modified>
</cp:coreProperties>
</file>